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78"/>
  </p:notesMasterIdLst>
  <p:sldIdLst>
    <p:sldId id="648" r:id="rId2"/>
    <p:sldId id="649" r:id="rId3"/>
    <p:sldId id="305" r:id="rId4"/>
    <p:sldId id="454" r:id="rId5"/>
    <p:sldId id="659" r:id="rId6"/>
    <p:sldId id="683" r:id="rId7"/>
    <p:sldId id="684" r:id="rId8"/>
    <p:sldId id="682" r:id="rId9"/>
    <p:sldId id="662" r:id="rId10"/>
    <p:sldId id="680" r:id="rId11"/>
    <p:sldId id="663" r:id="rId12"/>
    <p:sldId id="674" r:id="rId13"/>
    <p:sldId id="664" r:id="rId14"/>
    <p:sldId id="665" r:id="rId15"/>
    <p:sldId id="672" r:id="rId16"/>
    <p:sldId id="671" r:id="rId17"/>
    <p:sldId id="686" r:id="rId18"/>
    <p:sldId id="534" r:id="rId19"/>
    <p:sldId id="533" r:id="rId20"/>
    <p:sldId id="689" r:id="rId21"/>
    <p:sldId id="530" r:id="rId22"/>
    <p:sldId id="537" r:id="rId23"/>
    <p:sldId id="536" r:id="rId24"/>
    <p:sldId id="694" r:id="rId25"/>
    <p:sldId id="695" r:id="rId26"/>
    <p:sldId id="540" r:id="rId27"/>
    <p:sldId id="670" r:id="rId28"/>
    <p:sldId id="661" r:id="rId29"/>
    <p:sldId id="587" r:id="rId30"/>
    <p:sldId id="600" r:id="rId31"/>
    <p:sldId id="690" r:id="rId32"/>
    <p:sldId id="691" r:id="rId33"/>
    <p:sldId id="692" r:id="rId34"/>
    <p:sldId id="606" r:id="rId35"/>
    <p:sldId id="651" r:id="rId36"/>
    <p:sldId id="257" r:id="rId37"/>
    <p:sldId id="669" r:id="rId38"/>
    <p:sldId id="266" r:id="rId39"/>
    <p:sldId id="264" r:id="rId40"/>
    <p:sldId id="258" r:id="rId41"/>
    <p:sldId id="263" r:id="rId42"/>
    <p:sldId id="262" r:id="rId43"/>
    <p:sldId id="265" r:id="rId44"/>
    <p:sldId id="259" r:id="rId45"/>
    <p:sldId id="261" r:id="rId46"/>
    <p:sldId id="652" r:id="rId47"/>
    <p:sldId id="673" r:id="rId48"/>
    <p:sldId id="653" r:id="rId49"/>
    <p:sldId id="654" r:id="rId50"/>
    <p:sldId id="679" r:id="rId51"/>
    <p:sldId id="693" r:id="rId52"/>
    <p:sldId id="677" r:id="rId53"/>
    <p:sldId id="678" r:id="rId54"/>
    <p:sldId id="655" r:id="rId55"/>
    <p:sldId id="656" r:id="rId56"/>
    <p:sldId id="657" r:id="rId57"/>
    <p:sldId id="658" r:id="rId58"/>
    <p:sldId id="685" r:id="rId59"/>
    <p:sldId id="667" r:id="rId60"/>
    <p:sldId id="617" r:id="rId61"/>
    <p:sldId id="668" r:id="rId62"/>
    <p:sldId id="620" r:id="rId63"/>
    <p:sldId id="621" r:id="rId64"/>
    <p:sldId id="676" r:id="rId65"/>
    <p:sldId id="647" r:id="rId66"/>
    <p:sldId id="622" r:id="rId67"/>
    <p:sldId id="697" r:id="rId68"/>
    <p:sldId id="698" r:id="rId69"/>
    <p:sldId id="272" r:id="rId70"/>
    <p:sldId id="273" r:id="rId71"/>
    <p:sldId id="274" r:id="rId72"/>
    <p:sldId id="275" r:id="rId73"/>
    <p:sldId id="268" r:id="rId74"/>
    <p:sldId id="269" r:id="rId75"/>
    <p:sldId id="271" r:id="rId76"/>
    <p:sldId id="62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73B-0668-DAE9-DDEB-03C0FEBD1225}" name="Joseph Sedlock" initials="JS" userId="S::joseph.sedlock@midstatehealthnetwork.org::007ab592-8aec-4e3e-b463-de425bbc9d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19E39"/>
    <a:srgbClr val="699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EAE1E-565F-438E-8CA6-EE3CD439A4D4}" v="9" dt="2025-03-20T15:44:30.905"/>
    <p1510:client id="{6C7192AD-C8BF-426E-984E-06CEB8FF63B9}" v="44" dt="2025-03-20T12:43:09.757"/>
    <p1510:client id="{707F7E44-EBF9-4B09-988D-8EB647562AA6}" v="11" dt="2025-03-20T18:35:41.166"/>
    <p1510:client id="{9884E3B7-7B05-40D2-9B0D-102B45AF1F63}" v="3" dt="2025-03-20T15:42:21.264"/>
    <p1510:client id="{A8A39290-5044-4902-97F5-6A4C58552C82}" v="396" dt="2025-03-19T18:07:29.052"/>
    <p1510:client id="{AAD89FB8-B7FD-41B3-8A72-F1747462B066}" v="291" dt="2025-03-20T15:20:17.188"/>
    <p1510:client id="{C4F08536-7CF4-422F-BD16-73D2C1FE8BA3}" v="528" dt="2025-03-19T22:50:34.365"/>
    <p1510:client id="{CF063DE0-98CB-4E53-A466-4B0A00299D29}" v="76" dt="2025-03-20T14:21:05.684"/>
    <p1510:client id="{CF4DE11D-DC29-4422-B6FB-D849F7D575FD}" v="5" dt="2025-03-20T15:29:28.376"/>
    <p1510:client id="{EFF6BB96-4A31-4C79-8A90-66D2E2A0AD4E}" v="3" dt="2025-03-20T15:30:36.1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535" autoAdjust="0"/>
    <p:restoredTop sz="95033" autoAdjust="0"/>
  </p:normalViewPr>
  <p:slideViewPr>
    <p:cSldViewPr snapToGrid="0">
      <p:cViewPr varScale="1">
        <p:scale>
          <a:sx n="39" d="100"/>
          <a:sy n="39" d="100"/>
        </p:scale>
        <p:origin x="200" y="2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a Thrush" userId="ANP1nbPt/GjnpdkQVIZ2gTOAmAk6cqsJftlgx7EUsjc=" providerId="None" clId="Web-{0EADC9C1-7607-4CF0-BAB7-4EC086475E41}"/>
    <pc:docChg chg="addSld modSld">
      <pc:chgData name="Trisha Thrush" userId="ANP1nbPt/GjnpdkQVIZ2gTOAmAk6cqsJftlgx7EUsjc=" providerId="None" clId="Web-{0EADC9C1-7607-4CF0-BAB7-4EC086475E41}" dt="2025-02-18T14:48:29.463" v="37" actId="20577"/>
      <pc:docMkLst>
        <pc:docMk/>
      </pc:docMkLst>
      <pc:sldChg chg="modSp">
        <pc:chgData name="Trisha Thrush" userId="ANP1nbPt/GjnpdkQVIZ2gTOAmAk6cqsJftlgx7EUsjc=" providerId="None" clId="Web-{0EADC9C1-7607-4CF0-BAB7-4EC086475E41}" dt="2025-02-18T14:43:37.750" v="1" actId="20577"/>
        <pc:sldMkLst>
          <pc:docMk/>
          <pc:sldMk cId="2571975815" sldId="305"/>
        </pc:sldMkLst>
        <pc:spChg chg="mod">
          <ac:chgData name="Trisha Thrush" userId="ANP1nbPt/GjnpdkQVIZ2gTOAmAk6cqsJftlgx7EUsjc=" providerId="None" clId="Web-{0EADC9C1-7607-4CF0-BAB7-4EC086475E41}" dt="2025-02-18T14:43:37.750" v="1" actId="20577"/>
          <ac:spMkLst>
            <pc:docMk/>
            <pc:sldMk cId="2571975815" sldId="305"/>
            <ac:spMk id="3" creationId="{FD89CF5D-8E92-C216-AD42-C67091095366}"/>
          </ac:spMkLst>
        </pc:spChg>
      </pc:sldChg>
      <pc:sldChg chg="modSp">
        <pc:chgData name="Trisha Thrush" userId="ANP1nbPt/GjnpdkQVIZ2gTOAmAk6cqsJftlgx7EUsjc=" providerId="None" clId="Web-{0EADC9C1-7607-4CF0-BAB7-4EC086475E41}" dt="2025-02-18T14:48:29.463" v="37" actId="20577"/>
        <pc:sldMkLst>
          <pc:docMk/>
          <pc:sldMk cId="2314309096" sldId="651"/>
        </pc:sldMkLst>
        <pc:spChg chg="mod">
          <ac:chgData name="Trisha Thrush" userId="ANP1nbPt/GjnpdkQVIZ2gTOAmAk6cqsJftlgx7EUsjc=" providerId="None" clId="Web-{0EADC9C1-7607-4CF0-BAB7-4EC086475E41}" dt="2025-02-18T14:48:29.463" v="37" actId="20577"/>
          <ac:spMkLst>
            <pc:docMk/>
            <pc:sldMk cId="2314309096" sldId="651"/>
            <ac:spMk id="3" creationId="{A0EB02E3-FBFD-114A-808D-25A1E409508D}"/>
          </ac:spMkLst>
        </pc:spChg>
      </pc:sldChg>
      <pc:sldChg chg="modSp new">
        <pc:chgData name="Trisha Thrush" userId="ANP1nbPt/GjnpdkQVIZ2gTOAmAk6cqsJftlgx7EUsjc=" providerId="None" clId="Web-{0EADC9C1-7607-4CF0-BAB7-4EC086475E41}" dt="2025-02-18T14:45:01.081" v="16" actId="20577"/>
        <pc:sldMkLst>
          <pc:docMk/>
          <pc:sldMk cId="2450563866" sldId="661"/>
        </pc:sldMkLst>
        <pc:spChg chg="mod">
          <ac:chgData name="Trisha Thrush" userId="ANP1nbPt/GjnpdkQVIZ2gTOAmAk6cqsJftlgx7EUsjc=" providerId="None" clId="Web-{0EADC9C1-7607-4CF0-BAB7-4EC086475E41}" dt="2025-02-18T14:45:01.081" v="16" actId="20577"/>
          <ac:spMkLst>
            <pc:docMk/>
            <pc:sldMk cId="2450563866" sldId="661"/>
            <ac:spMk id="2" creationId="{3F585431-C5D1-6264-7D80-F6B643E803DD}"/>
          </ac:spMkLst>
        </pc:spChg>
      </pc:sldChg>
    </pc:docChg>
  </pc:docChgLst>
  <pc:docChgLst>
    <pc:chgData name="Kathrine Flavin" userId="bUXTEK5cHVcAnqlGkk4jhevnE6b153OnIOm3ZbT0xrs=" providerId="None" clId="Web-{6C7192AD-C8BF-426E-984E-06CEB8FF63B9}"/>
    <pc:docChg chg="modSld">
      <pc:chgData name="Kathrine Flavin" userId="bUXTEK5cHVcAnqlGkk4jhevnE6b153OnIOm3ZbT0xrs=" providerId="None" clId="Web-{6C7192AD-C8BF-426E-984E-06CEB8FF63B9}" dt="2025-03-20T12:43:09.757" v="43" actId="20577"/>
      <pc:docMkLst>
        <pc:docMk/>
      </pc:docMkLst>
      <pc:sldChg chg="modSp">
        <pc:chgData name="Kathrine Flavin" userId="bUXTEK5cHVcAnqlGkk4jhevnE6b153OnIOm3ZbT0xrs=" providerId="None" clId="Web-{6C7192AD-C8BF-426E-984E-06CEB8FF63B9}" dt="2025-03-20T12:43:09.757" v="43" actId="20577"/>
        <pc:sldMkLst>
          <pc:docMk/>
          <pc:sldMk cId="844792588" sldId="676"/>
        </pc:sldMkLst>
        <pc:spChg chg="mod">
          <ac:chgData name="Kathrine Flavin" userId="bUXTEK5cHVcAnqlGkk4jhevnE6b153OnIOm3ZbT0xrs=" providerId="None" clId="Web-{6C7192AD-C8BF-426E-984E-06CEB8FF63B9}" dt="2025-03-20T12:43:09.757" v="43" actId="20577"/>
          <ac:spMkLst>
            <pc:docMk/>
            <pc:sldMk cId="844792588" sldId="676"/>
            <ac:spMk id="3" creationId="{52718BAB-D238-7187-47A4-0ACA148A58A8}"/>
          </ac:spMkLst>
        </pc:spChg>
      </pc:sldChg>
    </pc:docChg>
  </pc:docChgLst>
  <pc:docChgLst>
    <pc:chgData name="Rusmira Bektas" userId="AnH7rrmAXJ3JaKx1dAEvdsjwm+EEzgH+T4EJrqMaFBY=" providerId="None" clId="Web-{A76BAC7B-C170-4141-A580-785D7AB0C078}"/>
    <pc:docChg chg="addSld delSld modSld">
      <pc:chgData name="Rusmira Bektas" userId="AnH7rrmAXJ3JaKx1dAEvdsjwm+EEzgH+T4EJrqMaFBY=" providerId="None" clId="Web-{A76BAC7B-C170-4141-A580-785D7AB0C078}" dt="2025-02-25T17:05:16.517" v="239" actId="20577"/>
      <pc:docMkLst>
        <pc:docMk/>
      </pc:docMkLst>
      <pc:sldChg chg="modSp">
        <pc:chgData name="Rusmira Bektas" userId="AnH7rrmAXJ3JaKx1dAEvdsjwm+EEzgH+T4EJrqMaFBY=" providerId="None" clId="Web-{A76BAC7B-C170-4141-A580-785D7AB0C078}" dt="2025-02-25T17:05:16.517" v="239" actId="20577"/>
        <pc:sldMkLst>
          <pc:docMk/>
          <pc:sldMk cId="686551719" sldId="659"/>
        </pc:sldMkLst>
        <pc:spChg chg="mod">
          <ac:chgData name="Rusmira Bektas" userId="AnH7rrmAXJ3JaKx1dAEvdsjwm+EEzgH+T4EJrqMaFBY=" providerId="None" clId="Web-{A76BAC7B-C170-4141-A580-785D7AB0C078}" dt="2025-02-25T17:05:16.517" v="239" actId="20577"/>
          <ac:spMkLst>
            <pc:docMk/>
            <pc:sldMk cId="686551719" sldId="659"/>
            <ac:spMk id="3" creationId="{6C552468-0000-B90E-E31B-EC6D79A14FD8}"/>
          </ac:spMkLst>
        </pc:spChg>
      </pc:sldChg>
      <pc:sldChg chg="addSp modSp add replId">
        <pc:chgData name="Rusmira Bektas" userId="AnH7rrmAXJ3JaKx1dAEvdsjwm+EEzgH+T4EJrqMaFBY=" providerId="None" clId="Web-{A76BAC7B-C170-4141-A580-785D7AB0C078}" dt="2025-02-25T16:51:09.456" v="86" actId="14100"/>
        <pc:sldMkLst>
          <pc:docMk/>
          <pc:sldMk cId="75227935" sldId="663"/>
        </pc:sldMkLst>
        <pc:spChg chg="mod">
          <ac:chgData name="Rusmira Bektas" userId="AnH7rrmAXJ3JaKx1dAEvdsjwm+EEzgH+T4EJrqMaFBY=" providerId="None" clId="Web-{A76BAC7B-C170-4141-A580-785D7AB0C078}" dt="2025-02-25T16:49:35.281" v="50" actId="20577"/>
          <ac:spMkLst>
            <pc:docMk/>
            <pc:sldMk cId="75227935" sldId="663"/>
            <ac:spMk id="3" creationId="{47FB90E4-E56A-A968-540C-80C584543436}"/>
          </ac:spMkLst>
        </pc:spChg>
        <pc:spChg chg="add mod">
          <ac:chgData name="Rusmira Bektas" userId="AnH7rrmAXJ3JaKx1dAEvdsjwm+EEzgH+T4EJrqMaFBY=" providerId="None" clId="Web-{A76BAC7B-C170-4141-A580-785D7AB0C078}" dt="2025-02-25T16:51:09.456" v="86" actId="14100"/>
          <ac:spMkLst>
            <pc:docMk/>
            <pc:sldMk cId="75227935" sldId="663"/>
            <ac:spMk id="5" creationId="{2C1CB6D9-C052-246A-4F8F-39E89DC28062}"/>
          </ac:spMkLst>
        </pc:spChg>
      </pc:sldChg>
      <pc:sldChg chg="modSp del">
        <pc:chgData name="Rusmira Bektas" userId="AnH7rrmAXJ3JaKx1dAEvdsjwm+EEzgH+T4EJrqMaFBY=" providerId="None" clId="Web-{A76BAC7B-C170-4141-A580-785D7AB0C078}" dt="2025-02-25T16:47:10.401" v="47"/>
        <pc:sldMkLst>
          <pc:docMk/>
          <pc:sldMk cId="704203421" sldId="663"/>
        </pc:sldMkLst>
        <pc:spChg chg="mod">
          <ac:chgData name="Rusmira Bektas" userId="AnH7rrmAXJ3JaKx1dAEvdsjwm+EEzgH+T4EJrqMaFBY=" providerId="None" clId="Web-{A76BAC7B-C170-4141-A580-785D7AB0C078}" dt="2025-02-25T16:46:21.665" v="46" actId="20577"/>
          <ac:spMkLst>
            <pc:docMk/>
            <pc:sldMk cId="704203421" sldId="663"/>
            <ac:spMk id="3" creationId="{039BAC0A-BFCB-BE08-D273-AC93E9D258C2}"/>
          </ac:spMkLst>
        </pc:spChg>
      </pc:sldChg>
      <pc:sldChg chg="addSp modSp add replId">
        <pc:chgData name="Rusmira Bektas" userId="AnH7rrmAXJ3JaKx1dAEvdsjwm+EEzgH+T4EJrqMaFBY=" providerId="None" clId="Web-{A76BAC7B-C170-4141-A580-785D7AB0C078}" dt="2025-02-25T16:58:06.549" v="154" actId="20577"/>
        <pc:sldMkLst>
          <pc:docMk/>
          <pc:sldMk cId="2387137387" sldId="664"/>
        </pc:sldMkLst>
        <pc:spChg chg="mod">
          <ac:chgData name="Rusmira Bektas" userId="AnH7rrmAXJ3JaKx1dAEvdsjwm+EEzgH+T4EJrqMaFBY=" providerId="None" clId="Web-{A76BAC7B-C170-4141-A580-785D7AB0C078}" dt="2025-02-25T16:51:49.458" v="87" actId="20577"/>
          <ac:spMkLst>
            <pc:docMk/>
            <pc:sldMk cId="2387137387" sldId="664"/>
            <ac:spMk id="3" creationId="{2FBE56BF-A806-2D4E-2D1C-6D9EB8EAB8DF}"/>
          </ac:spMkLst>
        </pc:spChg>
        <pc:spChg chg="add mod">
          <ac:chgData name="Rusmira Bektas" userId="AnH7rrmAXJ3JaKx1dAEvdsjwm+EEzgH+T4EJrqMaFBY=" providerId="None" clId="Web-{A76BAC7B-C170-4141-A580-785D7AB0C078}" dt="2025-02-25T16:58:06.549" v="154" actId="20577"/>
          <ac:spMkLst>
            <pc:docMk/>
            <pc:sldMk cId="2387137387" sldId="664"/>
            <ac:spMk id="5" creationId="{01A460BA-2940-950C-B620-F1DF0D8439E1}"/>
          </ac:spMkLst>
        </pc:spChg>
      </pc:sldChg>
      <pc:sldChg chg="modSp add replId">
        <pc:chgData name="Rusmira Bektas" userId="AnH7rrmAXJ3JaKx1dAEvdsjwm+EEzgH+T4EJrqMaFBY=" providerId="None" clId="Web-{A76BAC7B-C170-4141-A580-785D7AB0C078}" dt="2025-02-25T17:03:26.138" v="232" actId="20577"/>
        <pc:sldMkLst>
          <pc:docMk/>
          <pc:sldMk cId="1374165785" sldId="665"/>
        </pc:sldMkLst>
        <pc:spChg chg="mod">
          <ac:chgData name="Rusmira Bektas" userId="AnH7rrmAXJ3JaKx1dAEvdsjwm+EEzgH+T4EJrqMaFBY=" providerId="None" clId="Web-{A76BAC7B-C170-4141-A580-785D7AB0C078}" dt="2025-02-25T17:03:26.138" v="232" actId="20577"/>
          <ac:spMkLst>
            <pc:docMk/>
            <pc:sldMk cId="1374165785" sldId="665"/>
            <ac:spMk id="5" creationId="{5B707058-4DB5-EC28-EC85-3FA35CF9B440}"/>
          </ac:spMkLst>
        </pc:spChg>
      </pc:sldChg>
    </pc:docChg>
  </pc:docChgLst>
  <pc:docChgLst>
    <pc:chgData name="Sarah Andreotti" userId="TLNydcS7VzGNHs5DEn7Tm8G8j4YX/xoFplrXrTIor4Q=" providerId="None" clId="Web-{0911740F-55B4-4C10-996B-CEF37CB0E29A}"/>
    <pc:docChg chg="addSld modSld">
      <pc:chgData name="Sarah Andreotti" userId="TLNydcS7VzGNHs5DEn7Tm8G8j4YX/xoFplrXrTIor4Q=" providerId="None" clId="Web-{0911740F-55B4-4C10-996B-CEF37CB0E29A}" dt="2025-02-05T13:29:47.140" v="29" actId="1076"/>
      <pc:docMkLst>
        <pc:docMk/>
      </pc:docMkLst>
      <pc:sldChg chg="modSp">
        <pc:chgData name="Sarah Andreotti" userId="TLNydcS7VzGNHs5DEn7Tm8G8j4YX/xoFplrXrTIor4Q=" providerId="None" clId="Web-{0911740F-55B4-4C10-996B-CEF37CB0E29A}" dt="2025-02-05T13:28:46.809" v="23" actId="1076"/>
        <pc:sldMkLst>
          <pc:docMk/>
          <pc:sldMk cId="403104249" sldId="454"/>
        </pc:sldMkLst>
        <pc:spChg chg="mod">
          <ac:chgData name="Sarah Andreotti" userId="TLNydcS7VzGNHs5DEn7Tm8G8j4YX/xoFplrXrTIor4Q=" providerId="None" clId="Web-{0911740F-55B4-4C10-996B-CEF37CB0E29A}" dt="2025-02-05T13:28:46.809" v="23" actId="1076"/>
          <ac:spMkLst>
            <pc:docMk/>
            <pc:sldMk cId="403104249" sldId="454"/>
            <ac:spMk id="3" creationId="{19D118D7-FDCA-3482-9169-7A890445A3DB}"/>
          </ac:spMkLst>
        </pc:spChg>
      </pc:sldChg>
      <pc:sldChg chg="modSp">
        <pc:chgData name="Sarah Andreotti" userId="TLNydcS7VzGNHs5DEn7Tm8G8j4YX/xoFplrXrTIor4Q=" providerId="None" clId="Web-{0911740F-55B4-4C10-996B-CEF37CB0E29A}" dt="2025-02-05T13:29:47.140" v="29" actId="1076"/>
        <pc:sldMkLst>
          <pc:docMk/>
          <pc:sldMk cId="4116076818" sldId="648"/>
        </pc:sldMkLst>
        <pc:spChg chg="mod">
          <ac:chgData name="Sarah Andreotti" userId="TLNydcS7VzGNHs5DEn7Tm8G8j4YX/xoFplrXrTIor4Q=" providerId="None" clId="Web-{0911740F-55B4-4C10-996B-CEF37CB0E29A}" dt="2025-02-05T13:29:42.436" v="28" actId="1076"/>
          <ac:spMkLst>
            <pc:docMk/>
            <pc:sldMk cId="4116076818" sldId="648"/>
            <ac:spMk id="2" creationId="{C1A6DBF9-AFC4-AA62-1D49-48E5A7E12594}"/>
          </ac:spMkLst>
        </pc:spChg>
        <pc:spChg chg="mod">
          <ac:chgData name="Sarah Andreotti" userId="TLNydcS7VzGNHs5DEn7Tm8G8j4YX/xoFplrXrTIor4Q=" providerId="None" clId="Web-{0911740F-55B4-4C10-996B-CEF37CB0E29A}" dt="2025-02-05T13:29:36.342" v="27" actId="1076"/>
          <ac:spMkLst>
            <pc:docMk/>
            <pc:sldMk cId="4116076818" sldId="648"/>
            <ac:spMk id="3" creationId="{1E41307A-A70F-B749-CE5A-D1CE41FD8137}"/>
          </ac:spMkLst>
        </pc:spChg>
        <pc:picChg chg="mod">
          <ac:chgData name="Sarah Andreotti" userId="TLNydcS7VzGNHs5DEn7Tm8G8j4YX/xoFplrXrTIor4Q=" providerId="None" clId="Web-{0911740F-55B4-4C10-996B-CEF37CB0E29A}" dt="2025-02-05T13:29:47.140" v="29" actId="1076"/>
          <ac:picMkLst>
            <pc:docMk/>
            <pc:sldMk cId="4116076818" sldId="648"/>
            <ac:picMk id="5" creationId="{D2F2812A-187A-8D8B-79FB-6D81EE330EA6}"/>
          </ac:picMkLst>
        </pc:picChg>
      </pc:sldChg>
      <pc:sldChg chg="modSp">
        <pc:chgData name="Sarah Andreotti" userId="TLNydcS7VzGNHs5DEn7Tm8G8j4YX/xoFplrXrTIor4Q=" providerId="None" clId="Web-{0911740F-55B4-4C10-996B-CEF37CB0E29A}" dt="2025-02-05T13:29:12.467" v="26" actId="20577"/>
        <pc:sldMkLst>
          <pc:docMk/>
          <pc:sldMk cId="3130804831" sldId="650"/>
        </pc:sldMkLst>
        <pc:spChg chg="mod">
          <ac:chgData name="Sarah Andreotti" userId="TLNydcS7VzGNHs5DEn7Tm8G8j4YX/xoFplrXrTIor4Q=" providerId="None" clId="Web-{0911740F-55B4-4C10-996B-CEF37CB0E29A}" dt="2025-02-05T13:29:12.467" v="26" actId="20577"/>
          <ac:spMkLst>
            <pc:docMk/>
            <pc:sldMk cId="3130804831" sldId="650"/>
            <ac:spMk id="2" creationId="{5A4BABE4-24EA-383F-487B-4765020A8ABB}"/>
          </ac:spMkLst>
        </pc:spChg>
        <pc:spChg chg="mod">
          <ac:chgData name="Sarah Andreotti" userId="TLNydcS7VzGNHs5DEn7Tm8G8j4YX/xoFplrXrTIor4Q=" providerId="None" clId="Web-{0911740F-55B4-4C10-996B-CEF37CB0E29A}" dt="2025-02-05T13:29:03.638" v="24" actId="1076"/>
          <ac:spMkLst>
            <pc:docMk/>
            <pc:sldMk cId="3130804831" sldId="650"/>
            <ac:spMk id="3" creationId="{DB6A6C6B-283A-968B-32F6-C9B36B0FCA8C}"/>
          </ac:spMkLst>
        </pc:spChg>
      </pc:sldChg>
      <pc:sldChg chg="modSp add replId">
        <pc:chgData name="Sarah Andreotti" userId="TLNydcS7VzGNHs5DEn7Tm8G8j4YX/xoFplrXrTIor4Q=" providerId="None" clId="Web-{0911740F-55B4-4C10-996B-CEF37CB0E29A}" dt="2025-02-05T13:28:28.731" v="22" actId="1076"/>
        <pc:sldMkLst>
          <pc:docMk/>
          <pc:sldMk cId="686551719" sldId="659"/>
        </pc:sldMkLst>
        <pc:spChg chg="mod">
          <ac:chgData name="Sarah Andreotti" userId="TLNydcS7VzGNHs5DEn7Tm8G8j4YX/xoFplrXrTIor4Q=" providerId="None" clId="Web-{0911740F-55B4-4C10-996B-CEF37CB0E29A}" dt="2025-02-05T13:28:23.465" v="21" actId="1076"/>
          <ac:spMkLst>
            <pc:docMk/>
            <pc:sldMk cId="686551719" sldId="659"/>
            <ac:spMk id="2" creationId="{4D16C77F-8C6D-43C3-C507-4BA34ADF7A10}"/>
          </ac:spMkLst>
        </pc:spChg>
        <pc:spChg chg="mod">
          <ac:chgData name="Sarah Andreotti" userId="TLNydcS7VzGNHs5DEn7Tm8G8j4YX/xoFplrXrTIor4Q=" providerId="None" clId="Web-{0911740F-55B4-4C10-996B-CEF37CB0E29A}" dt="2025-02-05T13:28:28.731" v="22" actId="1076"/>
          <ac:spMkLst>
            <pc:docMk/>
            <pc:sldMk cId="686551719" sldId="659"/>
            <ac:spMk id="3" creationId="{6C552468-0000-B90E-E31B-EC6D79A14FD8}"/>
          </ac:spMkLst>
        </pc:spChg>
      </pc:sldChg>
    </pc:docChg>
  </pc:docChgLst>
  <pc:docChgLst>
    <pc:chgData name="Sherrie Donnelly" userId="JquVIkks31WialWPPZhveQVQy2jQ08Oezu+5annt3FE=" providerId="None" clId="Web-{8617517C-F7AC-4FD6-80BA-58D09087E129}"/>
    <pc:docChg chg="addSld delSld modSld sldOrd">
      <pc:chgData name="Sherrie Donnelly" userId="JquVIkks31WialWPPZhveQVQy2jQ08Oezu+5annt3FE=" providerId="None" clId="Web-{8617517C-F7AC-4FD6-80BA-58D09087E129}" dt="2025-03-12T15:20:32.805" v="103" actId="14100"/>
      <pc:docMkLst>
        <pc:docMk/>
      </pc:docMkLst>
      <pc:sldChg chg="modSp">
        <pc:chgData name="Sherrie Donnelly" userId="JquVIkks31WialWPPZhveQVQy2jQ08Oezu+5annt3FE=" providerId="None" clId="Web-{8617517C-F7AC-4FD6-80BA-58D09087E129}" dt="2025-03-12T14:39:42.001" v="17" actId="20577"/>
        <pc:sldMkLst>
          <pc:docMk/>
          <pc:sldMk cId="48139168" sldId="259"/>
        </pc:sldMkLst>
        <pc:spChg chg="mod">
          <ac:chgData name="Sherrie Donnelly" userId="JquVIkks31WialWPPZhveQVQy2jQ08Oezu+5annt3FE=" providerId="None" clId="Web-{8617517C-F7AC-4FD6-80BA-58D09087E129}" dt="2025-03-12T14:39:42.001" v="17" actId="20577"/>
          <ac:spMkLst>
            <pc:docMk/>
            <pc:sldMk cId="48139168" sldId="259"/>
            <ac:spMk id="3" creationId="{B07EE9CF-02B9-7631-8E0F-9A51653A23AD}"/>
          </ac:spMkLst>
        </pc:spChg>
      </pc:sldChg>
      <pc:sldChg chg="modSp">
        <pc:chgData name="Sherrie Donnelly" userId="JquVIkks31WialWPPZhveQVQy2jQ08Oezu+5annt3FE=" providerId="None" clId="Web-{8617517C-F7AC-4FD6-80BA-58D09087E129}" dt="2025-03-12T15:10:37.413" v="65" actId="14100"/>
        <pc:sldMkLst>
          <pc:docMk/>
          <pc:sldMk cId="2804249337" sldId="262"/>
        </pc:sldMkLst>
        <pc:spChg chg="mod">
          <ac:chgData name="Sherrie Donnelly" userId="JquVIkks31WialWPPZhveQVQy2jQ08Oezu+5annt3FE=" providerId="None" clId="Web-{8617517C-F7AC-4FD6-80BA-58D09087E129}" dt="2025-03-12T15:10:37.413" v="65" actId="14100"/>
          <ac:spMkLst>
            <pc:docMk/>
            <pc:sldMk cId="2804249337" sldId="262"/>
            <ac:spMk id="3" creationId="{43352C9F-18B5-42AB-7636-EFFD9EE069C7}"/>
          </ac:spMkLst>
        </pc:spChg>
      </pc:sldChg>
      <pc:sldChg chg="modSp">
        <pc:chgData name="Sherrie Donnelly" userId="JquVIkks31WialWPPZhveQVQy2jQ08Oezu+5annt3FE=" providerId="None" clId="Web-{8617517C-F7AC-4FD6-80BA-58D09087E129}" dt="2025-03-12T14:57:47.953" v="29" actId="14100"/>
        <pc:sldMkLst>
          <pc:docMk/>
          <pc:sldMk cId="403104249" sldId="454"/>
        </pc:sldMkLst>
        <pc:spChg chg="mod">
          <ac:chgData name="Sherrie Donnelly" userId="JquVIkks31WialWPPZhveQVQy2jQ08Oezu+5annt3FE=" providerId="None" clId="Web-{8617517C-F7AC-4FD6-80BA-58D09087E129}" dt="2025-03-12T14:57:37.672" v="27" actId="14100"/>
          <ac:spMkLst>
            <pc:docMk/>
            <pc:sldMk cId="403104249" sldId="454"/>
            <ac:spMk id="2" creationId="{91A990D1-9CAD-1862-DD69-456E11B5D0CA}"/>
          </ac:spMkLst>
        </pc:spChg>
        <pc:spChg chg="mod">
          <ac:chgData name="Sherrie Donnelly" userId="JquVIkks31WialWPPZhveQVQy2jQ08Oezu+5annt3FE=" providerId="None" clId="Web-{8617517C-F7AC-4FD6-80BA-58D09087E129}" dt="2025-03-12T14:57:47.953" v="29" actId="14100"/>
          <ac:spMkLst>
            <pc:docMk/>
            <pc:sldMk cId="403104249" sldId="454"/>
            <ac:spMk id="3" creationId="{19D118D7-FDCA-3482-9169-7A890445A3DB}"/>
          </ac:spMkLst>
        </pc:spChg>
      </pc:sldChg>
      <pc:sldChg chg="modSp">
        <pc:chgData name="Sherrie Donnelly" userId="JquVIkks31WialWPPZhveQVQy2jQ08Oezu+5annt3FE=" providerId="None" clId="Web-{8617517C-F7AC-4FD6-80BA-58D09087E129}" dt="2025-03-12T15:01:00.490" v="35" actId="14100"/>
        <pc:sldMkLst>
          <pc:docMk/>
          <pc:sldMk cId="119085981" sldId="654"/>
        </pc:sldMkLst>
        <pc:spChg chg="mod">
          <ac:chgData name="Sherrie Donnelly" userId="JquVIkks31WialWPPZhveQVQy2jQ08Oezu+5annt3FE=" providerId="None" clId="Web-{8617517C-F7AC-4FD6-80BA-58D09087E129}" dt="2025-03-12T15:01:00.490" v="35" actId="14100"/>
          <ac:spMkLst>
            <pc:docMk/>
            <pc:sldMk cId="119085981" sldId="654"/>
            <ac:spMk id="3" creationId="{BC04AB07-2E1C-593B-5448-A9286285EFBF}"/>
          </ac:spMkLst>
        </pc:spChg>
      </pc:sldChg>
      <pc:sldChg chg="modSp">
        <pc:chgData name="Sherrie Donnelly" userId="JquVIkks31WialWPPZhveQVQy2jQ08Oezu+5annt3FE=" providerId="None" clId="Web-{8617517C-F7AC-4FD6-80BA-58D09087E129}" dt="2025-03-12T15:12:17.541" v="68" actId="14100"/>
        <pc:sldMkLst>
          <pc:docMk/>
          <pc:sldMk cId="2094784597" sldId="655"/>
        </pc:sldMkLst>
        <pc:spChg chg="mod">
          <ac:chgData name="Sherrie Donnelly" userId="JquVIkks31WialWPPZhveQVQy2jQ08Oezu+5annt3FE=" providerId="None" clId="Web-{8617517C-F7AC-4FD6-80BA-58D09087E129}" dt="2025-03-12T15:12:17.541" v="68" actId="14100"/>
          <ac:spMkLst>
            <pc:docMk/>
            <pc:sldMk cId="2094784597" sldId="655"/>
            <ac:spMk id="2" creationId="{B8E53781-6C88-459B-66BA-057F9BD8F5B0}"/>
          </ac:spMkLst>
        </pc:spChg>
        <pc:spChg chg="mod">
          <ac:chgData name="Sherrie Donnelly" userId="JquVIkks31WialWPPZhveQVQy2jQ08Oezu+5annt3FE=" providerId="None" clId="Web-{8617517C-F7AC-4FD6-80BA-58D09087E129}" dt="2025-03-12T15:04:41.496" v="49" actId="14100"/>
          <ac:spMkLst>
            <pc:docMk/>
            <pc:sldMk cId="2094784597" sldId="655"/>
            <ac:spMk id="3" creationId="{80194F66-D03B-B2EB-0965-D58F5B02218C}"/>
          </ac:spMkLst>
        </pc:spChg>
      </pc:sldChg>
      <pc:sldChg chg="modSp">
        <pc:chgData name="Sherrie Donnelly" userId="JquVIkks31WialWPPZhveQVQy2jQ08Oezu+5annt3FE=" providerId="None" clId="Web-{8617517C-F7AC-4FD6-80BA-58D09087E129}" dt="2025-03-12T15:20:32.805" v="103" actId="14100"/>
        <pc:sldMkLst>
          <pc:docMk/>
          <pc:sldMk cId="2130734943" sldId="657"/>
        </pc:sldMkLst>
        <pc:spChg chg="mod">
          <ac:chgData name="Sherrie Donnelly" userId="JquVIkks31WialWPPZhveQVQy2jQ08Oezu+5annt3FE=" providerId="None" clId="Web-{8617517C-F7AC-4FD6-80BA-58D09087E129}" dt="2025-03-12T15:20:16.914" v="102" actId="14100"/>
          <ac:spMkLst>
            <pc:docMk/>
            <pc:sldMk cId="2130734943" sldId="657"/>
            <ac:spMk id="2" creationId="{4C8ADADD-496D-1070-407C-4E157AB29303}"/>
          </ac:spMkLst>
        </pc:spChg>
        <pc:spChg chg="mod">
          <ac:chgData name="Sherrie Donnelly" userId="JquVIkks31WialWPPZhveQVQy2jQ08Oezu+5annt3FE=" providerId="None" clId="Web-{8617517C-F7AC-4FD6-80BA-58D09087E129}" dt="2025-03-12T15:20:32.805" v="103" actId="14100"/>
          <ac:spMkLst>
            <pc:docMk/>
            <pc:sldMk cId="2130734943" sldId="657"/>
            <ac:spMk id="3" creationId="{8326C27E-E4FC-79D7-28AB-99AC92821A2E}"/>
          </ac:spMkLst>
        </pc:spChg>
      </pc:sldChg>
      <pc:sldChg chg="modSp">
        <pc:chgData name="Sherrie Donnelly" userId="JquVIkks31WialWPPZhveQVQy2jQ08Oezu+5annt3FE=" providerId="None" clId="Web-{8617517C-F7AC-4FD6-80BA-58D09087E129}" dt="2025-03-12T15:20:00.476" v="100" actId="20577"/>
        <pc:sldMkLst>
          <pc:docMk/>
          <pc:sldMk cId="3185864886" sldId="658"/>
        </pc:sldMkLst>
        <pc:spChg chg="mod">
          <ac:chgData name="Sherrie Donnelly" userId="JquVIkks31WialWPPZhveQVQy2jQ08Oezu+5annt3FE=" providerId="None" clId="Web-{8617517C-F7AC-4FD6-80BA-58D09087E129}" dt="2025-03-12T15:20:00.476" v="100" actId="20577"/>
          <ac:spMkLst>
            <pc:docMk/>
            <pc:sldMk cId="3185864886" sldId="658"/>
            <ac:spMk id="3" creationId="{374AB810-E344-323D-3ED0-3DD5322734E6}"/>
          </ac:spMkLst>
        </pc:spChg>
      </pc:sldChg>
      <pc:sldChg chg="ord">
        <pc:chgData name="Sherrie Donnelly" userId="JquVIkks31WialWPPZhveQVQy2jQ08Oezu+5annt3FE=" providerId="None" clId="Web-{8617517C-F7AC-4FD6-80BA-58D09087E129}" dt="2025-03-12T14:54:34.713" v="25"/>
        <pc:sldMkLst>
          <pc:docMk/>
          <pc:sldMk cId="2180402175" sldId="662"/>
        </pc:sldMkLst>
      </pc:sldChg>
      <pc:sldChg chg="modSp">
        <pc:chgData name="Sherrie Donnelly" userId="JquVIkks31WialWPPZhveQVQy2jQ08Oezu+5annt3FE=" providerId="None" clId="Web-{8617517C-F7AC-4FD6-80BA-58D09087E129}" dt="2025-03-12T15:08:00.565" v="58" actId="20577"/>
        <pc:sldMkLst>
          <pc:docMk/>
          <pc:sldMk cId="75227935" sldId="663"/>
        </pc:sldMkLst>
        <pc:spChg chg="mod">
          <ac:chgData name="Sherrie Donnelly" userId="JquVIkks31WialWPPZhveQVQy2jQ08Oezu+5annt3FE=" providerId="None" clId="Web-{8617517C-F7AC-4FD6-80BA-58D09087E129}" dt="2025-03-12T15:08:00.565" v="58" actId="20577"/>
          <ac:spMkLst>
            <pc:docMk/>
            <pc:sldMk cId="75227935" sldId="663"/>
            <ac:spMk id="5" creationId="{2C1CB6D9-C052-246A-4F8F-39E89DC28062}"/>
          </ac:spMkLst>
        </pc:spChg>
      </pc:sldChg>
      <pc:sldChg chg="modSp">
        <pc:chgData name="Sherrie Donnelly" userId="JquVIkks31WialWPPZhveQVQy2jQ08Oezu+5annt3FE=" providerId="None" clId="Web-{8617517C-F7AC-4FD6-80BA-58D09087E129}" dt="2025-03-12T15:09:10.473" v="64" actId="20577"/>
        <pc:sldMkLst>
          <pc:docMk/>
          <pc:sldMk cId="2387137387" sldId="664"/>
        </pc:sldMkLst>
        <pc:spChg chg="mod">
          <ac:chgData name="Sherrie Donnelly" userId="JquVIkks31WialWPPZhveQVQy2jQ08Oezu+5annt3FE=" providerId="None" clId="Web-{8617517C-F7AC-4FD6-80BA-58D09087E129}" dt="2025-03-12T15:09:10.473" v="64" actId="20577"/>
          <ac:spMkLst>
            <pc:docMk/>
            <pc:sldMk cId="2387137387" sldId="664"/>
            <ac:spMk id="5" creationId="{01A460BA-2940-950C-B620-F1DF0D8439E1}"/>
          </ac:spMkLst>
        </pc:spChg>
      </pc:sldChg>
      <pc:sldChg chg="modSp">
        <pc:chgData name="Sherrie Donnelly" userId="JquVIkks31WialWPPZhveQVQy2jQ08Oezu+5annt3FE=" providerId="None" clId="Web-{8617517C-F7AC-4FD6-80BA-58D09087E129}" dt="2025-03-12T14:37:32.591" v="11" actId="20577"/>
        <pc:sldMkLst>
          <pc:docMk/>
          <pc:sldMk cId="1374165785" sldId="665"/>
        </pc:sldMkLst>
        <pc:spChg chg="mod">
          <ac:chgData name="Sherrie Donnelly" userId="JquVIkks31WialWPPZhveQVQy2jQ08Oezu+5annt3FE=" providerId="None" clId="Web-{8617517C-F7AC-4FD6-80BA-58D09087E129}" dt="2025-03-12T14:37:32.591" v="11" actId="20577"/>
          <ac:spMkLst>
            <pc:docMk/>
            <pc:sldMk cId="1374165785" sldId="665"/>
            <ac:spMk id="5" creationId="{5B707058-4DB5-EC28-EC85-3FA35CF9B440}"/>
          </ac:spMkLst>
        </pc:spChg>
      </pc:sldChg>
      <pc:sldChg chg="modSp">
        <pc:chgData name="Sherrie Donnelly" userId="JquVIkks31WialWPPZhveQVQy2jQ08Oezu+5annt3FE=" providerId="None" clId="Web-{8617517C-F7AC-4FD6-80BA-58D09087E129}" dt="2025-03-12T14:59:32.238" v="32" actId="14100"/>
        <pc:sldMkLst>
          <pc:docMk/>
          <pc:sldMk cId="2368977340" sldId="672"/>
        </pc:sldMkLst>
        <pc:spChg chg="mod">
          <ac:chgData name="Sherrie Donnelly" userId="JquVIkks31WialWPPZhveQVQy2jQ08Oezu+5annt3FE=" providerId="None" clId="Web-{8617517C-F7AC-4FD6-80BA-58D09087E129}" dt="2025-03-12T14:59:28.566" v="31" actId="14100"/>
          <ac:spMkLst>
            <pc:docMk/>
            <pc:sldMk cId="2368977340" sldId="672"/>
            <ac:spMk id="2" creationId="{08197544-BD17-009B-32A7-EFB930D8060B}"/>
          </ac:spMkLst>
        </pc:spChg>
        <pc:spChg chg="mod">
          <ac:chgData name="Sherrie Donnelly" userId="JquVIkks31WialWPPZhveQVQy2jQ08Oezu+5annt3FE=" providerId="None" clId="Web-{8617517C-F7AC-4FD6-80BA-58D09087E129}" dt="2025-03-12T14:59:32.238" v="32" actId="14100"/>
          <ac:spMkLst>
            <pc:docMk/>
            <pc:sldMk cId="2368977340" sldId="672"/>
            <ac:spMk id="3" creationId="{0ACDA117-8F43-13FD-0B13-F4FD38735DAF}"/>
          </ac:spMkLst>
        </pc:spChg>
      </pc:sldChg>
      <pc:sldChg chg="modSp">
        <pc:chgData name="Sherrie Donnelly" userId="JquVIkks31WialWPPZhveQVQy2jQ08Oezu+5annt3FE=" providerId="None" clId="Web-{8617517C-F7AC-4FD6-80BA-58D09087E129}" dt="2025-03-12T15:00:30.067" v="33" actId="20577"/>
        <pc:sldMkLst>
          <pc:docMk/>
          <pc:sldMk cId="415437164" sldId="673"/>
        </pc:sldMkLst>
        <pc:spChg chg="mod">
          <ac:chgData name="Sherrie Donnelly" userId="JquVIkks31WialWPPZhveQVQy2jQ08Oezu+5annt3FE=" providerId="None" clId="Web-{8617517C-F7AC-4FD6-80BA-58D09087E129}" dt="2025-03-12T15:00:30.067" v="33" actId="20577"/>
          <ac:spMkLst>
            <pc:docMk/>
            <pc:sldMk cId="415437164" sldId="673"/>
            <ac:spMk id="3" creationId="{66847CEE-7785-13C5-6403-08A05854744A}"/>
          </ac:spMkLst>
        </pc:spChg>
      </pc:sldChg>
      <pc:sldChg chg="modSp">
        <pc:chgData name="Sherrie Donnelly" userId="JquVIkks31WialWPPZhveQVQy2jQ08Oezu+5annt3FE=" providerId="None" clId="Web-{8617517C-F7AC-4FD6-80BA-58D09087E129}" dt="2025-03-12T15:08:33.472" v="59" actId="20577"/>
        <pc:sldMkLst>
          <pc:docMk/>
          <pc:sldMk cId="3642004200" sldId="674"/>
        </pc:sldMkLst>
        <pc:spChg chg="mod">
          <ac:chgData name="Sherrie Donnelly" userId="JquVIkks31WialWPPZhveQVQy2jQ08Oezu+5annt3FE=" providerId="None" clId="Web-{8617517C-F7AC-4FD6-80BA-58D09087E129}" dt="2025-03-12T15:08:33.472" v="59" actId="20577"/>
          <ac:spMkLst>
            <pc:docMk/>
            <pc:sldMk cId="3642004200" sldId="674"/>
            <ac:spMk id="3" creationId="{5FB327D8-E3F9-5BB1-E607-8C554215C02A}"/>
          </ac:spMkLst>
        </pc:spChg>
      </pc:sldChg>
      <pc:sldChg chg="modSp">
        <pc:chgData name="Sherrie Donnelly" userId="JquVIkks31WialWPPZhveQVQy2jQ08Oezu+5annt3FE=" providerId="None" clId="Web-{8617517C-F7AC-4FD6-80BA-58D09087E129}" dt="2025-03-12T15:03:57.683" v="48" actId="20577"/>
        <pc:sldMkLst>
          <pc:docMk/>
          <pc:sldMk cId="1659554342" sldId="678"/>
        </pc:sldMkLst>
        <pc:spChg chg="mod">
          <ac:chgData name="Sherrie Donnelly" userId="JquVIkks31WialWPPZhveQVQy2jQ08Oezu+5annt3FE=" providerId="None" clId="Web-{8617517C-F7AC-4FD6-80BA-58D09087E129}" dt="2025-03-12T15:03:22.432" v="44" actId="14100"/>
          <ac:spMkLst>
            <pc:docMk/>
            <pc:sldMk cId="1659554342" sldId="678"/>
            <ac:spMk id="2" creationId="{051CFB54-A78D-BA33-4E41-C90BBFF62290}"/>
          </ac:spMkLst>
        </pc:spChg>
        <pc:spChg chg="mod">
          <ac:chgData name="Sherrie Donnelly" userId="JquVIkks31WialWPPZhveQVQy2jQ08Oezu+5annt3FE=" providerId="None" clId="Web-{8617517C-F7AC-4FD6-80BA-58D09087E129}" dt="2025-03-12T15:03:57.683" v="48" actId="20577"/>
          <ac:spMkLst>
            <pc:docMk/>
            <pc:sldMk cId="1659554342" sldId="678"/>
            <ac:spMk id="3" creationId="{A6460454-7709-08BB-2228-FEFD93262D0D}"/>
          </ac:spMkLst>
        </pc:spChg>
      </pc:sldChg>
      <pc:sldChg chg="modSp">
        <pc:chgData name="Sherrie Donnelly" userId="JquVIkks31WialWPPZhveQVQy2jQ08Oezu+5annt3FE=" providerId="None" clId="Web-{8617517C-F7AC-4FD6-80BA-58D09087E129}" dt="2025-03-12T15:11:23.711" v="67" actId="14100"/>
        <pc:sldMkLst>
          <pc:docMk/>
          <pc:sldMk cId="3801492995" sldId="679"/>
        </pc:sldMkLst>
        <pc:spChg chg="mod">
          <ac:chgData name="Sherrie Donnelly" userId="JquVIkks31WialWPPZhveQVQy2jQ08Oezu+5annt3FE=" providerId="None" clId="Web-{8617517C-F7AC-4FD6-80BA-58D09087E129}" dt="2025-03-12T15:11:23.711" v="67" actId="14100"/>
          <ac:spMkLst>
            <pc:docMk/>
            <pc:sldMk cId="3801492995" sldId="679"/>
            <ac:spMk id="3" creationId="{EBDCC5BF-1622-68CA-B3D7-C550406F3468}"/>
          </ac:spMkLst>
        </pc:spChg>
      </pc:sldChg>
      <pc:sldChg chg="modSp">
        <pc:chgData name="Sherrie Donnelly" userId="JquVIkks31WialWPPZhveQVQy2jQ08Oezu+5annt3FE=" providerId="None" clId="Web-{8617517C-F7AC-4FD6-80BA-58D09087E129}" dt="2025-03-12T15:07:03.985" v="57" actId="14100"/>
        <pc:sldMkLst>
          <pc:docMk/>
          <pc:sldMk cId="2064788426" sldId="682"/>
        </pc:sldMkLst>
        <pc:spChg chg="mod">
          <ac:chgData name="Sherrie Donnelly" userId="JquVIkks31WialWPPZhveQVQy2jQ08Oezu+5annt3FE=" providerId="None" clId="Web-{8617517C-F7AC-4FD6-80BA-58D09087E129}" dt="2025-03-12T15:07:03.985" v="57" actId="14100"/>
          <ac:spMkLst>
            <pc:docMk/>
            <pc:sldMk cId="2064788426" sldId="682"/>
            <ac:spMk id="3" creationId="{BC34F90A-9CEB-BB7D-4535-2A25208487F6}"/>
          </ac:spMkLst>
        </pc:spChg>
      </pc:sldChg>
      <pc:sldChg chg="add del">
        <pc:chgData name="Sherrie Donnelly" userId="JquVIkks31WialWPPZhveQVQy2jQ08Oezu+5annt3FE=" providerId="None" clId="Web-{8617517C-F7AC-4FD6-80BA-58D09087E129}" dt="2025-03-12T14:53:40.462" v="22"/>
        <pc:sldMkLst>
          <pc:docMk/>
          <pc:sldMk cId="1347317635" sldId="683"/>
        </pc:sldMkLst>
      </pc:sldChg>
      <pc:sldChg chg="modSp">
        <pc:chgData name="Sherrie Donnelly" userId="JquVIkks31WialWPPZhveQVQy2jQ08Oezu+5annt3FE=" providerId="None" clId="Web-{8617517C-F7AC-4FD6-80BA-58D09087E129}" dt="2025-03-12T15:06:44.687" v="56" actId="20577"/>
        <pc:sldMkLst>
          <pc:docMk/>
          <pc:sldMk cId="346042761" sldId="684"/>
        </pc:sldMkLst>
        <pc:spChg chg="mod">
          <ac:chgData name="Sherrie Donnelly" userId="JquVIkks31WialWPPZhveQVQy2jQ08Oezu+5annt3FE=" providerId="None" clId="Web-{8617517C-F7AC-4FD6-80BA-58D09087E129}" dt="2025-03-12T15:06:44.687" v="56" actId="20577"/>
          <ac:spMkLst>
            <pc:docMk/>
            <pc:sldMk cId="346042761" sldId="684"/>
            <ac:spMk id="3" creationId="{B30E75AD-23D2-AC76-8F8D-BC9C8CE8B4F3}"/>
          </ac:spMkLst>
        </pc:spChg>
      </pc:sldChg>
      <pc:sldChg chg="modSp add replId">
        <pc:chgData name="Sherrie Donnelly" userId="JquVIkks31WialWPPZhveQVQy2jQ08Oezu+5annt3FE=" providerId="None" clId="Web-{8617517C-F7AC-4FD6-80BA-58D09087E129}" dt="2025-03-12T15:19:33.241" v="94" actId="20577"/>
        <pc:sldMkLst>
          <pc:docMk/>
          <pc:sldMk cId="1890091974" sldId="685"/>
        </pc:sldMkLst>
        <pc:spChg chg="mod">
          <ac:chgData name="Sherrie Donnelly" userId="JquVIkks31WialWPPZhveQVQy2jQ08Oezu+5annt3FE=" providerId="None" clId="Web-{8617517C-F7AC-4FD6-80BA-58D09087E129}" dt="2025-03-12T15:19:33.241" v="94" actId="20577"/>
          <ac:spMkLst>
            <pc:docMk/>
            <pc:sldMk cId="1890091974" sldId="685"/>
            <ac:spMk id="3" creationId="{B2B9D462-BB32-4266-847F-22730E890E23}"/>
          </ac:spMkLst>
        </pc:spChg>
      </pc:sldChg>
    </pc:docChg>
  </pc:docChgLst>
  <pc:docChgLst>
    <pc:chgData name="Trisha Thrush" userId="ANP1nbPt/GjnpdkQVIZ2gTOAmAk6cqsJftlgx7EUsjc=" providerId="None" clId="Web-{1DFA4738-6233-435E-BB60-60F11870DB3B}"/>
    <pc:docChg chg="addSld delSld modSld">
      <pc:chgData name="Trisha Thrush" userId="ANP1nbPt/GjnpdkQVIZ2gTOAmAk6cqsJftlgx7EUsjc=" providerId="None" clId="Web-{1DFA4738-6233-435E-BB60-60F11870DB3B}" dt="2025-03-04T18:17:18.792" v="62" actId="14100"/>
      <pc:docMkLst>
        <pc:docMk/>
      </pc:docMkLst>
      <pc:sldChg chg="modSp">
        <pc:chgData name="Trisha Thrush" userId="ANP1nbPt/GjnpdkQVIZ2gTOAmAk6cqsJftlgx7EUsjc=" providerId="None" clId="Web-{1DFA4738-6233-435E-BB60-60F11870DB3B}" dt="2025-03-04T18:14:02.769" v="4" actId="20577"/>
        <pc:sldMkLst>
          <pc:docMk/>
          <pc:sldMk cId="2571975815" sldId="305"/>
        </pc:sldMkLst>
        <pc:spChg chg="mod">
          <ac:chgData name="Trisha Thrush" userId="ANP1nbPt/GjnpdkQVIZ2gTOAmAk6cqsJftlgx7EUsjc=" providerId="None" clId="Web-{1DFA4738-6233-435E-BB60-60F11870DB3B}" dt="2025-03-04T18:14:02.769" v="4" actId="20577"/>
          <ac:spMkLst>
            <pc:docMk/>
            <pc:sldMk cId="2571975815" sldId="305"/>
            <ac:spMk id="3" creationId="{FD89CF5D-8E92-C216-AD42-C67091095366}"/>
          </ac:spMkLst>
        </pc:spChg>
      </pc:sldChg>
      <pc:sldChg chg="del">
        <pc:chgData name="Trisha Thrush" userId="ANP1nbPt/GjnpdkQVIZ2gTOAmAk6cqsJftlgx7EUsjc=" providerId="None" clId="Web-{1DFA4738-6233-435E-BB60-60F11870DB3B}" dt="2025-03-04T18:15:15.366" v="9"/>
        <pc:sldMkLst>
          <pc:docMk/>
          <pc:sldMk cId="3014117554" sldId="642"/>
        </pc:sldMkLst>
      </pc:sldChg>
      <pc:sldChg chg="del">
        <pc:chgData name="Trisha Thrush" userId="ANP1nbPt/GjnpdkQVIZ2gTOAmAk6cqsJftlgx7EUsjc=" providerId="None" clId="Web-{1DFA4738-6233-435E-BB60-60F11870DB3B}" dt="2025-03-04T18:14:45.646" v="5"/>
        <pc:sldMkLst>
          <pc:docMk/>
          <pc:sldMk cId="3130804831" sldId="650"/>
        </pc:sldMkLst>
      </pc:sldChg>
      <pc:sldChg chg="modSp">
        <pc:chgData name="Trisha Thrush" userId="ANP1nbPt/GjnpdkQVIZ2gTOAmAk6cqsJftlgx7EUsjc=" providerId="None" clId="Web-{1DFA4738-6233-435E-BB60-60F11870DB3B}" dt="2025-03-04T18:17:05.964" v="60" actId="14100"/>
        <pc:sldMkLst>
          <pc:docMk/>
          <pc:sldMk cId="686551719" sldId="659"/>
        </pc:sldMkLst>
        <pc:spChg chg="mod">
          <ac:chgData name="Trisha Thrush" userId="ANP1nbPt/GjnpdkQVIZ2gTOAmAk6cqsJftlgx7EUsjc=" providerId="None" clId="Web-{1DFA4738-6233-435E-BB60-60F11870DB3B}" dt="2025-03-04T18:17:05.964" v="60" actId="14100"/>
          <ac:spMkLst>
            <pc:docMk/>
            <pc:sldMk cId="686551719" sldId="659"/>
            <ac:spMk id="3" creationId="{6C552468-0000-B90E-E31B-EC6D79A14FD8}"/>
          </ac:spMkLst>
        </pc:spChg>
      </pc:sldChg>
      <pc:sldChg chg="del">
        <pc:chgData name="Trisha Thrush" userId="ANP1nbPt/GjnpdkQVIZ2gTOAmAk6cqsJftlgx7EUsjc=" providerId="None" clId="Web-{1DFA4738-6233-435E-BB60-60F11870DB3B}" dt="2025-03-04T18:15:15.366" v="11"/>
        <pc:sldMkLst>
          <pc:docMk/>
          <pc:sldMk cId="2499052105" sldId="660"/>
        </pc:sldMkLst>
      </pc:sldChg>
      <pc:sldChg chg="modSp">
        <pc:chgData name="Trisha Thrush" userId="ANP1nbPt/GjnpdkQVIZ2gTOAmAk6cqsJftlgx7EUsjc=" providerId="None" clId="Web-{1DFA4738-6233-435E-BB60-60F11870DB3B}" dt="2025-03-04T18:17:18.792" v="62" actId="14100"/>
        <pc:sldMkLst>
          <pc:docMk/>
          <pc:sldMk cId="75227935" sldId="663"/>
        </pc:sldMkLst>
        <pc:spChg chg="mod">
          <ac:chgData name="Trisha Thrush" userId="ANP1nbPt/GjnpdkQVIZ2gTOAmAk6cqsJftlgx7EUsjc=" providerId="None" clId="Web-{1DFA4738-6233-435E-BB60-60F11870DB3B}" dt="2025-03-04T18:17:18.792" v="62" actId="14100"/>
          <ac:spMkLst>
            <pc:docMk/>
            <pc:sldMk cId="75227935" sldId="663"/>
            <ac:spMk id="5" creationId="{2C1CB6D9-C052-246A-4F8F-39E89DC28062}"/>
          </ac:spMkLst>
        </pc:spChg>
      </pc:sldChg>
      <pc:sldChg chg="del">
        <pc:chgData name="Trisha Thrush" userId="ANP1nbPt/GjnpdkQVIZ2gTOAmAk6cqsJftlgx7EUsjc=" providerId="None" clId="Web-{1DFA4738-6233-435E-BB60-60F11870DB3B}" dt="2025-03-04T18:15:15.366" v="10"/>
        <pc:sldMkLst>
          <pc:docMk/>
          <pc:sldMk cId="1176580496" sldId="666"/>
        </pc:sldMkLst>
      </pc:sldChg>
      <pc:sldChg chg="add replId">
        <pc:chgData name="Trisha Thrush" userId="ANP1nbPt/GjnpdkQVIZ2gTOAmAk6cqsJftlgx7EUsjc=" providerId="None" clId="Web-{1DFA4738-6233-435E-BB60-60F11870DB3B}" dt="2025-03-04T18:15:07.303" v="6"/>
        <pc:sldMkLst>
          <pc:docMk/>
          <pc:sldMk cId="2381633750" sldId="670"/>
        </pc:sldMkLst>
      </pc:sldChg>
      <pc:sldChg chg="add replId">
        <pc:chgData name="Trisha Thrush" userId="ANP1nbPt/GjnpdkQVIZ2gTOAmAk6cqsJftlgx7EUsjc=" providerId="None" clId="Web-{1DFA4738-6233-435E-BB60-60F11870DB3B}" dt="2025-03-04T18:15:07.381" v="7"/>
        <pc:sldMkLst>
          <pc:docMk/>
          <pc:sldMk cId="2250821388" sldId="671"/>
        </pc:sldMkLst>
      </pc:sldChg>
      <pc:sldChg chg="add replId">
        <pc:chgData name="Trisha Thrush" userId="ANP1nbPt/GjnpdkQVIZ2gTOAmAk6cqsJftlgx7EUsjc=" providerId="None" clId="Web-{1DFA4738-6233-435E-BB60-60F11870DB3B}" dt="2025-03-04T18:15:07.428" v="8"/>
        <pc:sldMkLst>
          <pc:docMk/>
          <pc:sldMk cId="2368977340" sldId="672"/>
        </pc:sldMkLst>
      </pc:sldChg>
    </pc:docChg>
  </pc:docChgLst>
  <pc:docChgLst>
    <pc:chgData name="Kathrine Flavin" userId="bUXTEK5cHVcAnqlGkk4jhevnE6b153OnIOm3ZbT0xrs=" providerId="None" clId="Web-{4C739B67-7F5B-4B57-82B2-5086E606989A}"/>
    <pc:docChg chg="modSld">
      <pc:chgData name="Kathrine Flavin" userId="bUXTEK5cHVcAnqlGkk4jhevnE6b153OnIOm3ZbT0xrs=" providerId="None" clId="Web-{4C739B67-7F5B-4B57-82B2-5086E606989A}" dt="2025-03-17T12:51:38.865" v="17" actId="20577"/>
      <pc:docMkLst>
        <pc:docMk/>
      </pc:docMkLst>
      <pc:sldChg chg="modSp">
        <pc:chgData name="Kathrine Flavin" userId="bUXTEK5cHVcAnqlGkk4jhevnE6b153OnIOm3ZbT0xrs=" providerId="None" clId="Web-{4C739B67-7F5B-4B57-82B2-5086E606989A}" dt="2025-03-17T12:38:35.339" v="0" actId="20577"/>
        <pc:sldMkLst>
          <pc:docMk/>
          <pc:sldMk cId="403104249" sldId="454"/>
        </pc:sldMkLst>
        <pc:spChg chg="mod">
          <ac:chgData name="Kathrine Flavin" userId="bUXTEK5cHVcAnqlGkk4jhevnE6b153OnIOm3ZbT0xrs=" providerId="None" clId="Web-{4C739B67-7F5B-4B57-82B2-5086E606989A}" dt="2025-03-17T12:38:35.339" v="0" actId="20577"/>
          <ac:spMkLst>
            <pc:docMk/>
            <pc:sldMk cId="403104249" sldId="454"/>
            <ac:spMk id="2" creationId="{91A990D1-9CAD-1862-DD69-456E11B5D0CA}"/>
          </ac:spMkLst>
        </pc:spChg>
      </pc:sldChg>
      <pc:sldChg chg="modSp">
        <pc:chgData name="Kathrine Flavin" userId="bUXTEK5cHVcAnqlGkk4jhevnE6b153OnIOm3ZbT0xrs=" providerId="None" clId="Web-{4C739B67-7F5B-4B57-82B2-5086E606989A}" dt="2025-03-17T12:44:30.490" v="8" actId="20577"/>
        <pc:sldMkLst>
          <pc:docMk/>
          <pc:sldMk cId="686551719" sldId="659"/>
        </pc:sldMkLst>
        <pc:spChg chg="mod">
          <ac:chgData name="Kathrine Flavin" userId="bUXTEK5cHVcAnqlGkk4jhevnE6b153OnIOm3ZbT0xrs=" providerId="None" clId="Web-{4C739B67-7F5B-4B57-82B2-5086E606989A}" dt="2025-03-17T12:44:30.490" v="8" actId="20577"/>
          <ac:spMkLst>
            <pc:docMk/>
            <pc:sldMk cId="686551719" sldId="659"/>
            <ac:spMk id="3" creationId="{6C552468-0000-B90E-E31B-EC6D79A14FD8}"/>
          </ac:spMkLst>
        </pc:spChg>
      </pc:sldChg>
      <pc:sldChg chg="modSp">
        <pc:chgData name="Kathrine Flavin" userId="bUXTEK5cHVcAnqlGkk4jhevnE6b153OnIOm3ZbT0xrs=" providerId="None" clId="Web-{4C739B67-7F5B-4B57-82B2-5086E606989A}" dt="2025-03-17T12:44:22.583" v="7" actId="20577"/>
        <pc:sldMkLst>
          <pc:docMk/>
          <pc:sldMk cId="1521508027" sldId="681"/>
        </pc:sldMkLst>
        <pc:spChg chg="mod">
          <ac:chgData name="Kathrine Flavin" userId="bUXTEK5cHVcAnqlGkk4jhevnE6b153OnIOm3ZbT0xrs=" providerId="None" clId="Web-{4C739B67-7F5B-4B57-82B2-5086E606989A}" dt="2025-03-17T12:44:22.583" v="7" actId="20577"/>
          <ac:spMkLst>
            <pc:docMk/>
            <pc:sldMk cId="1521508027" sldId="681"/>
            <ac:spMk id="3" creationId="{50A5DE2B-DBB7-15E4-9B01-7A3B820C6245}"/>
          </ac:spMkLst>
        </pc:spChg>
      </pc:sldChg>
      <pc:sldChg chg="modSp">
        <pc:chgData name="Kathrine Flavin" userId="bUXTEK5cHVcAnqlGkk4jhevnE6b153OnIOm3ZbT0xrs=" providerId="None" clId="Web-{4C739B67-7F5B-4B57-82B2-5086E606989A}" dt="2025-03-17T12:51:38.865" v="17" actId="20577"/>
        <pc:sldMkLst>
          <pc:docMk/>
          <pc:sldMk cId="2064788426" sldId="682"/>
        </pc:sldMkLst>
        <pc:spChg chg="mod">
          <ac:chgData name="Kathrine Flavin" userId="bUXTEK5cHVcAnqlGkk4jhevnE6b153OnIOm3ZbT0xrs=" providerId="None" clId="Web-{4C739B67-7F5B-4B57-82B2-5086E606989A}" dt="2025-03-17T12:51:38.865" v="17" actId="20577"/>
          <ac:spMkLst>
            <pc:docMk/>
            <pc:sldMk cId="2064788426" sldId="682"/>
            <ac:spMk id="3" creationId="{BC34F90A-9CEB-BB7D-4535-2A25208487F6}"/>
          </ac:spMkLst>
        </pc:spChg>
      </pc:sldChg>
      <pc:sldChg chg="modSp">
        <pc:chgData name="Kathrine Flavin" userId="bUXTEK5cHVcAnqlGkk4jhevnE6b153OnIOm3ZbT0xrs=" providerId="None" clId="Web-{4C739B67-7F5B-4B57-82B2-5086E606989A}" dt="2025-03-17T12:45:21.885" v="12" actId="20577"/>
        <pc:sldMkLst>
          <pc:docMk/>
          <pc:sldMk cId="1347317635" sldId="683"/>
        </pc:sldMkLst>
        <pc:spChg chg="mod">
          <ac:chgData name="Kathrine Flavin" userId="bUXTEK5cHVcAnqlGkk4jhevnE6b153OnIOm3ZbT0xrs=" providerId="None" clId="Web-{4C739B67-7F5B-4B57-82B2-5086E606989A}" dt="2025-03-17T12:45:02.149" v="9" actId="1076"/>
          <ac:spMkLst>
            <pc:docMk/>
            <pc:sldMk cId="1347317635" sldId="683"/>
            <ac:spMk id="2" creationId="{459083BD-4A62-55BA-A46A-5003930B97BF}"/>
          </ac:spMkLst>
        </pc:spChg>
        <pc:spChg chg="mod">
          <ac:chgData name="Kathrine Flavin" userId="bUXTEK5cHVcAnqlGkk4jhevnE6b153OnIOm3ZbT0xrs=" providerId="None" clId="Web-{4C739B67-7F5B-4B57-82B2-5086E606989A}" dt="2025-03-17T12:45:21.885" v="12" actId="20577"/>
          <ac:spMkLst>
            <pc:docMk/>
            <pc:sldMk cId="1347317635" sldId="683"/>
            <ac:spMk id="3" creationId="{5B009D83-4079-A2A3-CF53-83C43022DC48}"/>
          </ac:spMkLst>
        </pc:spChg>
      </pc:sldChg>
    </pc:docChg>
  </pc:docChgLst>
  <pc:docChgLst>
    <pc:chgData name="Trisha Thrush" userId="ANP1nbPt/GjnpdkQVIZ2gTOAmAk6cqsJftlgx7EUsjc=" providerId="None" clId="Web-{27BA2CD9-BDD9-43D8-B023-6F864D31A7BD}"/>
    <pc:docChg chg="modSld">
      <pc:chgData name="Trisha Thrush" userId="ANP1nbPt/GjnpdkQVIZ2gTOAmAk6cqsJftlgx7EUsjc=" providerId="None" clId="Web-{27BA2CD9-BDD9-43D8-B023-6F864D31A7BD}" dt="2025-03-06T22:37:44.930" v="13" actId="20577"/>
      <pc:docMkLst>
        <pc:docMk/>
      </pc:docMkLst>
      <pc:sldChg chg="modSp">
        <pc:chgData name="Trisha Thrush" userId="ANP1nbPt/GjnpdkQVIZ2gTOAmAk6cqsJftlgx7EUsjc=" providerId="None" clId="Web-{27BA2CD9-BDD9-43D8-B023-6F864D31A7BD}" dt="2025-03-06T22:37:44.930" v="13" actId="20577"/>
        <pc:sldMkLst>
          <pc:docMk/>
          <pc:sldMk cId="2250821388" sldId="671"/>
        </pc:sldMkLst>
        <pc:spChg chg="mod">
          <ac:chgData name="Trisha Thrush" userId="ANP1nbPt/GjnpdkQVIZ2gTOAmAk6cqsJftlgx7EUsjc=" providerId="None" clId="Web-{27BA2CD9-BDD9-43D8-B023-6F864D31A7BD}" dt="2025-03-06T22:37:44.930" v="13" actId="20577"/>
          <ac:spMkLst>
            <pc:docMk/>
            <pc:sldMk cId="2250821388" sldId="671"/>
            <ac:spMk id="3" creationId="{FB173696-1092-CC7E-8052-0DE59B921643}"/>
          </ac:spMkLst>
        </pc:spChg>
      </pc:sldChg>
    </pc:docChg>
  </pc:docChgLst>
  <pc:docChgLst>
    <pc:chgData name="Trisha Thrush" userId="ANP1nbPt/GjnpdkQVIZ2gTOAmAk6cqsJftlgx7EUsjc=" providerId="None" clId="Web-{C4F08536-7CF4-422F-BD16-73D2C1FE8BA3}"/>
    <pc:docChg chg="modSld">
      <pc:chgData name="Trisha Thrush" userId="ANP1nbPt/GjnpdkQVIZ2gTOAmAk6cqsJftlgx7EUsjc=" providerId="None" clId="Web-{C4F08536-7CF4-422F-BD16-73D2C1FE8BA3}" dt="2025-03-19T22:50:34.365" v="493" actId="14100"/>
      <pc:docMkLst>
        <pc:docMk/>
      </pc:docMkLst>
      <pc:sldChg chg="modSp">
        <pc:chgData name="Trisha Thrush" userId="ANP1nbPt/GjnpdkQVIZ2gTOAmAk6cqsJftlgx7EUsjc=" providerId="None" clId="Web-{C4F08536-7CF4-422F-BD16-73D2C1FE8BA3}" dt="2025-03-19T22:35:18.673" v="120" actId="20577"/>
        <pc:sldMkLst>
          <pc:docMk/>
          <pc:sldMk cId="2908577083" sldId="257"/>
        </pc:sldMkLst>
        <pc:spChg chg="mod">
          <ac:chgData name="Trisha Thrush" userId="ANP1nbPt/GjnpdkQVIZ2gTOAmAk6cqsJftlgx7EUsjc=" providerId="None" clId="Web-{C4F08536-7CF4-422F-BD16-73D2C1FE8BA3}" dt="2025-03-19T22:35:18.673" v="120" actId="20577"/>
          <ac:spMkLst>
            <pc:docMk/>
            <pc:sldMk cId="2908577083" sldId="257"/>
            <ac:spMk id="3" creationId="{D216A80D-9EC5-55FC-7D2C-51AD157DFEF0}"/>
          </ac:spMkLst>
        </pc:spChg>
      </pc:sldChg>
      <pc:sldChg chg="modSp">
        <pc:chgData name="Trisha Thrush" userId="ANP1nbPt/GjnpdkQVIZ2gTOAmAk6cqsJftlgx7EUsjc=" providerId="None" clId="Web-{C4F08536-7CF4-422F-BD16-73D2C1FE8BA3}" dt="2025-03-19T22:35:57.017" v="122" actId="1076"/>
        <pc:sldMkLst>
          <pc:docMk/>
          <pc:sldMk cId="3664737629" sldId="266"/>
        </pc:sldMkLst>
        <pc:spChg chg="mod">
          <ac:chgData name="Trisha Thrush" userId="ANP1nbPt/GjnpdkQVIZ2gTOAmAk6cqsJftlgx7EUsjc=" providerId="None" clId="Web-{C4F08536-7CF4-422F-BD16-73D2C1FE8BA3}" dt="2025-03-19T22:35:57.017" v="122" actId="1076"/>
          <ac:spMkLst>
            <pc:docMk/>
            <pc:sldMk cId="3664737629" sldId="266"/>
            <ac:spMk id="6" creationId="{3DEE6CF2-7333-8C1E-820F-E1C322E8E051}"/>
          </ac:spMkLst>
        </pc:spChg>
      </pc:sldChg>
      <pc:sldChg chg="modSp">
        <pc:chgData name="Trisha Thrush" userId="ANP1nbPt/GjnpdkQVIZ2gTOAmAk6cqsJftlgx7EUsjc=" providerId="None" clId="Web-{C4F08536-7CF4-422F-BD16-73D2C1FE8BA3}" dt="2025-03-19T22:27:51.860" v="13" actId="20577"/>
        <pc:sldMkLst>
          <pc:docMk/>
          <pc:sldMk cId="403104249" sldId="454"/>
        </pc:sldMkLst>
        <pc:spChg chg="mod">
          <ac:chgData name="Trisha Thrush" userId="ANP1nbPt/GjnpdkQVIZ2gTOAmAk6cqsJftlgx7EUsjc=" providerId="None" clId="Web-{C4F08536-7CF4-422F-BD16-73D2C1FE8BA3}" dt="2025-03-19T22:27:51.860" v="13" actId="20577"/>
          <ac:spMkLst>
            <pc:docMk/>
            <pc:sldMk cId="403104249" sldId="454"/>
            <ac:spMk id="2" creationId="{91A990D1-9CAD-1862-DD69-456E11B5D0CA}"/>
          </ac:spMkLst>
        </pc:spChg>
        <pc:spChg chg="mod">
          <ac:chgData name="Trisha Thrush" userId="ANP1nbPt/GjnpdkQVIZ2gTOAmAk6cqsJftlgx7EUsjc=" providerId="None" clId="Web-{C4F08536-7CF4-422F-BD16-73D2C1FE8BA3}" dt="2025-03-19T22:25:25.501" v="0" actId="1076"/>
          <ac:spMkLst>
            <pc:docMk/>
            <pc:sldMk cId="403104249" sldId="454"/>
            <ac:spMk id="3" creationId="{19D118D7-FDCA-3482-9169-7A890445A3DB}"/>
          </ac:spMkLst>
        </pc:spChg>
      </pc:sldChg>
      <pc:sldChg chg="modSp">
        <pc:chgData name="Trisha Thrush" userId="ANP1nbPt/GjnpdkQVIZ2gTOAmAk6cqsJftlgx7EUsjc=" providerId="None" clId="Web-{C4F08536-7CF4-422F-BD16-73D2C1FE8BA3}" dt="2025-03-19T22:29:54.860" v="72" actId="1076"/>
        <pc:sldMkLst>
          <pc:docMk/>
          <pc:sldMk cId="1595145428" sldId="530"/>
        </pc:sldMkLst>
        <pc:spChg chg="mod">
          <ac:chgData name="Trisha Thrush" userId="ANP1nbPt/GjnpdkQVIZ2gTOAmAk6cqsJftlgx7EUsjc=" providerId="None" clId="Web-{C4F08536-7CF4-422F-BD16-73D2C1FE8BA3}" dt="2025-03-19T22:29:51.938" v="71" actId="1076"/>
          <ac:spMkLst>
            <pc:docMk/>
            <pc:sldMk cId="1595145428" sldId="530"/>
            <ac:spMk id="3" creationId="{640BDD6E-ED6D-8671-D579-243660ECE667}"/>
          </ac:spMkLst>
        </pc:spChg>
        <pc:spChg chg="mod">
          <ac:chgData name="Trisha Thrush" userId="ANP1nbPt/GjnpdkQVIZ2gTOAmAk6cqsJftlgx7EUsjc=" providerId="None" clId="Web-{C4F08536-7CF4-422F-BD16-73D2C1FE8BA3}" dt="2025-03-19T22:29:54.860" v="72" actId="1076"/>
          <ac:spMkLst>
            <pc:docMk/>
            <pc:sldMk cId="1595145428" sldId="530"/>
            <ac:spMk id="5" creationId="{DFFA029F-479E-BB0E-2C1B-C49E9A86837E}"/>
          </ac:spMkLst>
        </pc:spChg>
      </pc:sldChg>
      <pc:sldChg chg="modSp">
        <pc:chgData name="Trisha Thrush" userId="ANP1nbPt/GjnpdkQVIZ2gTOAmAk6cqsJftlgx7EUsjc=" providerId="None" clId="Web-{C4F08536-7CF4-422F-BD16-73D2C1FE8BA3}" dt="2025-03-19T22:30:05.048" v="74" actId="14100"/>
        <pc:sldMkLst>
          <pc:docMk/>
          <pc:sldMk cId="659580605" sldId="534"/>
        </pc:sldMkLst>
        <pc:picChg chg="mod">
          <ac:chgData name="Trisha Thrush" userId="ANP1nbPt/GjnpdkQVIZ2gTOAmAk6cqsJftlgx7EUsjc=" providerId="None" clId="Web-{C4F08536-7CF4-422F-BD16-73D2C1FE8BA3}" dt="2025-03-19T22:30:05.048" v="74" actId="14100"/>
          <ac:picMkLst>
            <pc:docMk/>
            <pc:sldMk cId="659580605" sldId="534"/>
            <ac:picMk id="14" creationId="{8967E89B-BD5E-747A-2FB0-54DACA271EBC}"/>
          </ac:picMkLst>
        </pc:picChg>
      </pc:sldChg>
      <pc:sldChg chg="modSp">
        <pc:chgData name="Trisha Thrush" userId="ANP1nbPt/GjnpdkQVIZ2gTOAmAk6cqsJftlgx7EUsjc=" providerId="None" clId="Web-{C4F08536-7CF4-422F-BD16-73D2C1FE8BA3}" dt="2025-03-19T22:30:37.157" v="82" actId="1076"/>
        <pc:sldMkLst>
          <pc:docMk/>
          <pc:sldMk cId="3302263089" sldId="536"/>
        </pc:sldMkLst>
        <pc:spChg chg="mod">
          <ac:chgData name="Trisha Thrush" userId="ANP1nbPt/GjnpdkQVIZ2gTOAmAk6cqsJftlgx7EUsjc=" providerId="None" clId="Web-{C4F08536-7CF4-422F-BD16-73D2C1FE8BA3}" dt="2025-03-19T22:30:30.079" v="80" actId="1076"/>
          <ac:spMkLst>
            <pc:docMk/>
            <pc:sldMk cId="3302263089" sldId="536"/>
            <ac:spMk id="2" creationId="{D1F1B66E-1F08-6B72-552A-8B57AA362650}"/>
          </ac:spMkLst>
        </pc:spChg>
        <pc:spChg chg="mod">
          <ac:chgData name="Trisha Thrush" userId="ANP1nbPt/GjnpdkQVIZ2gTOAmAk6cqsJftlgx7EUsjc=" providerId="None" clId="Web-{C4F08536-7CF4-422F-BD16-73D2C1FE8BA3}" dt="2025-03-19T22:30:37.157" v="82" actId="1076"/>
          <ac:spMkLst>
            <pc:docMk/>
            <pc:sldMk cId="3302263089" sldId="536"/>
            <ac:spMk id="3" creationId="{EF5E3E8D-0144-90EB-EDA5-C9032755CE8B}"/>
          </ac:spMkLst>
        </pc:spChg>
        <pc:picChg chg="mod">
          <ac:chgData name="Trisha Thrush" userId="ANP1nbPt/GjnpdkQVIZ2gTOAmAk6cqsJftlgx7EUsjc=" providerId="None" clId="Web-{C4F08536-7CF4-422F-BD16-73D2C1FE8BA3}" dt="2025-03-19T22:30:25.454" v="79" actId="1076"/>
          <ac:picMkLst>
            <pc:docMk/>
            <pc:sldMk cId="3302263089" sldId="536"/>
            <ac:picMk id="4" creationId="{10510907-C4A9-DED9-6AFA-784D17C8DA94}"/>
          </ac:picMkLst>
        </pc:picChg>
        <pc:picChg chg="mod">
          <ac:chgData name="Trisha Thrush" userId="ANP1nbPt/GjnpdkQVIZ2gTOAmAk6cqsJftlgx7EUsjc=" providerId="None" clId="Web-{C4F08536-7CF4-422F-BD16-73D2C1FE8BA3}" dt="2025-03-19T22:30:14.579" v="76" actId="1076"/>
          <ac:picMkLst>
            <pc:docMk/>
            <pc:sldMk cId="3302263089" sldId="536"/>
            <ac:picMk id="7" creationId="{B10F90FC-DBC7-F37F-71FD-C49DE78CCCEE}"/>
          </ac:picMkLst>
        </pc:picChg>
      </pc:sldChg>
      <pc:sldChg chg="modSp">
        <pc:chgData name="Trisha Thrush" userId="ANP1nbPt/GjnpdkQVIZ2gTOAmAk6cqsJftlgx7EUsjc=" providerId="None" clId="Web-{C4F08536-7CF4-422F-BD16-73D2C1FE8BA3}" dt="2025-03-19T22:38:37.533" v="177" actId="14100"/>
        <pc:sldMkLst>
          <pc:docMk/>
          <pc:sldMk cId="1714888149" sldId="587"/>
        </pc:sldMkLst>
        <pc:spChg chg="mod">
          <ac:chgData name="Trisha Thrush" userId="ANP1nbPt/GjnpdkQVIZ2gTOAmAk6cqsJftlgx7EUsjc=" providerId="None" clId="Web-{C4F08536-7CF4-422F-BD16-73D2C1FE8BA3}" dt="2025-03-19T22:38:37.533" v="177" actId="14100"/>
          <ac:spMkLst>
            <pc:docMk/>
            <pc:sldMk cId="1714888149" sldId="587"/>
            <ac:spMk id="2" creationId="{F5709CC1-5F85-6DE1-9DB5-01F80C243096}"/>
          </ac:spMkLst>
        </pc:spChg>
        <pc:spChg chg="mod">
          <ac:chgData name="Trisha Thrush" userId="ANP1nbPt/GjnpdkQVIZ2gTOAmAk6cqsJftlgx7EUsjc=" providerId="None" clId="Web-{C4F08536-7CF4-422F-BD16-73D2C1FE8BA3}" dt="2025-03-19T22:31:26.470" v="87" actId="20577"/>
          <ac:spMkLst>
            <pc:docMk/>
            <pc:sldMk cId="1714888149" sldId="587"/>
            <ac:spMk id="10" creationId="{0F9E9DB3-9463-4DE1-AFF2-C494C03EB039}"/>
          </ac:spMkLst>
        </pc:spChg>
      </pc:sldChg>
      <pc:sldChg chg="modSp">
        <pc:chgData name="Trisha Thrush" userId="ANP1nbPt/GjnpdkQVIZ2gTOAmAk6cqsJftlgx7EUsjc=" providerId="None" clId="Web-{C4F08536-7CF4-422F-BD16-73D2C1FE8BA3}" dt="2025-03-19T22:34:16.376" v="109" actId="20577"/>
        <pc:sldMkLst>
          <pc:docMk/>
          <pc:sldMk cId="2980494320" sldId="606"/>
        </pc:sldMkLst>
        <pc:spChg chg="mod">
          <ac:chgData name="Trisha Thrush" userId="ANP1nbPt/GjnpdkQVIZ2gTOAmAk6cqsJftlgx7EUsjc=" providerId="None" clId="Web-{C4F08536-7CF4-422F-BD16-73D2C1FE8BA3}" dt="2025-03-19T22:34:07.939" v="105" actId="20577"/>
          <ac:spMkLst>
            <pc:docMk/>
            <pc:sldMk cId="2980494320" sldId="606"/>
            <ac:spMk id="2" creationId="{6DF797E4-A46C-4E2D-F4BF-430D1301D5B3}"/>
          </ac:spMkLst>
        </pc:spChg>
        <pc:spChg chg="mod">
          <ac:chgData name="Trisha Thrush" userId="ANP1nbPt/GjnpdkQVIZ2gTOAmAk6cqsJftlgx7EUsjc=" providerId="None" clId="Web-{C4F08536-7CF4-422F-BD16-73D2C1FE8BA3}" dt="2025-03-19T22:34:16.376" v="109" actId="20577"/>
          <ac:spMkLst>
            <pc:docMk/>
            <pc:sldMk cId="2980494320" sldId="606"/>
            <ac:spMk id="3" creationId="{722D1039-E960-9BC9-B2ED-8766552056D2}"/>
          </ac:spMkLst>
        </pc:spChg>
      </pc:sldChg>
      <pc:sldChg chg="modSp">
        <pc:chgData name="Trisha Thrush" userId="ANP1nbPt/GjnpdkQVIZ2gTOAmAk6cqsJftlgx7EUsjc=" providerId="None" clId="Web-{C4F08536-7CF4-422F-BD16-73D2C1FE8BA3}" dt="2025-03-19T22:47:22.474" v="440" actId="20577"/>
        <pc:sldMkLst>
          <pc:docMk/>
          <pc:sldMk cId="1762938218" sldId="617"/>
        </pc:sldMkLst>
        <pc:spChg chg="mod">
          <ac:chgData name="Trisha Thrush" userId="ANP1nbPt/GjnpdkQVIZ2gTOAmAk6cqsJftlgx7EUsjc=" providerId="None" clId="Web-{C4F08536-7CF4-422F-BD16-73D2C1FE8BA3}" dt="2025-03-19T22:47:22.474" v="440" actId="20577"/>
          <ac:spMkLst>
            <pc:docMk/>
            <pc:sldMk cId="1762938218" sldId="617"/>
            <ac:spMk id="3" creationId="{CC35802B-C651-43E2-96F5-DFA365B99146}"/>
          </ac:spMkLst>
        </pc:spChg>
      </pc:sldChg>
      <pc:sldChg chg="modSp">
        <pc:chgData name="Trisha Thrush" userId="ANP1nbPt/GjnpdkQVIZ2gTOAmAk6cqsJftlgx7EUsjc=" providerId="None" clId="Web-{C4F08536-7CF4-422F-BD16-73D2C1FE8BA3}" dt="2025-03-19T22:50:34.365" v="493" actId="14100"/>
        <pc:sldMkLst>
          <pc:docMk/>
          <pc:sldMk cId="2426697442" sldId="623"/>
        </pc:sldMkLst>
        <pc:spChg chg="mod">
          <ac:chgData name="Trisha Thrush" userId="ANP1nbPt/GjnpdkQVIZ2gTOAmAk6cqsJftlgx7EUsjc=" providerId="None" clId="Web-{C4F08536-7CF4-422F-BD16-73D2C1FE8BA3}" dt="2025-03-19T22:50:01.803" v="489" actId="20577"/>
          <ac:spMkLst>
            <pc:docMk/>
            <pc:sldMk cId="2426697442" sldId="623"/>
            <ac:spMk id="2" creationId="{638B8989-85FE-E49B-A6D7-A22E27A2F2CF}"/>
          </ac:spMkLst>
        </pc:spChg>
        <pc:spChg chg="mod">
          <ac:chgData name="Trisha Thrush" userId="ANP1nbPt/GjnpdkQVIZ2gTOAmAk6cqsJftlgx7EUsjc=" providerId="None" clId="Web-{C4F08536-7CF4-422F-BD16-73D2C1FE8BA3}" dt="2025-03-19T22:50:34.365" v="493" actId="14100"/>
          <ac:spMkLst>
            <pc:docMk/>
            <pc:sldMk cId="2426697442" sldId="623"/>
            <ac:spMk id="3" creationId="{8E74BCA9-F941-0C62-C932-0E7B1D10BA88}"/>
          </ac:spMkLst>
        </pc:spChg>
      </pc:sldChg>
      <pc:sldChg chg="modSp">
        <pc:chgData name="Trisha Thrush" userId="ANP1nbPt/GjnpdkQVIZ2gTOAmAk6cqsJftlgx7EUsjc=" providerId="None" clId="Web-{C4F08536-7CF4-422F-BD16-73D2C1FE8BA3}" dt="2025-03-19T22:49:49.787" v="488" actId="20577"/>
        <pc:sldMkLst>
          <pc:docMk/>
          <pc:sldMk cId="1293934780" sldId="647"/>
        </pc:sldMkLst>
        <pc:spChg chg="mod">
          <ac:chgData name="Trisha Thrush" userId="ANP1nbPt/GjnpdkQVIZ2gTOAmAk6cqsJftlgx7EUsjc=" providerId="None" clId="Web-{C4F08536-7CF4-422F-BD16-73D2C1FE8BA3}" dt="2025-03-19T22:49:49.787" v="488" actId="20577"/>
          <ac:spMkLst>
            <pc:docMk/>
            <pc:sldMk cId="1293934780" sldId="647"/>
            <ac:spMk id="3" creationId="{B49A2901-E892-1B6A-3A15-1E37373BE501}"/>
          </ac:spMkLst>
        </pc:spChg>
        <pc:spChg chg="mod">
          <ac:chgData name="Trisha Thrush" userId="ANP1nbPt/GjnpdkQVIZ2gTOAmAk6cqsJftlgx7EUsjc=" providerId="None" clId="Web-{C4F08536-7CF4-422F-BD16-73D2C1FE8BA3}" dt="2025-03-19T22:49:31.662" v="485" actId="20577"/>
          <ac:spMkLst>
            <pc:docMk/>
            <pc:sldMk cId="1293934780" sldId="647"/>
            <ac:spMk id="4" creationId="{0B047FEA-AC04-317E-ED50-E722859E6DD2}"/>
          </ac:spMkLst>
        </pc:spChg>
        <pc:spChg chg="mod">
          <ac:chgData name="Trisha Thrush" userId="ANP1nbPt/GjnpdkQVIZ2gTOAmAk6cqsJftlgx7EUsjc=" providerId="None" clId="Web-{C4F08536-7CF4-422F-BD16-73D2C1FE8BA3}" dt="2025-03-19T22:49:43.772" v="487" actId="20577"/>
          <ac:spMkLst>
            <pc:docMk/>
            <pc:sldMk cId="1293934780" sldId="647"/>
            <ac:spMk id="5" creationId="{6F8829B8-091C-7308-528D-174E9866DDC3}"/>
          </ac:spMkLst>
        </pc:spChg>
        <pc:spChg chg="mod">
          <ac:chgData name="Trisha Thrush" userId="ANP1nbPt/GjnpdkQVIZ2gTOAmAk6cqsJftlgx7EUsjc=" providerId="None" clId="Web-{C4F08536-7CF4-422F-BD16-73D2C1FE8BA3}" dt="2025-03-19T22:49:36.287" v="486" actId="20577"/>
          <ac:spMkLst>
            <pc:docMk/>
            <pc:sldMk cId="1293934780" sldId="647"/>
            <ac:spMk id="6" creationId="{112E2B4D-CBD7-6EE1-64CF-03866CDB380A}"/>
          </ac:spMkLst>
        </pc:spChg>
      </pc:sldChg>
      <pc:sldChg chg="modSp">
        <pc:chgData name="Trisha Thrush" userId="ANP1nbPt/GjnpdkQVIZ2gTOAmAk6cqsJftlgx7EUsjc=" providerId="None" clId="Web-{C4F08536-7CF4-422F-BD16-73D2C1FE8BA3}" dt="2025-03-19T22:34:54.876" v="116" actId="1076"/>
        <pc:sldMkLst>
          <pc:docMk/>
          <pc:sldMk cId="2314309096" sldId="651"/>
        </pc:sldMkLst>
        <pc:spChg chg="mod">
          <ac:chgData name="Trisha Thrush" userId="ANP1nbPt/GjnpdkQVIZ2gTOAmAk6cqsJftlgx7EUsjc=" providerId="None" clId="Web-{C4F08536-7CF4-422F-BD16-73D2C1FE8BA3}" dt="2025-03-19T22:34:51.407" v="115" actId="1076"/>
          <ac:spMkLst>
            <pc:docMk/>
            <pc:sldMk cId="2314309096" sldId="651"/>
            <ac:spMk id="2" creationId="{C9B65ED4-32A4-DD2D-8837-045F511ABA71}"/>
          </ac:spMkLst>
        </pc:spChg>
        <pc:spChg chg="mod">
          <ac:chgData name="Trisha Thrush" userId="ANP1nbPt/GjnpdkQVIZ2gTOAmAk6cqsJftlgx7EUsjc=" providerId="None" clId="Web-{C4F08536-7CF4-422F-BD16-73D2C1FE8BA3}" dt="2025-03-19T22:34:54.876" v="116" actId="1076"/>
          <ac:spMkLst>
            <pc:docMk/>
            <pc:sldMk cId="2314309096" sldId="651"/>
            <ac:spMk id="3" creationId="{A0EB02E3-FBFD-114A-808D-25A1E409508D}"/>
          </ac:spMkLst>
        </pc:spChg>
      </pc:sldChg>
      <pc:sldChg chg="modSp">
        <pc:chgData name="Trisha Thrush" userId="ANP1nbPt/GjnpdkQVIZ2gTOAmAk6cqsJftlgx7EUsjc=" providerId="None" clId="Web-{C4F08536-7CF4-422F-BD16-73D2C1FE8BA3}" dt="2025-03-19T22:38:48.314" v="178" actId="1076"/>
        <pc:sldMkLst>
          <pc:docMk/>
          <pc:sldMk cId="2402275421" sldId="653"/>
        </pc:sldMkLst>
        <pc:spChg chg="mod">
          <ac:chgData name="Trisha Thrush" userId="ANP1nbPt/GjnpdkQVIZ2gTOAmAk6cqsJftlgx7EUsjc=" providerId="None" clId="Web-{C4F08536-7CF4-422F-BD16-73D2C1FE8BA3}" dt="2025-03-19T22:37:50.329" v="154" actId="20577"/>
          <ac:spMkLst>
            <pc:docMk/>
            <pc:sldMk cId="2402275421" sldId="653"/>
            <ac:spMk id="2" creationId="{38F7DB5D-7213-DBD0-A207-FF5BD078F892}"/>
          </ac:spMkLst>
        </pc:spChg>
        <pc:spChg chg="mod">
          <ac:chgData name="Trisha Thrush" userId="ANP1nbPt/GjnpdkQVIZ2gTOAmAk6cqsJftlgx7EUsjc=" providerId="None" clId="Web-{C4F08536-7CF4-422F-BD16-73D2C1FE8BA3}" dt="2025-03-19T22:38:48.314" v="178" actId="1076"/>
          <ac:spMkLst>
            <pc:docMk/>
            <pc:sldMk cId="2402275421" sldId="653"/>
            <ac:spMk id="3" creationId="{D0A1DB80-C41D-7391-4BD3-8B0B0C3969BF}"/>
          </ac:spMkLst>
        </pc:spChg>
      </pc:sldChg>
      <pc:sldChg chg="modSp">
        <pc:chgData name="Trisha Thrush" userId="ANP1nbPt/GjnpdkQVIZ2gTOAmAk6cqsJftlgx7EUsjc=" providerId="None" clId="Web-{C4F08536-7CF4-422F-BD16-73D2C1FE8BA3}" dt="2025-03-19T22:43:39.330" v="421" actId="14100"/>
        <pc:sldMkLst>
          <pc:docMk/>
          <pc:sldMk cId="2094784597" sldId="655"/>
        </pc:sldMkLst>
        <pc:spChg chg="mod">
          <ac:chgData name="Trisha Thrush" userId="ANP1nbPt/GjnpdkQVIZ2gTOAmAk6cqsJftlgx7EUsjc=" providerId="None" clId="Web-{C4F08536-7CF4-422F-BD16-73D2C1FE8BA3}" dt="2025-03-19T22:41:01.502" v="248" actId="1076"/>
          <ac:spMkLst>
            <pc:docMk/>
            <pc:sldMk cId="2094784597" sldId="655"/>
            <ac:spMk id="2" creationId="{B8E53781-6C88-459B-66BA-057F9BD8F5B0}"/>
          </ac:spMkLst>
        </pc:spChg>
        <pc:spChg chg="mod">
          <ac:chgData name="Trisha Thrush" userId="ANP1nbPt/GjnpdkQVIZ2gTOAmAk6cqsJftlgx7EUsjc=" providerId="None" clId="Web-{C4F08536-7CF4-422F-BD16-73D2C1FE8BA3}" dt="2025-03-19T22:43:39.330" v="421" actId="14100"/>
          <ac:spMkLst>
            <pc:docMk/>
            <pc:sldMk cId="2094784597" sldId="655"/>
            <ac:spMk id="3" creationId="{80194F66-D03B-B2EB-0965-D58F5B02218C}"/>
          </ac:spMkLst>
        </pc:spChg>
      </pc:sldChg>
      <pc:sldChg chg="modSp">
        <pc:chgData name="Trisha Thrush" userId="ANP1nbPt/GjnpdkQVIZ2gTOAmAk6cqsJftlgx7EUsjc=" providerId="None" clId="Web-{C4F08536-7CF4-422F-BD16-73D2C1FE8BA3}" dt="2025-03-19T22:44:09.892" v="425" actId="14100"/>
        <pc:sldMkLst>
          <pc:docMk/>
          <pc:sldMk cId="4072518383" sldId="656"/>
        </pc:sldMkLst>
        <pc:spChg chg="mod">
          <ac:chgData name="Trisha Thrush" userId="ANP1nbPt/GjnpdkQVIZ2gTOAmAk6cqsJftlgx7EUsjc=" providerId="None" clId="Web-{C4F08536-7CF4-422F-BD16-73D2C1FE8BA3}" dt="2025-03-19T22:44:09.892" v="425" actId="14100"/>
          <ac:spMkLst>
            <pc:docMk/>
            <pc:sldMk cId="4072518383" sldId="656"/>
            <ac:spMk id="3" creationId="{12403AD3-9157-58F4-CF92-EDA71263E27F}"/>
          </ac:spMkLst>
        </pc:spChg>
      </pc:sldChg>
      <pc:sldChg chg="modSp">
        <pc:chgData name="Trisha Thrush" userId="ANP1nbPt/GjnpdkQVIZ2gTOAmAk6cqsJftlgx7EUsjc=" providerId="None" clId="Web-{C4F08536-7CF4-422F-BD16-73D2C1FE8BA3}" dt="2025-03-19T22:45:46.146" v="434" actId="1076"/>
        <pc:sldMkLst>
          <pc:docMk/>
          <pc:sldMk cId="2130734943" sldId="657"/>
        </pc:sldMkLst>
        <pc:spChg chg="mod">
          <ac:chgData name="Trisha Thrush" userId="ANP1nbPt/GjnpdkQVIZ2gTOAmAk6cqsJftlgx7EUsjc=" providerId="None" clId="Web-{C4F08536-7CF4-422F-BD16-73D2C1FE8BA3}" dt="2025-03-19T22:45:46.146" v="434" actId="1076"/>
          <ac:spMkLst>
            <pc:docMk/>
            <pc:sldMk cId="2130734943" sldId="657"/>
            <ac:spMk id="3" creationId="{8326C27E-E4FC-79D7-28AB-99AC92821A2E}"/>
          </ac:spMkLst>
        </pc:spChg>
      </pc:sldChg>
      <pc:sldChg chg="modSp">
        <pc:chgData name="Trisha Thrush" userId="ANP1nbPt/GjnpdkQVIZ2gTOAmAk6cqsJftlgx7EUsjc=" providerId="None" clId="Web-{C4F08536-7CF4-422F-BD16-73D2C1FE8BA3}" dt="2025-03-19T22:45:29.052" v="431" actId="20577"/>
        <pc:sldMkLst>
          <pc:docMk/>
          <pc:sldMk cId="3185864886" sldId="658"/>
        </pc:sldMkLst>
        <pc:spChg chg="mod">
          <ac:chgData name="Trisha Thrush" userId="ANP1nbPt/GjnpdkQVIZ2gTOAmAk6cqsJftlgx7EUsjc=" providerId="None" clId="Web-{C4F08536-7CF4-422F-BD16-73D2C1FE8BA3}" dt="2025-03-19T22:45:29.052" v="431" actId="20577"/>
          <ac:spMkLst>
            <pc:docMk/>
            <pc:sldMk cId="3185864886" sldId="658"/>
            <ac:spMk id="3" creationId="{374AB810-E344-323D-3ED0-3DD5322734E6}"/>
          </ac:spMkLst>
        </pc:spChg>
      </pc:sldChg>
      <pc:sldChg chg="modSp">
        <pc:chgData name="Trisha Thrush" userId="ANP1nbPt/GjnpdkQVIZ2gTOAmAk6cqsJftlgx7EUsjc=" providerId="None" clId="Web-{C4F08536-7CF4-422F-BD16-73D2C1FE8BA3}" dt="2025-03-19T22:25:35.423" v="2" actId="14100"/>
        <pc:sldMkLst>
          <pc:docMk/>
          <pc:sldMk cId="686551719" sldId="659"/>
        </pc:sldMkLst>
        <pc:spChg chg="mod">
          <ac:chgData name="Trisha Thrush" userId="ANP1nbPt/GjnpdkQVIZ2gTOAmAk6cqsJftlgx7EUsjc=" providerId="None" clId="Web-{C4F08536-7CF4-422F-BD16-73D2C1FE8BA3}" dt="2025-03-19T22:25:35.423" v="2" actId="14100"/>
          <ac:spMkLst>
            <pc:docMk/>
            <pc:sldMk cId="686551719" sldId="659"/>
            <ac:spMk id="3" creationId="{6C552468-0000-B90E-E31B-EC6D79A14FD8}"/>
          </ac:spMkLst>
        </pc:spChg>
      </pc:sldChg>
      <pc:sldChg chg="modSp">
        <pc:chgData name="Trisha Thrush" userId="ANP1nbPt/GjnpdkQVIZ2gTOAmAk6cqsJftlgx7EUsjc=" providerId="None" clId="Web-{C4F08536-7CF4-422F-BD16-73D2C1FE8BA3}" dt="2025-03-19T22:31:17.188" v="84" actId="20577"/>
        <pc:sldMkLst>
          <pc:docMk/>
          <pc:sldMk cId="2450563866" sldId="661"/>
        </pc:sldMkLst>
        <pc:spChg chg="mod">
          <ac:chgData name="Trisha Thrush" userId="ANP1nbPt/GjnpdkQVIZ2gTOAmAk6cqsJftlgx7EUsjc=" providerId="None" clId="Web-{C4F08536-7CF4-422F-BD16-73D2C1FE8BA3}" dt="2025-03-19T22:31:17.188" v="84" actId="20577"/>
          <ac:spMkLst>
            <pc:docMk/>
            <pc:sldMk cId="2450563866" sldId="661"/>
            <ac:spMk id="2" creationId="{3F585431-C5D1-6264-7D80-F6B643E803DD}"/>
          </ac:spMkLst>
        </pc:spChg>
      </pc:sldChg>
      <pc:sldChg chg="modSp">
        <pc:chgData name="Trisha Thrush" userId="ANP1nbPt/GjnpdkQVIZ2gTOAmAk6cqsJftlgx7EUsjc=" providerId="None" clId="Web-{C4F08536-7CF4-422F-BD16-73D2C1FE8BA3}" dt="2025-03-19T22:26:37.329" v="9" actId="20577"/>
        <pc:sldMkLst>
          <pc:docMk/>
          <pc:sldMk cId="75227935" sldId="663"/>
        </pc:sldMkLst>
        <pc:spChg chg="mod">
          <ac:chgData name="Trisha Thrush" userId="ANP1nbPt/GjnpdkQVIZ2gTOAmAk6cqsJftlgx7EUsjc=" providerId="None" clId="Web-{C4F08536-7CF4-422F-BD16-73D2C1FE8BA3}" dt="2025-03-19T22:26:37.329" v="9" actId="20577"/>
          <ac:spMkLst>
            <pc:docMk/>
            <pc:sldMk cId="75227935" sldId="663"/>
            <ac:spMk id="5" creationId="{2C1CB6D9-C052-246A-4F8F-39E89DC28062}"/>
          </ac:spMkLst>
        </pc:spChg>
      </pc:sldChg>
      <pc:sldChg chg="modSp">
        <pc:chgData name="Trisha Thrush" userId="ANP1nbPt/GjnpdkQVIZ2gTOAmAk6cqsJftlgx7EUsjc=" providerId="None" clId="Web-{C4F08536-7CF4-422F-BD16-73D2C1FE8BA3}" dt="2025-03-19T22:29:32.876" v="70" actId="20577"/>
        <pc:sldMkLst>
          <pc:docMk/>
          <pc:sldMk cId="2250821388" sldId="671"/>
        </pc:sldMkLst>
        <pc:spChg chg="mod">
          <ac:chgData name="Trisha Thrush" userId="ANP1nbPt/GjnpdkQVIZ2gTOAmAk6cqsJftlgx7EUsjc=" providerId="None" clId="Web-{C4F08536-7CF4-422F-BD16-73D2C1FE8BA3}" dt="2025-03-19T22:29:32.876" v="70" actId="20577"/>
          <ac:spMkLst>
            <pc:docMk/>
            <pc:sldMk cId="2250821388" sldId="671"/>
            <ac:spMk id="3" creationId="{FB173696-1092-CC7E-8052-0DE59B921643}"/>
          </ac:spMkLst>
        </pc:spChg>
      </pc:sldChg>
      <pc:sldChg chg="modSp">
        <pc:chgData name="Trisha Thrush" userId="ANP1nbPt/GjnpdkQVIZ2gTOAmAk6cqsJftlgx7EUsjc=" providerId="None" clId="Web-{C4F08536-7CF4-422F-BD16-73D2C1FE8BA3}" dt="2025-03-19T22:27:40.032" v="12" actId="20577"/>
        <pc:sldMkLst>
          <pc:docMk/>
          <pc:sldMk cId="2368977340" sldId="672"/>
        </pc:sldMkLst>
        <pc:spChg chg="mod">
          <ac:chgData name="Trisha Thrush" userId="ANP1nbPt/GjnpdkQVIZ2gTOAmAk6cqsJftlgx7EUsjc=" providerId="None" clId="Web-{C4F08536-7CF4-422F-BD16-73D2C1FE8BA3}" dt="2025-03-19T22:27:40.032" v="12" actId="20577"/>
          <ac:spMkLst>
            <pc:docMk/>
            <pc:sldMk cId="2368977340" sldId="672"/>
            <ac:spMk id="2" creationId="{08197544-BD17-009B-32A7-EFB930D8060B}"/>
          </ac:spMkLst>
        </pc:spChg>
      </pc:sldChg>
      <pc:sldChg chg="modSp">
        <pc:chgData name="Trisha Thrush" userId="ANP1nbPt/GjnpdkQVIZ2gTOAmAk6cqsJftlgx7EUsjc=" providerId="None" clId="Web-{C4F08536-7CF4-422F-BD16-73D2C1FE8BA3}" dt="2025-03-19T22:49:20.583" v="484" actId="20577"/>
        <pc:sldMkLst>
          <pc:docMk/>
          <pc:sldMk cId="844792588" sldId="676"/>
        </pc:sldMkLst>
        <pc:spChg chg="mod">
          <ac:chgData name="Trisha Thrush" userId="ANP1nbPt/GjnpdkQVIZ2gTOAmAk6cqsJftlgx7EUsjc=" providerId="None" clId="Web-{C4F08536-7CF4-422F-BD16-73D2C1FE8BA3}" dt="2025-03-19T22:49:20.583" v="484" actId="20577"/>
          <ac:spMkLst>
            <pc:docMk/>
            <pc:sldMk cId="844792588" sldId="676"/>
            <ac:spMk id="3" creationId="{52718BAB-D238-7187-47A4-0ACA148A58A8}"/>
          </ac:spMkLst>
        </pc:spChg>
      </pc:sldChg>
      <pc:sldChg chg="modSp">
        <pc:chgData name="Trisha Thrush" userId="ANP1nbPt/GjnpdkQVIZ2gTOAmAk6cqsJftlgx7EUsjc=" providerId="None" clId="Web-{C4F08536-7CF4-422F-BD16-73D2C1FE8BA3}" dt="2025-03-19T22:40:56.142" v="247" actId="1076"/>
        <pc:sldMkLst>
          <pc:docMk/>
          <pc:sldMk cId="1659554342" sldId="678"/>
        </pc:sldMkLst>
        <pc:spChg chg="mod">
          <ac:chgData name="Trisha Thrush" userId="ANP1nbPt/GjnpdkQVIZ2gTOAmAk6cqsJftlgx7EUsjc=" providerId="None" clId="Web-{C4F08536-7CF4-422F-BD16-73D2C1FE8BA3}" dt="2025-03-19T22:40:56.142" v="247" actId="1076"/>
          <ac:spMkLst>
            <pc:docMk/>
            <pc:sldMk cId="1659554342" sldId="678"/>
            <ac:spMk id="2" creationId="{051CFB54-A78D-BA33-4E41-C90BBFF62290}"/>
          </ac:spMkLst>
        </pc:spChg>
        <pc:spChg chg="mod">
          <ac:chgData name="Trisha Thrush" userId="ANP1nbPt/GjnpdkQVIZ2gTOAmAk6cqsJftlgx7EUsjc=" providerId="None" clId="Web-{C4F08536-7CF4-422F-BD16-73D2C1FE8BA3}" dt="2025-03-19T22:40:52.439" v="246" actId="14100"/>
          <ac:spMkLst>
            <pc:docMk/>
            <pc:sldMk cId="1659554342" sldId="678"/>
            <ac:spMk id="3" creationId="{A6460454-7709-08BB-2228-FEFD93262D0D}"/>
          </ac:spMkLst>
        </pc:spChg>
      </pc:sldChg>
      <pc:sldChg chg="modSp">
        <pc:chgData name="Trisha Thrush" userId="ANP1nbPt/GjnpdkQVIZ2gTOAmAk6cqsJftlgx7EUsjc=" providerId="None" clId="Web-{C4F08536-7CF4-422F-BD16-73D2C1FE8BA3}" dt="2025-03-19T22:26:07.219" v="5" actId="20577"/>
        <pc:sldMkLst>
          <pc:docMk/>
          <pc:sldMk cId="2064788426" sldId="682"/>
        </pc:sldMkLst>
        <pc:spChg chg="mod">
          <ac:chgData name="Trisha Thrush" userId="ANP1nbPt/GjnpdkQVIZ2gTOAmAk6cqsJftlgx7EUsjc=" providerId="None" clId="Web-{C4F08536-7CF4-422F-BD16-73D2C1FE8BA3}" dt="2025-03-19T22:26:07.219" v="5" actId="20577"/>
          <ac:spMkLst>
            <pc:docMk/>
            <pc:sldMk cId="2064788426" sldId="682"/>
            <ac:spMk id="3" creationId="{BC34F90A-9CEB-BB7D-4535-2A25208487F6}"/>
          </ac:spMkLst>
        </pc:spChg>
      </pc:sldChg>
      <pc:sldChg chg="modSp">
        <pc:chgData name="Trisha Thrush" userId="ANP1nbPt/GjnpdkQVIZ2gTOAmAk6cqsJftlgx7EUsjc=" providerId="None" clId="Web-{C4F08536-7CF4-422F-BD16-73D2C1FE8BA3}" dt="2025-03-19T22:25:45.282" v="3" actId="14100"/>
        <pc:sldMkLst>
          <pc:docMk/>
          <pc:sldMk cId="1347317635" sldId="683"/>
        </pc:sldMkLst>
        <pc:spChg chg="mod">
          <ac:chgData name="Trisha Thrush" userId="ANP1nbPt/GjnpdkQVIZ2gTOAmAk6cqsJftlgx7EUsjc=" providerId="None" clId="Web-{C4F08536-7CF4-422F-BD16-73D2C1FE8BA3}" dt="2025-03-19T22:25:45.282" v="3" actId="14100"/>
          <ac:spMkLst>
            <pc:docMk/>
            <pc:sldMk cId="1347317635" sldId="683"/>
            <ac:spMk id="3" creationId="{5B009D83-4079-A2A3-CF53-83C43022DC48}"/>
          </ac:spMkLst>
        </pc:spChg>
      </pc:sldChg>
      <pc:sldChg chg="modSp">
        <pc:chgData name="Trisha Thrush" userId="ANP1nbPt/GjnpdkQVIZ2gTOAmAk6cqsJftlgx7EUsjc=" providerId="None" clId="Web-{C4F08536-7CF4-422F-BD16-73D2C1FE8BA3}" dt="2025-03-19T22:46:09.021" v="437" actId="1076"/>
        <pc:sldMkLst>
          <pc:docMk/>
          <pc:sldMk cId="1890091974" sldId="685"/>
        </pc:sldMkLst>
        <pc:spChg chg="mod">
          <ac:chgData name="Trisha Thrush" userId="ANP1nbPt/GjnpdkQVIZ2gTOAmAk6cqsJftlgx7EUsjc=" providerId="None" clId="Web-{C4F08536-7CF4-422F-BD16-73D2C1FE8BA3}" dt="2025-03-19T22:46:09.021" v="437" actId="1076"/>
          <ac:spMkLst>
            <pc:docMk/>
            <pc:sldMk cId="1890091974" sldId="685"/>
            <ac:spMk id="3" creationId="{B2B9D462-BB32-4266-847F-22730E890E23}"/>
          </ac:spMkLst>
        </pc:spChg>
      </pc:sldChg>
      <pc:sldChg chg="modSp">
        <pc:chgData name="Trisha Thrush" userId="ANP1nbPt/GjnpdkQVIZ2gTOAmAk6cqsJftlgx7EUsjc=" providerId="None" clId="Web-{C4F08536-7CF4-422F-BD16-73D2C1FE8BA3}" dt="2025-03-19T22:33:39.485" v="103" actId="20577"/>
        <pc:sldMkLst>
          <pc:docMk/>
          <pc:sldMk cId="2174600126" sldId="690"/>
        </pc:sldMkLst>
        <pc:spChg chg="mod">
          <ac:chgData name="Trisha Thrush" userId="ANP1nbPt/GjnpdkQVIZ2gTOAmAk6cqsJftlgx7EUsjc=" providerId="None" clId="Web-{C4F08536-7CF4-422F-BD16-73D2C1FE8BA3}" dt="2025-03-19T22:33:39.485" v="103" actId="20577"/>
          <ac:spMkLst>
            <pc:docMk/>
            <pc:sldMk cId="2174600126" sldId="690"/>
            <ac:spMk id="2" creationId="{8E13457E-82AB-360B-63C4-99A21735A389}"/>
          </ac:spMkLst>
        </pc:spChg>
        <pc:picChg chg="mod">
          <ac:chgData name="Trisha Thrush" userId="ANP1nbPt/GjnpdkQVIZ2gTOAmAk6cqsJftlgx7EUsjc=" providerId="None" clId="Web-{C4F08536-7CF4-422F-BD16-73D2C1FE8BA3}" dt="2025-03-19T22:33:04.454" v="99" actId="1076"/>
          <ac:picMkLst>
            <pc:docMk/>
            <pc:sldMk cId="2174600126" sldId="690"/>
            <ac:picMk id="4" creationId="{360AAAA9-D51B-6822-35DC-8F0AA7409625}"/>
          </ac:picMkLst>
        </pc:picChg>
      </pc:sldChg>
      <pc:sldChg chg="modSp">
        <pc:chgData name="Trisha Thrush" userId="ANP1nbPt/GjnpdkQVIZ2gTOAmAk6cqsJftlgx7EUsjc=" providerId="None" clId="Web-{C4F08536-7CF4-422F-BD16-73D2C1FE8BA3}" dt="2025-03-19T22:33:57.486" v="104" actId="14100"/>
        <pc:sldMkLst>
          <pc:docMk/>
          <pc:sldMk cId="3019114185" sldId="692"/>
        </pc:sldMkLst>
        <pc:spChg chg="mod">
          <ac:chgData name="Trisha Thrush" userId="ANP1nbPt/GjnpdkQVIZ2gTOAmAk6cqsJftlgx7EUsjc=" providerId="None" clId="Web-{C4F08536-7CF4-422F-BD16-73D2C1FE8BA3}" dt="2025-03-19T22:33:57.486" v="104" actId="14100"/>
          <ac:spMkLst>
            <pc:docMk/>
            <pc:sldMk cId="3019114185" sldId="692"/>
            <ac:spMk id="3" creationId="{1129A710-8439-8504-0C18-3ECC010AE5BE}"/>
          </ac:spMkLst>
        </pc:spChg>
      </pc:sldChg>
    </pc:docChg>
  </pc:docChgLst>
  <pc:docChgLst>
    <pc:chgData name="Dani Meier" userId="WF8vQa6V3PkTi3zr7rPxnmFOnnGJF6pDISdxYgNNa+0=" providerId="None" clId="Web-{AE6A78A2-053F-461F-B3A6-E951695BE98B}"/>
    <pc:docChg chg="addSld delSld modSld">
      <pc:chgData name="Dani Meier" userId="WF8vQa6V3PkTi3zr7rPxnmFOnnGJF6pDISdxYgNNa+0=" providerId="None" clId="Web-{AE6A78A2-053F-461F-B3A6-E951695BE98B}" dt="2025-03-17T17:30:44.143" v="36" actId="1076"/>
      <pc:docMkLst>
        <pc:docMk/>
      </pc:docMkLst>
      <pc:sldChg chg="modSp add del">
        <pc:chgData name="Dani Meier" userId="WF8vQa6V3PkTi3zr7rPxnmFOnnGJF6pDISdxYgNNa+0=" providerId="None" clId="Web-{AE6A78A2-053F-461F-B3A6-E951695BE98B}" dt="2025-03-17T17:30:44.143" v="36" actId="1076"/>
        <pc:sldMkLst>
          <pc:docMk/>
          <pc:sldMk cId="659580605" sldId="534"/>
        </pc:sldMkLst>
        <pc:spChg chg="mod">
          <ac:chgData name="Dani Meier" userId="WF8vQa6V3PkTi3zr7rPxnmFOnnGJF6pDISdxYgNNa+0=" providerId="None" clId="Web-{AE6A78A2-053F-461F-B3A6-E951695BE98B}" dt="2025-03-17T17:30:44.143" v="36" actId="1076"/>
          <ac:spMkLst>
            <pc:docMk/>
            <pc:sldMk cId="659580605" sldId="534"/>
            <ac:spMk id="3" creationId="{B5CA9646-EE48-4AC3-C3A9-3DC36AFC9EC9}"/>
          </ac:spMkLst>
        </pc:spChg>
      </pc:sldChg>
      <pc:sldChg chg="del">
        <pc:chgData name="Dani Meier" userId="WF8vQa6V3PkTi3zr7rPxnmFOnnGJF6pDISdxYgNNa+0=" providerId="None" clId="Web-{AE6A78A2-053F-461F-B3A6-E951695BE98B}" dt="2025-03-17T17:24:50.265" v="0"/>
        <pc:sldMkLst>
          <pc:docMk/>
          <pc:sldMk cId="3492134545" sldId="535"/>
        </pc:sldMkLst>
      </pc:sldChg>
      <pc:sldChg chg="modSp addAnim delAnim">
        <pc:chgData name="Dani Meier" userId="WF8vQa6V3PkTi3zr7rPxnmFOnnGJF6pDISdxYgNNa+0=" providerId="None" clId="Web-{AE6A78A2-053F-461F-B3A6-E951695BE98B}" dt="2025-03-17T17:27:20.438" v="20" actId="20577"/>
        <pc:sldMkLst>
          <pc:docMk/>
          <pc:sldMk cId="908550373" sldId="540"/>
        </pc:sldMkLst>
        <pc:spChg chg="mod">
          <ac:chgData name="Dani Meier" userId="WF8vQa6V3PkTi3zr7rPxnmFOnnGJF6pDISdxYgNNa+0=" providerId="None" clId="Web-{AE6A78A2-053F-461F-B3A6-E951695BE98B}" dt="2025-03-17T17:27:20.438" v="20" actId="20577"/>
          <ac:spMkLst>
            <pc:docMk/>
            <pc:sldMk cId="908550373" sldId="540"/>
            <ac:spMk id="3" creationId="{8DAC54EE-03EB-2AF7-0313-6E7D384F2097}"/>
          </ac:spMkLst>
        </pc:spChg>
      </pc:sldChg>
      <pc:sldChg chg="add del">
        <pc:chgData name="Dani Meier" userId="WF8vQa6V3PkTi3zr7rPxnmFOnnGJF6pDISdxYgNNa+0=" providerId="None" clId="Web-{AE6A78A2-053F-461F-B3A6-E951695BE98B}" dt="2025-03-17T17:26:56.453" v="15"/>
        <pc:sldMkLst>
          <pc:docMk/>
          <pc:sldMk cId="3665100510" sldId="687"/>
        </pc:sldMkLst>
      </pc:sldChg>
      <pc:sldChg chg="add del">
        <pc:chgData name="Dani Meier" userId="WF8vQa6V3PkTi3zr7rPxnmFOnnGJF6pDISdxYgNNa+0=" providerId="None" clId="Web-{AE6A78A2-053F-461F-B3A6-E951695BE98B}" dt="2025-03-17T17:26:57.641" v="16"/>
        <pc:sldMkLst>
          <pc:docMk/>
          <pc:sldMk cId="3558775720" sldId="688"/>
        </pc:sldMkLst>
      </pc:sldChg>
    </pc:docChg>
  </pc:docChgLst>
  <pc:docChgLst>
    <pc:chgData name="Kathrine Flavin" userId="bUXTEK5cHVcAnqlGkk4jhevnE6b153OnIOm3ZbT0xrs=" providerId="None" clId="Web-{DFF6D9D3-2FE0-4C5E-B20C-9B727CE9A6E3}"/>
    <pc:docChg chg="modSld">
      <pc:chgData name="Kathrine Flavin" userId="bUXTEK5cHVcAnqlGkk4jhevnE6b153OnIOm3ZbT0xrs=" providerId="None" clId="Web-{DFF6D9D3-2FE0-4C5E-B20C-9B727CE9A6E3}" dt="2025-03-04T18:31:12.113" v="13" actId="20577"/>
      <pc:docMkLst>
        <pc:docMk/>
      </pc:docMkLst>
      <pc:sldChg chg="modSp">
        <pc:chgData name="Kathrine Flavin" userId="bUXTEK5cHVcAnqlGkk4jhevnE6b153OnIOm3ZbT0xrs=" providerId="None" clId="Web-{DFF6D9D3-2FE0-4C5E-B20C-9B727CE9A6E3}" dt="2025-03-04T18:31:12.113" v="13" actId="20577"/>
        <pc:sldMkLst>
          <pc:docMk/>
          <pc:sldMk cId="2402275421" sldId="653"/>
        </pc:sldMkLst>
        <pc:spChg chg="mod">
          <ac:chgData name="Kathrine Flavin" userId="bUXTEK5cHVcAnqlGkk4jhevnE6b153OnIOm3ZbT0xrs=" providerId="None" clId="Web-{DFF6D9D3-2FE0-4C5E-B20C-9B727CE9A6E3}" dt="2025-03-04T18:31:12.113" v="13" actId="20577"/>
          <ac:spMkLst>
            <pc:docMk/>
            <pc:sldMk cId="2402275421" sldId="653"/>
            <ac:spMk id="3" creationId="{D0A1DB80-C41D-7391-4BD3-8B0B0C3969BF}"/>
          </ac:spMkLst>
        </pc:spChg>
      </pc:sldChg>
    </pc:docChg>
  </pc:docChgLst>
  <pc:docChgLst>
    <pc:chgData name="Sherrie Donnelly" userId="JquVIkks31WialWPPZhveQVQy2jQ08Oezu+5annt3FE=" providerId="None" clId="Web-{C5C030EB-39A7-4190-ACF4-5BB6B9BA7773}"/>
    <pc:docChg chg="delSld modSld">
      <pc:chgData name="Sherrie Donnelly" userId="JquVIkks31WialWPPZhveQVQy2jQ08Oezu+5annt3FE=" providerId="None" clId="Web-{C5C030EB-39A7-4190-ACF4-5BB6B9BA7773}" dt="2025-02-03T14:52:22.518" v="99"/>
      <pc:docMkLst>
        <pc:docMk/>
      </pc:docMkLst>
      <pc:sldChg chg="del">
        <pc:chgData name="Sherrie Donnelly" userId="JquVIkks31WialWPPZhveQVQy2jQ08Oezu+5annt3FE=" providerId="None" clId="Web-{C5C030EB-39A7-4190-ACF4-5BB6B9BA7773}" dt="2025-02-03T14:52:02.407" v="97"/>
        <pc:sldMkLst>
          <pc:docMk/>
          <pc:sldMk cId="3161861097" sldId="261"/>
        </pc:sldMkLst>
      </pc:sldChg>
      <pc:sldChg chg="del">
        <pc:chgData name="Sherrie Donnelly" userId="JquVIkks31WialWPPZhveQVQy2jQ08Oezu+5annt3FE=" providerId="None" clId="Web-{C5C030EB-39A7-4190-ACF4-5BB6B9BA7773}" dt="2025-02-03T14:52:02.407" v="91"/>
        <pc:sldMkLst>
          <pc:docMk/>
          <pc:sldMk cId="3498019572" sldId="268"/>
        </pc:sldMkLst>
      </pc:sldChg>
      <pc:sldChg chg="del">
        <pc:chgData name="Sherrie Donnelly" userId="JquVIkks31WialWPPZhveQVQy2jQ08Oezu+5annt3FE=" providerId="None" clId="Web-{C5C030EB-39A7-4190-ACF4-5BB6B9BA7773}" dt="2025-02-03T14:52:22.518" v="98"/>
        <pc:sldMkLst>
          <pc:docMk/>
          <pc:sldMk cId="1107367498" sldId="271"/>
        </pc:sldMkLst>
      </pc:sldChg>
      <pc:sldChg chg="del">
        <pc:chgData name="Sherrie Donnelly" userId="JquVIkks31WialWPPZhveQVQy2jQ08Oezu+5annt3FE=" providerId="None" clId="Web-{C5C030EB-39A7-4190-ACF4-5BB6B9BA7773}" dt="2025-02-03T14:52:02.407" v="96"/>
        <pc:sldMkLst>
          <pc:docMk/>
          <pc:sldMk cId="2086692169" sldId="273"/>
        </pc:sldMkLst>
      </pc:sldChg>
      <pc:sldChg chg="modSp">
        <pc:chgData name="Sherrie Donnelly" userId="JquVIkks31WialWPPZhveQVQy2jQ08Oezu+5annt3FE=" providerId="None" clId="Web-{C5C030EB-39A7-4190-ACF4-5BB6B9BA7773}" dt="2025-02-03T14:43:18.616" v="11" actId="20577"/>
        <pc:sldMkLst>
          <pc:docMk/>
          <pc:sldMk cId="2571975815" sldId="305"/>
        </pc:sldMkLst>
        <pc:spChg chg="mod">
          <ac:chgData name="Sherrie Donnelly" userId="JquVIkks31WialWPPZhveQVQy2jQ08Oezu+5annt3FE=" providerId="None" clId="Web-{C5C030EB-39A7-4190-ACF4-5BB6B9BA7773}" dt="2025-02-03T14:43:18.616" v="11" actId="20577"/>
          <ac:spMkLst>
            <pc:docMk/>
            <pc:sldMk cId="2571975815" sldId="305"/>
            <ac:spMk id="3" creationId="{FD89CF5D-8E92-C216-AD42-C67091095366}"/>
          </ac:spMkLst>
        </pc:spChg>
      </pc:sldChg>
      <pc:sldChg chg="del">
        <pc:chgData name="Sherrie Donnelly" userId="JquVIkks31WialWPPZhveQVQy2jQ08Oezu+5annt3FE=" providerId="None" clId="Web-{C5C030EB-39A7-4190-ACF4-5BB6B9BA7773}" dt="2025-02-03T14:44:12.964" v="20"/>
        <pc:sldMkLst>
          <pc:docMk/>
          <pc:sldMk cId="1675425323" sldId="424"/>
        </pc:sldMkLst>
      </pc:sldChg>
      <pc:sldChg chg="del">
        <pc:chgData name="Sherrie Donnelly" userId="JquVIkks31WialWPPZhveQVQy2jQ08Oezu+5annt3FE=" providerId="None" clId="Web-{C5C030EB-39A7-4190-ACF4-5BB6B9BA7773}" dt="2025-02-03T14:44:30.528" v="26"/>
        <pc:sldMkLst>
          <pc:docMk/>
          <pc:sldMk cId="1494335340" sldId="432"/>
        </pc:sldMkLst>
      </pc:sldChg>
      <pc:sldChg chg="del">
        <pc:chgData name="Sherrie Donnelly" userId="JquVIkks31WialWPPZhveQVQy2jQ08Oezu+5annt3FE=" providerId="None" clId="Web-{C5C030EB-39A7-4190-ACF4-5BB6B9BA7773}" dt="2025-02-03T14:44:30.528" v="27"/>
        <pc:sldMkLst>
          <pc:docMk/>
          <pc:sldMk cId="2933433780" sldId="433"/>
        </pc:sldMkLst>
      </pc:sldChg>
      <pc:sldChg chg="del">
        <pc:chgData name="Sherrie Donnelly" userId="JquVIkks31WialWPPZhveQVQy2jQ08Oezu+5annt3FE=" providerId="None" clId="Web-{C5C030EB-39A7-4190-ACF4-5BB6B9BA7773}" dt="2025-02-03T14:44:12.964" v="19"/>
        <pc:sldMkLst>
          <pc:docMk/>
          <pc:sldMk cId="3925552380" sldId="435"/>
        </pc:sldMkLst>
      </pc:sldChg>
      <pc:sldChg chg="del">
        <pc:chgData name="Sherrie Donnelly" userId="JquVIkks31WialWPPZhveQVQy2jQ08Oezu+5annt3FE=" providerId="None" clId="Web-{C5C030EB-39A7-4190-ACF4-5BB6B9BA7773}" dt="2025-02-03T14:44:30.528" v="25"/>
        <pc:sldMkLst>
          <pc:docMk/>
          <pc:sldMk cId="3154464354" sldId="437"/>
        </pc:sldMkLst>
      </pc:sldChg>
      <pc:sldChg chg="del">
        <pc:chgData name="Sherrie Donnelly" userId="JquVIkks31WialWPPZhveQVQy2jQ08Oezu+5annt3FE=" providerId="None" clId="Web-{C5C030EB-39A7-4190-ACF4-5BB6B9BA7773}" dt="2025-02-03T14:44:30.528" v="24"/>
        <pc:sldMkLst>
          <pc:docMk/>
          <pc:sldMk cId="3870425069" sldId="438"/>
        </pc:sldMkLst>
      </pc:sldChg>
      <pc:sldChg chg="del">
        <pc:chgData name="Sherrie Donnelly" userId="JquVIkks31WialWPPZhveQVQy2jQ08Oezu+5annt3FE=" providerId="None" clId="Web-{C5C030EB-39A7-4190-ACF4-5BB6B9BA7773}" dt="2025-02-03T14:44:30.528" v="23"/>
        <pc:sldMkLst>
          <pc:docMk/>
          <pc:sldMk cId="1950267843" sldId="439"/>
        </pc:sldMkLst>
      </pc:sldChg>
      <pc:sldChg chg="del">
        <pc:chgData name="Sherrie Donnelly" userId="JquVIkks31WialWPPZhveQVQy2jQ08Oezu+5annt3FE=" providerId="None" clId="Web-{C5C030EB-39A7-4190-ACF4-5BB6B9BA7773}" dt="2025-02-03T14:44:30.528" v="22"/>
        <pc:sldMkLst>
          <pc:docMk/>
          <pc:sldMk cId="2592352697" sldId="441"/>
        </pc:sldMkLst>
      </pc:sldChg>
      <pc:sldChg chg="del">
        <pc:chgData name="Sherrie Donnelly" userId="JquVIkks31WialWPPZhveQVQy2jQ08Oezu+5annt3FE=" providerId="None" clId="Web-{C5C030EB-39A7-4190-ACF4-5BB6B9BA7773}" dt="2025-02-03T14:44:41.872" v="35"/>
        <pc:sldMkLst>
          <pc:docMk/>
          <pc:sldMk cId="2643568115" sldId="442"/>
        </pc:sldMkLst>
      </pc:sldChg>
      <pc:sldChg chg="del">
        <pc:chgData name="Sherrie Donnelly" userId="JquVIkks31WialWPPZhveQVQy2jQ08Oezu+5annt3FE=" providerId="None" clId="Web-{C5C030EB-39A7-4190-ACF4-5BB6B9BA7773}" dt="2025-02-03T14:52:02.407" v="92"/>
        <pc:sldMkLst>
          <pc:docMk/>
          <pc:sldMk cId="3455346333" sldId="444"/>
        </pc:sldMkLst>
      </pc:sldChg>
      <pc:sldChg chg="del">
        <pc:chgData name="Sherrie Donnelly" userId="JquVIkks31WialWPPZhveQVQy2jQ08Oezu+5annt3FE=" providerId="None" clId="Web-{C5C030EB-39A7-4190-ACF4-5BB6B9BA7773}" dt="2025-02-03T14:52:02.407" v="95"/>
        <pc:sldMkLst>
          <pc:docMk/>
          <pc:sldMk cId="1034682263" sldId="446"/>
        </pc:sldMkLst>
      </pc:sldChg>
      <pc:sldChg chg="del">
        <pc:chgData name="Sherrie Donnelly" userId="JquVIkks31WialWPPZhveQVQy2jQ08Oezu+5annt3FE=" providerId="None" clId="Web-{C5C030EB-39A7-4190-ACF4-5BB6B9BA7773}" dt="2025-02-03T14:52:02.391" v="90"/>
        <pc:sldMkLst>
          <pc:docMk/>
          <pc:sldMk cId="3434326721" sldId="447"/>
        </pc:sldMkLst>
      </pc:sldChg>
      <pc:sldChg chg="del">
        <pc:chgData name="Sherrie Donnelly" userId="JquVIkks31WialWPPZhveQVQy2jQ08Oezu+5annt3FE=" providerId="None" clId="Web-{C5C030EB-39A7-4190-ACF4-5BB6B9BA7773}" dt="2025-02-03T14:52:02.407" v="94"/>
        <pc:sldMkLst>
          <pc:docMk/>
          <pc:sldMk cId="2474348687" sldId="449"/>
        </pc:sldMkLst>
      </pc:sldChg>
      <pc:sldChg chg="del">
        <pc:chgData name="Sherrie Donnelly" userId="JquVIkks31WialWPPZhveQVQy2jQ08Oezu+5annt3FE=" providerId="None" clId="Web-{C5C030EB-39A7-4190-ACF4-5BB6B9BA7773}" dt="2025-02-03T14:52:02.407" v="93"/>
        <pc:sldMkLst>
          <pc:docMk/>
          <pc:sldMk cId="213076925" sldId="450"/>
        </pc:sldMkLst>
      </pc:sldChg>
      <pc:sldChg chg="del">
        <pc:chgData name="Sherrie Donnelly" userId="JquVIkks31WialWPPZhveQVQy2jQ08Oezu+5annt3FE=" providerId="None" clId="Web-{C5C030EB-39A7-4190-ACF4-5BB6B9BA7773}" dt="2025-02-03T14:44:41.857" v="29"/>
        <pc:sldMkLst>
          <pc:docMk/>
          <pc:sldMk cId="1012002025" sldId="533"/>
        </pc:sldMkLst>
      </pc:sldChg>
      <pc:sldChg chg="del">
        <pc:chgData name="Sherrie Donnelly" userId="JquVIkks31WialWPPZhveQVQy2jQ08Oezu+5annt3FE=" providerId="None" clId="Web-{C5C030EB-39A7-4190-ACF4-5BB6B9BA7773}" dt="2025-02-03T14:44:41.872" v="33"/>
        <pc:sldMkLst>
          <pc:docMk/>
          <pc:sldMk cId="2813095736" sldId="540"/>
        </pc:sldMkLst>
      </pc:sldChg>
      <pc:sldChg chg="del">
        <pc:chgData name="Sherrie Donnelly" userId="JquVIkks31WialWPPZhveQVQy2jQ08Oezu+5annt3FE=" providerId="None" clId="Web-{C5C030EB-39A7-4190-ACF4-5BB6B9BA7773}" dt="2025-02-03T14:44:41.872" v="32"/>
        <pc:sldMkLst>
          <pc:docMk/>
          <pc:sldMk cId="2327854790" sldId="541"/>
        </pc:sldMkLst>
      </pc:sldChg>
      <pc:sldChg chg="del">
        <pc:chgData name="Sherrie Donnelly" userId="JquVIkks31WialWPPZhveQVQy2jQ08Oezu+5annt3FE=" providerId="None" clId="Web-{C5C030EB-39A7-4190-ACF4-5BB6B9BA7773}" dt="2025-02-03T14:44:41.857" v="31"/>
        <pc:sldMkLst>
          <pc:docMk/>
          <pc:sldMk cId="970389927" sldId="542"/>
        </pc:sldMkLst>
      </pc:sldChg>
      <pc:sldChg chg="del">
        <pc:chgData name="Sherrie Donnelly" userId="JquVIkks31WialWPPZhveQVQy2jQ08Oezu+5annt3FE=" providerId="None" clId="Web-{C5C030EB-39A7-4190-ACF4-5BB6B9BA7773}" dt="2025-02-03T14:44:41.857" v="30"/>
        <pc:sldMkLst>
          <pc:docMk/>
          <pc:sldMk cId="901528015" sldId="543"/>
        </pc:sldMkLst>
      </pc:sldChg>
      <pc:sldChg chg="del">
        <pc:chgData name="Sherrie Donnelly" userId="JquVIkks31WialWPPZhveQVQy2jQ08Oezu+5annt3FE=" providerId="None" clId="Web-{C5C030EB-39A7-4190-ACF4-5BB6B9BA7773}" dt="2025-02-03T14:46:14.223" v="41"/>
        <pc:sldMkLst>
          <pc:docMk/>
          <pc:sldMk cId="3976678709" sldId="544"/>
        </pc:sldMkLst>
      </pc:sldChg>
      <pc:sldChg chg="del">
        <pc:chgData name="Sherrie Donnelly" userId="JquVIkks31WialWPPZhveQVQy2jQ08Oezu+5annt3FE=" providerId="None" clId="Web-{C5C030EB-39A7-4190-ACF4-5BB6B9BA7773}" dt="2025-02-03T14:44:30.543" v="28"/>
        <pc:sldMkLst>
          <pc:docMk/>
          <pc:sldMk cId="162326043" sldId="545"/>
        </pc:sldMkLst>
      </pc:sldChg>
      <pc:sldChg chg="del">
        <pc:chgData name="Sherrie Donnelly" userId="JquVIkks31WialWPPZhveQVQy2jQ08Oezu+5annt3FE=" providerId="None" clId="Web-{C5C030EB-39A7-4190-ACF4-5BB6B9BA7773}" dt="2025-02-03T14:46:47.882" v="47"/>
        <pc:sldMkLst>
          <pc:docMk/>
          <pc:sldMk cId="841006184" sldId="565"/>
        </pc:sldMkLst>
      </pc:sldChg>
      <pc:sldChg chg="modSp">
        <pc:chgData name="Sherrie Donnelly" userId="JquVIkks31WialWPPZhveQVQy2jQ08Oezu+5annt3FE=" providerId="None" clId="Web-{C5C030EB-39A7-4190-ACF4-5BB6B9BA7773}" dt="2025-02-03T14:46:28.115" v="43" actId="20577"/>
        <pc:sldMkLst>
          <pc:docMk/>
          <pc:sldMk cId="1714888149" sldId="587"/>
        </pc:sldMkLst>
        <pc:spChg chg="mod">
          <ac:chgData name="Sherrie Donnelly" userId="JquVIkks31WialWPPZhveQVQy2jQ08Oezu+5annt3FE=" providerId="None" clId="Web-{C5C030EB-39A7-4190-ACF4-5BB6B9BA7773}" dt="2025-02-03T14:46:28.115" v="43" actId="20577"/>
          <ac:spMkLst>
            <pc:docMk/>
            <pc:sldMk cId="1714888149" sldId="587"/>
            <ac:spMk id="2" creationId="{F5709CC1-5F85-6DE1-9DB5-01F80C243096}"/>
          </ac:spMkLst>
        </pc:spChg>
      </pc:sldChg>
      <pc:sldChg chg="del">
        <pc:chgData name="Sherrie Donnelly" userId="JquVIkks31WialWPPZhveQVQy2jQ08Oezu+5annt3FE=" providerId="None" clId="Web-{C5C030EB-39A7-4190-ACF4-5BB6B9BA7773}" dt="2025-02-03T14:47:12.712" v="54"/>
        <pc:sldMkLst>
          <pc:docMk/>
          <pc:sldMk cId="3366193333" sldId="588"/>
        </pc:sldMkLst>
      </pc:sldChg>
      <pc:sldChg chg="del">
        <pc:chgData name="Sherrie Donnelly" userId="JquVIkks31WialWPPZhveQVQy2jQ08Oezu+5annt3FE=" providerId="None" clId="Web-{C5C030EB-39A7-4190-ACF4-5BB6B9BA7773}" dt="2025-02-03T14:47:12.712" v="53"/>
        <pc:sldMkLst>
          <pc:docMk/>
          <pc:sldMk cId="3741218334" sldId="589"/>
        </pc:sldMkLst>
      </pc:sldChg>
      <pc:sldChg chg="del">
        <pc:chgData name="Sherrie Donnelly" userId="JquVIkks31WialWPPZhveQVQy2jQ08Oezu+5annt3FE=" providerId="None" clId="Web-{C5C030EB-39A7-4190-ACF4-5BB6B9BA7773}" dt="2025-02-03T14:47:12.712" v="51"/>
        <pc:sldMkLst>
          <pc:docMk/>
          <pc:sldMk cId="1306655460" sldId="590"/>
        </pc:sldMkLst>
      </pc:sldChg>
      <pc:sldChg chg="del">
        <pc:chgData name="Sherrie Donnelly" userId="JquVIkks31WialWPPZhveQVQy2jQ08Oezu+5annt3FE=" providerId="None" clId="Web-{C5C030EB-39A7-4190-ACF4-5BB6B9BA7773}" dt="2025-02-03T14:48:08.217" v="55"/>
        <pc:sldMkLst>
          <pc:docMk/>
          <pc:sldMk cId="2246266090" sldId="591"/>
        </pc:sldMkLst>
      </pc:sldChg>
      <pc:sldChg chg="del">
        <pc:chgData name="Sherrie Donnelly" userId="JquVIkks31WialWPPZhveQVQy2jQ08Oezu+5annt3FE=" providerId="None" clId="Web-{C5C030EB-39A7-4190-ACF4-5BB6B9BA7773}" dt="2025-02-03T14:47:12.697" v="50"/>
        <pc:sldMkLst>
          <pc:docMk/>
          <pc:sldMk cId="104437407" sldId="592"/>
        </pc:sldMkLst>
      </pc:sldChg>
      <pc:sldChg chg="del">
        <pc:chgData name="Sherrie Donnelly" userId="JquVIkks31WialWPPZhveQVQy2jQ08Oezu+5annt3FE=" providerId="None" clId="Web-{C5C030EB-39A7-4190-ACF4-5BB6B9BA7773}" dt="2025-02-03T14:47:12.697" v="48"/>
        <pc:sldMkLst>
          <pc:docMk/>
          <pc:sldMk cId="2361345320" sldId="597"/>
        </pc:sldMkLst>
      </pc:sldChg>
      <pc:sldChg chg="del">
        <pc:chgData name="Sherrie Donnelly" userId="JquVIkks31WialWPPZhveQVQy2jQ08Oezu+5annt3FE=" providerId="None" clId="Web-{C5C030EB-39A7-4190-ACF4-5BB6B9BA7773}" dt="2025-02-03T14:46:47.867" v="45"/>
        <pc:sldMkLst>
          <pc:docMk/>
          <pc:sldMk cId="892241202" sldId="598"/>
        </pc:sldMkLst>
      </pc:sldChg>
      <pc:sldChg chg="del">
        <pc:chgData name="Sherrie Donnelly" userId="JquVIkks31WialWPPZhveQVQy2jQ08Oezu+5annt3FE=" providerId="None" clId="Web-{C5C030EB-39A7-4190-ACF4-5BB6B9BA7773}" dt="2025-02-03T14:47:12.697" v="49"/>
        <pc:sldMkLst>
          <pc:docMk/>
          <pc:sldMk cId="2600764684" sldId="599"/>
        </pc:sldMkLst>
      </pc:sldChg>
      <pc:sldChg chg="del">
        <pc:chgData name="Sherrie Donnelly" userId="JquVIkks31WialWPPZhveQVQy2jQ08Oezu+5annt3FE=" providerId="None" clId="Web-{C5C030EB-39A7-4190-ACF4-5BB6B9BA7773}" dt="2025-02-03T14:48:32.672" v="60"/>
        <pc:sldMkLst>
          <pc:docMk/>
          <pc:sldMk cId="752343535" sldId="601"/>
        </pc:sldMkLst>
      </pc:sldChg>
      <pc:sldChg chg="del">
        <pc:chgData name="Sherrie Donnelly" userId="JquVIkks31WialWPPZhveQVQy2jQ08Oezu+5annt3FE=" providerId="None" clId="Web-{C5C030EB-39A7-4190-ACF4-5BB6B9BA7773}" dt="2025-02-03T14:48:32.656" v="58"/>
        <pc:sldMkLst>
          <pc:docMk/>
          <pc:sldMk cId="3873951381" sldId="602"/>
        </pc:sldMkLst>
      </pc:sldChg>
      <pc:sldChg chg="del">
        <pc:chgData name="Sherrie Donnelly" userId="JquVIkks31WialWPPZhveQVQy2jQ08Oezu+5annt3FE=" providerId="None" clId="Web-{C5C030EB-39A7-4190-ACF4-5BB6B9BA7773}" dt="2025-02-03T14:48:32.656" v="57"/>
        <pc:sldMkLst>
          <pc:docMk/>
          <pc:sldMk cId="4050635953" sldId="603"/>
        </pc:sldMkLst>
      </pc:sldChg>
      <pc:sldChg chg="del">
        <pc:chgData name="Sherrie Donnelly" userId="JquVIkks31WialWPPZhveQVQy2jQ08Oezu+5annt3FE=" providerId="None" clId="Web-{C5C030EB-39A7-4190-ACF4-5BB6B9BA7773}" dt="2025-02-03T14:48:32.672" v="59"/>
        <pc:sldMkLst>
          <pc:docMk/>
          <pc:sldMk cId="230816171" sldId="604"/>
        </pc:sldMkLst>
      </pc:sldChg>
      <pc:sldChg chg="del">
        <pc:chgData name="Sherrie Donnelly" userId="JquVIkks31WialWPPZhveQVQy2jQ08Oezu+5annt3FE=" providerId="None" clId="Web-{C5C030EB-39A7-4190-ACF4-5BB6B9BA7773}" dt="2025-02-03T14:48:32.656" v="56"/>
        <pc:sldMkLst>
          <pc:docMk/>
          <pc:sldMk cId="1454095393" sldId="605"/>
        </pc:sldMkLst>
      </pc:sldChg>
      <pc:sldChg chg="del">
        <pc:chgData name="Sherrie Donnelly" userId="JquVIkks31WialWPPZhveQVQy2jQ08Oezu+5annt3FE=" providerId="None" clId="Web-{C5C030EB-39A7-4190-ACF4-5BB6B9BA7773}" dt="2025-02-03T14:44:41.872" v="34"/>
        <pc:sldMkLst>
          <pc:docMk/>
          <pc:sldMk cId="2630161396" sldId="607"/>
        </pc:sldMkLst>
      </pc:sldChg>
      <pc:sldChg chg="del">
        <pc:chgData name="Sherrie Donnelly" userId="JquVIkks31WialWPPZhveQVQy2jQ08Oezu+5annt3FE=" providerId="None" clId="Web-{C5C030EB-39A7-4190-ACF4-5BB6B9BA7773}" dt="2025-02-03T14:46:14.208" v="40"/>
        <pc:sldMkLst>
          <pc:docMk/>
          <pc:sldMk cId="3921284065" sldId="608"/>
        </pc:sldMkLst>
      </pc:sldChg>
      <pc:sldChg chg="del">
        <pc:chgData name="Sherrie Donnelly" userId="JquVIkks31WialWPPZhveQVQy2jQ08Oezu+5annt3FE=" providerId="None" clId="Web-{C5C030EB-39A7-4190-ACF4-5BB6B9BA7773}" dt="2025-02-03T14:46:14.208" v="39"/>
        <pc:sldMkLst>
          <pc:docMk/>
          <pc:sldMk cId="2053747162" sldId="609"/>
        </pc:sldMkLst>
      </pc:sldChg>
      <pc:sldChg chg="del">
        <pc:chgData name="Sherrie Donnelly" userId="JquVIkks31WialWPPZhveQVQy2jQ08Oezu+5annt3FE=" providerId="None" clId="Web-{C5C030EB-39A7-4190-ACF4-5BB6B9BA7773}" dt="2025-02-03T14:50:34.884" v="71"/>
        <pc:sldMkLst>
          <pc:docMk/>
          <pc:sldMk cId="4016551822" sldId="610"/>
        </pc:sldMkLst>
      </pc:sldChg>
      <pc:sldChg chg="del">
        <pc:chgData name="Sherrie Donnelly" userId="JquVIkks31WialWPPZhveQVQy2jQ08Oezu+5annt3FE=" providerId="None" clId="Web-{C5C030EB-39A7-4190-ACF4-5BB6B9BA7773}" dt="2025-02-03T14:49:16.675" v="67"/>
        <pc:sldMkLst>
          <pc:docMk/>
          <pc:sldMk cId="3016865399" sldId="611"/>
        </pc:sldMkLst>
      </pc:sldChg>
      <pc:sldChg chg="del">
        <pc:chgData name="Sherrie Donnelly" userId="JquVIkks31WialWPPZhveQVQy2jQ08Oezu+5annt3FE=" providerId="None" clId="Web-{C5C030EB-39A7-4190-ACF4-5BB6B9BA7773}" dt="2025-02-03T14:49:16.675" v="66"/>
        <pc:sldMkLst>
          <pc:docMk/>
          <pc:sldMk cId="575403963" sldId="612"/>
        </pc:sldMkLst>
      </pc:sldChg>
      <pc:sldChg chg="del">
        <pc:chgData name="Sherrie Donnelly" userId="JquVIkks31WialWPPZhveQVQy2jQ08Oezu+5annt3FE=" providerId="None" clId="Web-{C5C030EB-39A7-4190-ACF4-5BB6B9BA7773}" dt="2025-02-03T14:49:16.659" v="61"/>
        <pc:sldMkLst>
          <pc:docMk/>
          <pc:sldMk cId="35542124" sldId="613"/>
        </pc:sldMkLst>
      </pc:sldChg>
      <pc:sldChg chg="del">
        <pc:chgData name="Sherrie Donnelly" userId="JquVIkks31WialWPPZhveQVQy2jQ08Oezu+5annt3FE=" providerId="None" clId="Web-{C5C030EB-39A7-4190-ACF4-5BB6B9BA7773}" dt="2025-02-03T14:50:34.884" v="68"/>
        <pc:sldMkLst>
          <pc:docMk/>
          <pc:sldMk cId="3523263417" sldId="616"/>
        </pc:sldMkLst>
      </pc:sldChg>
      <pc:sldChg chg="modSp del">
        <pc:chgData name="Sherrie Donnelly" userId="JquVIkks31WialWPPZhveQVQy2jQ08Oezu+5annt3FE=" providerId="None" clId="Web-{C5C030EB-39A7-4190-ACF4-5BB6B9BA7773}" dt="2025-02-03T14:52:22.518" v="99"/>
        <pc:sldMkLst>
          <pc:docMk/>
          <pc:sldMk cId="2426697442" sldId="623"/>
        </pc:sldMkLst>
        <pc:spChg chg="mod">
          <ac:chgData name="Sherrie Donnelly" userId="JquVIkks31WialWPPZhveQVQy2jQ08Oezu+5annt3FE=" providerId="None" clId="Web-{C5C030EB-39A7-4190-ACF4-5BB6B9BA7773}" dt="2025-02-03T14:51:44.686" v="89" actId="20577"/>
          <ac:spMkLst>
            <pc:docMk/>
            <pc:sldMk cId="2426697442" sldId="623"/>
            <ac:spMk id="3" creationId="{8E74BCA9-F941-0C62-C932-0E7B1D10BA88}"/>
          </ac:spMkLst>
        </pc:spChg>
      </pc:sldChg>
      <pc:sldChg chg="del">
        <pc:chgData name="Sherrie Donnelly" userId="JquVIkks31WialWPPZhveQVQy2jQ08Oezu+5annt3FE=" providerId="None" clId="Web-{C5C030EB-39A7-4190-ACF4-5BB6B9BA7773}" dt="2025-02-03T14:46:47.882" v="46"/>
        <pc:sldMkLst>
          <pc:docMk/>
          <pc:sldMk cId="3042916773" sldId="624"/>
        </pc:sldMkLst>
      </pc:sldChg>
      <pc:sldChg chg="del">
        <pc:chgData name="Sherrie Donnelly" userId="JquVIkks31WialWPPZhveQVQy2jQ08Oezu+5annt3FE=" providerId="None" clId="Web-{C5C030EB-39A7-4190-ACF4-5BB6B9BA7773}" dt="2025-02-03T14:51:23.450" v="79"/>
        <pc:sldMkLst>
          <pc:docMk/>
          <pc:sldMk cId="1911632967" sldId="625"/>
        </pc:sldMkLst>
      </pc:sldChg>
      <pc:sldChg chg="modSp">
        <pc:chgData name="Sherrie Donnelly" userId="JquVIkks31WialWPPZhveQVQy2jQ08Oezu+5annt3FE=" providerId="None" clId="Web-{C5C030EB-39A7-4190-ACF4-5BB6B9BA7773}" dt="2025-02-03T14:51:01.808" v="77" actId="20577"/>
        <pc:sldMkLst>
          <pc:docMk/>
          <pc:sldMk cId="2652988305" sldId="627"/>
        </pc:sldMkLst>
        <pc:spChg chg="mod">
          <ac:chgData name="Sherrie Donnelly" userId="JquVIkks31WialWPPZhveQVQy2jQ08Oezu+5annt3FE=" providerId="None" clId="Web-{C5C030EB-39A7-4190-ACF4-5BB6B9BA7773}" dt="2025-02-03T14:51:01.808" v="77" actId="20577"/>
          <ac:spMkLst>
            <pc:docMk/>
            <pc:sldMk cId="2652988305" sldId="627"/>
            <ac:spMk id="3" creationId="{83A2DE95-A4E8-2438-1DEF-FD684B3A8D05}"/>
          </ac:spMkLst>
        </pc:spChg>
      </pc:sldChg>
      <pc:sldChg chg="del">
        <pc:chgData name="Sherrie Donnelly" userId="JquVIkks31WialWPPZhveQVQy2jQ08Oezu+5annt3FE=" providerId="None" clId="Web-{C5C030EB-39A7-4190-ACF4-5BB6B9BA7773}" dt="2025-02-03T14:43:43.133" v="14"/>
        <pc:sldMkLst>
          <pc:docMk/>
          <pc:sldMk cId="1265326007" sldId="630"/>
        </pc:sldMkLst>
      </pc:sldChg>
      <pc:sldChg chg="del">
        <pc:chgData name="Sherrie Donnelly" userId="JquVIkks31WialWPPZhveQVQy2jQ08Oezu+5annt3FE=" providerId="None" clId="Web-{C5C030EB-39A7-4190-ACF4-5BB6B9BA7773}" dt="2025-02-03T14:43:43.133" v="12"/>
        <pc:sldMkLst>
          <pc:docMk/>
          <pc:sldMk cId="2917273063" sldId="631"/>
        </pc:sldMkLst>
      </pc:sldChg>
      <pc:sldChg chg="del">
        <pc:chgData name="Sherrie Donnelly" userId="JquVIkks31WialWPPZhveQVQy2jQ08Oezu+5annt3FE=" providerId="None" clId="Web-{C5C030EB-39A7-4190-ACF4-5BB6B9BA7773}" dt="2025-02-03T14:44:00.150" v="17"/>
        <pc:sldMkLst>
          <pc:docMk/>
          <pc:sldMk cId="1887632462" sldId="632"/>
        </pc:sldMkLst>
      </pc:sldChg>
      <pc:sldChg chg="del">
        <pc:chgData name="Sherrie Donnelly" userId="JquVIkks31WialWPPZhveQVQy2jQ08Oezu+5annt3FE=" providerId="None" clId="Web-{C5C030EB-39A7-4190-ACF4-5BB6B9BA7773}" dt="2025-02-03T14:46:47.867" v="44"/>
        <pc:sldMkLst>
          <pc:docMk/>
          <pc:sldMk cId="580322559" sldId="633"/>
        </pc:sldMkLst>
      </pc:sldChg>
      <pc:sldChg chg="del">
        <pc:chgData name="Sherrie Donnelly" userId="JquVIkks31WialWPPZhveQVQy2jQ08Oezu+5annt3FE=" providerId="None" clId="Web-{C5C030EB-39A7-4190-ACF4-5BB6B9BA7773}" dt="2025-02-03T14:44:00.150" v="16"/>
        <pc:sldMkLst>
          <pc:docMk/>
          <pc:sldMk cId="3876952208" sldId="634"/>
        </pc:sldMkLst>
      </pc:sldChg>
      <pc:sldChg chg="del">
        <pc:chgData name="Sherrie Donnelly" userId="JquVIkks31WialWPPZhveQVQy2jQ08Oezu+5annt3FE=" providerId="None" clId="Web-{C5C030EB-39A7-4190-ACF4-5BB6B9BA7773}" dt="2025-02-03T14:44:12.980" v="21"/>
        <pc:sldMkLst>
          <pc:docMk/>
          <pc:sldMk cId="71085043" sldId="635"/>
        </pc:sldMkLst>
      </pc:sldChg>
      <pc:sldChg chg="del">
        <pc:chgData name="Sherrie Donnelly" userId="JquVIkks31WialWPPZhveQVQy2jQ08Oezu+5annt3FE=" providerId="None" clId="Web-{C5C030EB-39A7-4190-ACF4-5BB6B9BA7773}" dt="2025-02-03T14:43:43.133" v="13"/>
        <pc:sldMkLst>
          <pc:docMk/>
          <pc:sldMk cId="351530600" sldId="636"/>
        </pc:sldMkLst>
      </pc:sldChg>
      <pc:sldChg chg="del">
        <pc:chgData name="Sherrie Donnelly" userId="JquVIkks31WialWPPZhveQVQy2jQ08Oezu+5annt3FE=" providerId="None" clId="Web-{C5C030EB-39A7-4190-ACF4-5BB6B9BA7773}" dt="2025-02-03T14:44:00.150" v="18"/>
        <pc:sldMkLst>
          <pc:docMk/>
          <pc:sldMk cId="905821811" sldId="637"/>
        </pc:sldMkLst>
      </pc:sldChg>
      <pc:sldChg chg="del">
        <pc:chgData name="Sherrie Donnelly" userId="JquVIkks31WialWPPZhveQVQy2jQ08Oezu+5annt3FE=" providerId="None" clId="Web-{C5C030EB-39A7-4190-ACF4-5BB6B9BA7773}" dt="2025-02-03T14:44:00.135" v="15"/>
        <pc:sldMkLst>
          <pc:docMk/>
          <pc:sldMk cId="111303284" sldId="638"/>
        </pc:sldMkLst>
      </pc:sldChg>
      <pc:sldChg chg="del">
        <pc:chgData name="Sherrie Donnelly" userId="JquVIkks31WialWPPZhveQVQy2jQ08Oezu+5annt3FE=" providerId="None" clId="Web-{C5C030EB-39A7-4190-ACF4-5BB6B9BA7773}" dt="2025-02-03T14:47:12.712" v="52"/>
        <pc:sldMkLst>
          <pc:docMk/>
          <pc:sldMk cId="1060266794" sldId="639"/>
        </pc:sldMkLst>
      </pc:sldChg>
      <pc:sldChg chg="del">
        <pc:chgData name="Sherrie Donnelly" userId="JquVIkks31WialWPPZhveQVQy2jQ08Oezu+5annt3FE=" providerId="None" clId="Web-{C5C030EB-39A7-4190-ACF4-5BB6B9BA7773}" dt="2025-02-03T14:46:14.208" v="38"/>
        <pc:sldMkLst>
          <pc:docMk/>
          <pc:sldMk cId="3389287000" sldId="640"/>
        </pc:sldMkLst>
      </pc:sldChg>
      <pc:sldChg chg="del">
        <pc:chgData name="Sherrie Donnelly" userId="JquVIkks31WialWPPZhveQVQy2jQ08Oezu+5annt3FE=" providerId="None" clId="Web-{C5C030EB-39A7-4190-ACF4-5BB6B9BA7773}" dt="2025-02-03T14:46:14.208" v="37"/>
        <pc:sldMkLst>
          <pc:docMk/>
          <pc:sldMk cId="4207782821" sldId="641"/>
        </pc:sldMkLst>
      </pc:sldChg>
      <pc:sldChg chg="del">
        <pc:chgData name="Sherrie Donnelly" userId="JquVIkks31WialWPPZhveQVQy2jQ08Oezu+5annt3FE=" providerId="None" clId="Web-{C5C030EB-39A7-4190-ACF4-5BB6B9BA7773}" dt="2025-02-03T14:51:23.450" v="78"/>
        <pc:sldMkLst>
          <pc:docMk/>
          <pc:sldMk cId="3392883561" sldId="643"/>
        </pc:sldMkLst>
      </pc:sldChg>
      <pc:sldChg chg="del">
        <pc:chgData name="Sherrie Donnelly" userId="JquVIkks31WialWPPZhveQVQy2jQ08Oezu+5annt3FE=" providerId="None" clId="Web-{C5C030EB-39A7-4190-ACF4-5BB6B9BA7773}" dt="2025-02-03T14:46:14.192" v="36"/>
        <pc:sldMkLst>
          <pc:docMk/>
          <pc:sldMk cId="2813203182" sldId="644"/>
        </pc:sldMkLst>
      </pc:sldChg>
      <pc:sldChg chg="del">
        <pc:chgData name="Sherrie Donnelly" userId="JquVIkks31WialWPPZhveQVQy2jQ08Oezu+5annt3FE=" providerId="None" clId="Web-{C5C030EB-39A7-4190-ACF4-5BB6B9BA7773}" dt="2025-02-03T14:50:34.884" v="70"/>
        <pc:sldMkLst>
          <pc:docMk/>
          <pc:sldMk cId="318605391" sldId="645"/>
        </pc:sldMkLst>
      </pc:sldChg>
      <pc:sldChg chg="del">
        <pc:chgData name="Sherrie Donnelly" userId="JquVIkks31WialWPPZhveQVQy2jQ08Oezu+5annt3FE=" providerId="None" clId="Web-{C5C030EB-39A7-4190-ACF4-5BB6B9BA7773}" dt="2025-02-03T14:50:34.884" v="69"/>
        <pc:sldMkLst>
          <pc:docMk/>
          <pc:sldMk cId="2992679098" sldId="646"/>
        </pc:sldMkLst>
      </pc:sldChg>
      <pc:sldChg chg="modSp">
        <pc:chgData name="Sherrie Donnelly" userId="JquVIkks31WialWPPZhveQVQy2jQ08Oezu+5annt3FE=" providerId="None" clId="Web-{C5C030EB-39A7-4190-ACF4-5BB6B9BA7773}" dt="2025-02-03T14:43:01.146" v="9" actId="20577"/>
        <pc:sldMkLst>
          <pc:docMk/>
          <pc:sldMk cId="1645012294" sldId="649"/>
        </pc:sldMkLst>
        <pc:spChg chg="mod">
          <ac:chgData name="Sherrie Donnelly" userId="JquVIkks31WialWPPZhveQVQy2jQ08Oezu+5annt3FE=" providerId="None" clId="Web-{C5C030EB-39A7-4190-ACF4-5BB6B9BA7773}" dt="2025-02-03T14:43:01.146" v="9" actId="20577"/>
          <ac:spMkLst>
            <pc:docMk/>
            <pc:sldMk cId="1645012294" sldId="649"/>
            <ac:spMk id="3" creationId="{3CB4F462-0EC7-AD5D-B720-CF4672C15F13}"/>
          </ac:spMkLst>
        </pc:spChg>
      </pc:sldChg>
      <pc:sldChg chg="del">
        <pc:chgData name="Sherrie Donnelly" userId="JquVIkks31WialWPPZhveQVQy2jQ08Oezu+5annt3FE=" providerId="None" clId="Web-{C5C030EB-39A7-4190-ACF4-5BB6B9BA7773}" dt="2025-02-03T14:49:16.659" v="65"/>
        <pc:sldMkLst>
          <pc:docMk/>
          <pc:sldMk cId="1243437686" sldId="650"/>
        </pc:sldMkLst>
      </pc:sldChg>
      <pc:sldChg chg="del">
        <pc:chgData name="Sherrie Donnelly" userId="JquVIkks31WialWPPZhveQVQy2jQ08Oezu+5annt3FE=" providerId="None" clId="Web-{C5C030EB-39A7-4190-ACF4-5BB6B9BA7773}" dt="2025-02-03T14:49:16.659" v="64"/>
        <pc:sldMkLst>
          <pc:docMk/>
          <pc:sldMk cId="3625161529" sldId="651"/>
        </pc:sldMkLst>
      </pc:sldChg>
      <pc:sldChg chg="del">
        <pc:chgData name="Sherrie Donnelly" userId="JquVIkks31WialWPPZhveQVQy2jQ08Oezu+5annt3FE=" providerId="None" clId="Web-{C5C030EB-39A7-4190-ACF4-5BB6B9BA7773}" dt="2025-02-03T14:49:16.659" v="63"/>
        <pc:sldMkLst>
          <pc:docMk/>
          <pc:sldMk cId="1004535" sldId="652"/>
        </pc:sldMkLst>
      </pc:sldChg>
      <pc:sldChg chg="del">
        <pc:chgData name="Sherrie Donnelly" userId="JquVIkks31WialWPPZhveQVQy2jQ08Oezu+5annt3FE=" providerId="None" clId="Web-{C5C030EB-39A7-4190-ACF4-5BB6B9BA7773}" dt="2025-02-03T14:49:16.659" v="62"/>
        <pc:sldMkLst>
          <pc:docMk/>
          <pc:sldMk cId="3492609687" sldId="653"/>
        </pc:sldMkLst>
      </pc:sldChg>
    </pc:docChg>
  </pc:docChgLst>
  <pc:docChgLst>
    <pc:chgData name="Trisha Thrush" userId="ANP1nbPt/GjnpdkQVIZ2gTOAmAk6cqsJftlgx7EUsjc=" providerId="None" clId="Web-{71FD52AE-A011-4747-8D56-3A990613E2CB}"/>
    <pc:docChg chg="addSld delSld modSld">
      <pc:chgData name="Trisha Thrush" userId="ANP1nbPt/GjnpdkQVIZ2gTOAmAk6cqsJftlgx7EUsjc=" providerId="None" clId="Web-{71FD52AE-A011-4747-8D56-3A990613E2CB}" dt="2025-02-27T16:48:38.857" v="190" actId="20577"/>
      <pc:docMkLst>
        <pc:docMk/>
      </pc:docMkLst>
      <pc:sldChg chg="modSp">
        <pc:chgData name="Trisha Thrush" userId="ANP1nbPt/GjnpdkQVIZ2gTOAmAk6cqsJftlgx7EUsjc=" providerId="None" clId="Web-{71FD52AE-A011-4747-8D56-3A990613E2CB}" dt="2025-02-27T16:48:38.857" v="190" actId="20577"/>
        <pc:sldMkLst>
          <pc:docMk/>
          <pc:sldMk cId="2571975815" sldId="305"/>
        </pc:sldMkLst>
        <pc:spChg chg="mod">
          <ac:chgData name="Trisha Thrush" userId="ANP1nbPt/GjnpdkQVIZ2gTOAmAk6cqsJftlgx7EUsjc=" providerId="None" clId="Web-{71FD52AE-A011-4747-8D56-3A990613E2CB}" dt="2025-02-27T16:48:38.857" v="190" actId="20577"/>
          <ac:spMkLst>
            <pc:docMk/>
            <pc:sldMk cId="2571975815" sldId="305"/>
            <ac:spMk id="3" creationId="{FD89CF5D-8E92-C216-AD42-C67091095366}"/>
          </ac:spMkLst>
        </pc:spChg>
      </pc:sldChg>
      <pc:sldChg chg="del">
        <pc:chgData name="Trisha Thrush" userId="ANP1nbPt/GjnpdkQVIZ2gTOAmAk6cqsJftlgx7EUsjc=" providerId="None" clId="Web-{71FD52AE-A011-4747-8D56-3A990613E2CB}" dt="2025-02-27T16:26:30.176" v="2"/>
        <pc:sldMkLst>
          <pc:docMk/>
          <pc:sldMk cId="3757540938" sldId="593"/>
        </pc:sldMkLst>
      </pc:sldChg>
      <pc:sldChg chg="modSp">
        <pc:chgData name="Trisha Thrush" userId="ANP1nbPt/GjnpdkQVIZ2gTOAmAk6cqsJftlgx7EUsjc=" providerId="None" clId="Web-{71FD52AE-A011-4747-8D56-3A990613E2CB}" dt="2025-02-27T16:44:18.693" v="182" actId="20577"/>
        <pc:sldMkLst>
          <pc:docMk/>
          <pc:sldMk cId="3621280089" sldId="620"/>
        </pc:sldMkLst>
        <pc:spChg chg="mod">
          <ac:chgData name="Trisha Thrush" userId="ANP1nbPt/GjnpdkQVIZ2gTOAmAk6cqsJftlgx7EUsjc=" providerId="None" clId="Web-{71FD52AE-A011-4747-8D56-3A990613E2CB}" dt="2025-02-27T16:44:18.693" v="182" actId="20577"/>
          <ac:spMkLst>
            <pc:docMk/>
            <pc:sldMk cId="3621280089" sldId="620"/>
            <ac:spMk id="3" creationId="{3E7B7557-FC9E-8094-333C-A8463703A0B3}"/>
          </ac:spMkLst>
        </pc:spChg>
      </pc:sldChg>
      <pc:sldChg chg="modSp">
        <pc:chgData name="Trisha Thrush" userId="ANP1nbPt/GjnpdkQVIZ2gTOAmAk6cqsJftlgx7EUsjc=" providerId="None" clId="Web-{71FD52AE-A011-4747-8D56-3A990613E2CB}" dt="2025-02-27T16:46:23.119" v="183" actId="20577"/>
        <pc:sldMkLst>
          <pc:docMk/>
          <pc:sldMk cId="2426697442" sldId="623"/>
        </pc:sldMkLst>
        <pc:spChg chg="mod">
          <ac:chgData name="Trisha Thrush" userId="ANP1nbPt/GjnpdkQVIZ2gTOAmAk6cqsJftlgx7EUsjc=" providerId="None" clId="Web-{71FD52AE-A011-4747-8D56-3A990613E2CB}" dt="2025-02-27T16:46:23.119" v="183" actId="20577"/>
          <ac:spMkLst>
            <pc:docMk/>
            <pc:sldMk cId="2426697442" sldId="623"/>
            <ac:spMk id="3" creationId="{8E74BCA9-F941-0C62-C932-0E7B1D10BA88}"/>
          </ac:spMkLst>
        </pc:spChg>
      </pc:sldChg>
      <pc:sldChg chg="del">
        <pc:chgData name="Trisha Thrush" userId="ANP1nbPt/GjnpdkQVIZ2gTOAmAk6cqsJftlgx7EUsjc=" providerId="None" clId="Web-{71FD52AE-A011-4747-8D56-3A990613E2CB}" dt="2025-02-27T16:38:21.698" v="154"/>
        <pc:sldMkLst>
          <pc:docMk/>
          <pc:sldMk cId="2652988305" sldId="627"/>
        </pc:sldMkLst>
      </pc:sldChg>
      <pc:sldChg chg="modSp">
        <pc:chgData name="Trisha Thrush" userId="ANP1nbPt/GjnpdkQVIZ2gTOAmAk6cqsJftlgx7EUsjc=" providerId="None" clId="Web-{71FD52AE-A011-4747-8D56-3A990613E2CB}" dt="2025-02-27T16:27:00.990" v="4" actId="1076"/>
        <pc:sldMkLst>
          <pc:docMk/>
          <pc:sldMk cId="2402275421" sldId="653"/>
        </pc:sldMkLst>
        <pc:spChg chg="mod">
          <ac:chgData name="Trisha Thrush" userId="ANP1nbPt/GjnpdkQVIZ2gTOAmAk6cqsJftlgx7EUsjc=" providerId="None" clId="Web-{71FD52AE-A011-4747-8D56-3A990613E2CB}" dt="2025-02-27T16:26:55.787" v="3" actId="1076"/>
          <ac:spMkLst>
            <pc:docMk/>
            <pc:sldMk cId="2402275421" sldId="653"/>
            <ac:spMk id="2" creationId="{38F7DB5D-7213-DBD0-A207-FF5BD078F892}"/>
          </ac:spMkLst>
        </pc:spChg>
        <pc:spChg chg="mod">
          <ac:chgData name="Trisha Thrush" userId="ANP1nbPt/GjnpdkQVIZ2gTOAmAk6cqsJftlgx7EUsjc=" providerId="None" clId="Web-{71FD52AE-A011-4747-8D56-3A990613E2CB}" dt="2025-02-27T16:27:00.990" v="4" actId="1076"/>
          <ac:spMkLst>
            <pc:docMk/>
            <pc:sldMk cId="2402275421" sldId="653"/>
            <ac:spMk id="3" creationId="{D0A1DB80-C41D-7391-4BD3-8B0B0C3969BF}"/>
          </ac:spMkLst>
        </pc:spChg>
      </pc:sldChg>
      <pc:sldChg chg="modSp">
        <pc:chgData name="Trisha Thrush" userId="ANP1nbPt/GjnpdkQVIZ2gTOAmAk6cqsJftlgx7EUsjc=" providerId="None" clId="Web-{71FD52AE-A011-4747-8D56-3A990613E2CB}" dt="2025-02-27T16:28:37.118" v="12" actId="20577"/>
        <pc:sldMkLst>
          <pc:docMk/>
          <pc:sldMk cId="2094784597" sldId="655"/>
        </pc:sldMkLst>
        <pc:spChg chg="mod">
          <ac:chgData name="Trisha Thrush" userId="ANP1nbPt/GjnpdkQVIZ2gTOAmAk6cqsJftlgx7EUsjc=" providerId="None" clId="Web-{71FD52AE-A011-4747-8D56-3A990613E2CB}" dt="2025-02-27T16:28:37.118" v="12" actId="20577"/>
          <ac:spMkLst>
            <pc:docMk/>
            <pc:sldMk cId="2094784597" sldId="655"/>
            <ac:spMk id="3" creationId="{80194F66-D03B-B2EB-0965-D58F5B02218C}"/>
          </ac:spMkLst>
        </pc:spChg>
      </pc:sldChg>
      <pc:sldChg chg="modSp">
        <pc:chgData name="Trisha Thrush" userId="ANP1nbPt/GjnpdkQVIZ2gTOAmAk6cqsJftlgx7EUsjc=" providerId="None" clId="Web-{71FD52AE-A011-4747-8D56-3A990613E2CB}" dt="2025-02-27T16:33:52.737" v="78" actId="20577"/>
        <pc:sldMkLst>
          <pc:docMk/>
          <pc:sldMk cId="4072518383" sldId="656"/>
        </pc:sldMkLst>
        <pc:spChg chg="mod">
          <ac:chgData name="Trisha Thrush" userId="ANP1nbPt/GjnpdkQVIZ2gTOAmAk6cqsJftlgx7EUsjc=" providerId="None" clId="Web-{71FD52AE-A011-4747-8D56-3A990613E2CB}" dt="2025-02-27T16:33:52.737" v="78" actId="20577"/>
          <ac:spMkLst>
            <pc:docMk/>
            <pc:sldMk cId="4072518383" sldId="656"/>
            <ac:spMk id="3" creationId="{12403AD3-9157-58F4-CF92-EDA71263E27F}"/>
          </ac:spMkLst>
        </pc:spChg>
      </pc:sldChg>
      <pc:sldChg chg="modSp">
        <pc:chgData name="Trisha Thrush" userId="ANP1nbPt/GjnpdkQVIZ2gTOAmAk6cqsJftlgx7EUsjc=" providerId="None" clId="Web-{71FD52AE-A011-4747-8D56-3A990613E2CB}" dt="2025-02-27T16:36:23.788" v="140" actId="20577"/>
        <pc:sldMkLst>
          <pc:docMk/>
          <pc:sldMk cId="2130734943" sldId="657"/>
        </pc:sldMkLst>
        <pc:spChg chg="mod">
          <ac:chgData name="Trisha Thrush" userId="ANP1nbPt/GjnpdkQVIZ2gTOAmAk6cqsJftlgx7EUsjc=" providerId="None" clId="Web-{71FD52AE-A011-4747-8D56-3A990613E2CB}" dt="2025-02-27T16:36:23.788" v="140" actId="20577"/>
          <ac:spMkLst>
            <pc:docMk/>
            <pc:sldMk cId="2130734943" sldId="657"/>
            <ac:spMk id="3" creationId="{8326C27E-E4FC-79D7-28AB-99AC92821A2E}"/>
          </ac:spMkLst>
        </pc:spChg>
      </pc:sldChg>
      <pc:sldChg chg="modSp">
        <pc:chgData name="Trisha Thrush" userId="ANP1nbPt/GjnpdkQVIZ2gTOAmAk6cqsJftlgx7EUsjc=" providerId="None" clId="Web-{71FD52AE-A011-4747-8D56-3A990613E2CB}" dt="2025-02-27T16:37:06.414" v="143" actId="20577"/>
        <pc:sldMkLst>
          <pc:docMk/>
          <pc:sldMk cId="3185864886" sldId="658"/>
        </pc:sldMkLst>
        <pc:spChg chg="mod">
          <ac:chgData name="Trisha Thrush" userId="ANP1nbPt/GjnpdkQVIZ2gTOAmAk6cqsJftlgx7EUsjc=" providerId="None" clId="Web-{71FD52AE-A011-4747-8D56-3A990613E2CB}" dt="2025-02-27T16:37:06.414" v="143" actId="20577"/>
          <ac:spMkLst>
            <pc:docMk/>
            <pc:sldMk cId="3185864886" sldId="658"/>
            <ac:spMk id="3" creationId="{374AB810-E344-323D-3ED0-3DD5322734E6}"/>
          </ac:spMkLst>
        </pc:spChg>
      </pc:sldChg>
      <pc:sldChg chg="modSp">
        <pc:chgData name="Trisha Thrush" userId="ANP1nbPt/GjnpdkQVIZ2gTOAmAk6cqsJftlgx7EUsjc=" providerId="None" clId="Web-{71FD52AE-A011-4747-8D56-3A990613E2CB}" dt="2025-02-27T16:25:06.486" v="1" actId="14100"/>
        <pc:sldMkLst>
          <pc:docMk/>
          <pc:sldMk cId="1176580496" sldId="666"/>
        </pc:sldMkLst>
        <pc:spChg chg="mod">
          <ac:chgData name="Trisha Thrush" userId="ANP1nbPt/GjnpdkQVIZ2gTOAmAk6cqsJftlgx7EUsjc=" providerId="None" clId="Web-{71FD52AE-A011-4747-8D56-3A990613E2CB}" dt="2025-02-27T16:25:06.486" v="1" actId="14100"/>
          <ac:spMkLst>
            <pc:docMk/>
            <pc:sldMk cId="1176580496" sldId="666"/>
            <ac:spMk id="3" creationId="{8355A647-D95E-3250-58A9-CF9AA29AACB6}"/>
          </ac:spMkLst>
        </pc:spChg>
      </pc:sldChg>
      <pc:sldChg chg="addSp delSp modSp new">
        <pc:chgData name="Trisha Thrush" userId="ANP1nbPt/GjnpdkQVIZ2gTOAmAk6cqsJftlgx7EUsjc=" providerId="None" clId="Web-{71FD52AE-A011-4747-8D56-3A990613E2CB}" dt="2025-02-27T16:46:33.744" v="184" actId="1076"/>
        <pc:sldMkLst>
          <pc:docMk/>
          <pc:sldMk cId="1310378537" sldId="667"/>
        </pc:sldMkLst>
        <pc:spChg chg="mod">
          <ac:chgData name="Trisha Thrush" userId="ANP1nbPt/GjnpdkQVIZ2gTOAmAk6cqsJftlgx7EUsjc=" providerId="None" clId="Web-{71FD52AE-A011-4747-8D56-3A990613E2CB}" dt="2025-02-27T16:46:33.744" v="184" actId="1076"/>
          <ac:spMkLst>
            <pc:docMk/>
            <pc:sldMk cId="1310378537" sldId="667"/>
            <ac:spMk id="2" creationId="{E3CE666A-F2E2-2E02-0DC5-61467E8718AD}"/>
          </ac:spMkLst>
        </pc:spChg>
        <pc:spChg chg="del">
          <ac:chgData name="Trisha Thrush" userId="ANP1nbPt/GjnpdkQVIZ2gTOAmAk6cqsJftlgx7EUsjc=" providerId="None" clId="Web-{71FD52AE-A011-4747-8D56-3A990613E2CB}" dt="2025-02-27T16:37:48.322" v="151"/>
          <ac:spMkLst>
            <pc:docMk/>
            <pc:sldMk cId="1310378537" sldId="667"/>
            <ac:spMk id="3" creationId="{CFD2F5FD-617E-2D07-5F12-BC6137AFE1C1}"/>
          </ac:spMkLst>
        </pc:spChg>
        <pc:picChg chg="add">
          <ac:chgData name="Trisha Thrush" userId="ANP1nbPt/GjnpdkQVIZ2gTOAmAk6cqsJftlgx7EUsjc=" providerId="None" clId="Web-{71FD52AE-A011-4747-8D56-3A990613E2CB}" dt="2025-02-27T16:37:35.868" v="148"/>
          <ac:picMkLst>
            <pc:docMk/>
            <pc:sldMk cId="1310378537" sldId="667"/>
            <ac:picMk id="5" creationId="{56C9232D-863B-6805-152E-14B157067BFC}"/>
          </ac:picMkLst>
        </pc:picChg>
      </pc:sldChg>
      <pc:sldChg chg="addSp modSp new">
        <pc:chgData name="Trisha Thrush" userId="ANP1nbPt/GjnpdkQVIZ2gTOAmAk6cqsJftlgx7EUsjc=" providerId="None" clId="Web-{71FD52AE-A011-4747-8D56-3A990613E2CB}" dt="2025-02-27T16:42:44.534" v="165" actId="20577"/>
        <pc:sldMkLst>
          <pc:docMk/>
          <pc:sldMk cId="231577683" sldId="668"/>
        </pc:sldMkLst>
        <pc:spChg chg="mod">
          <ac:chgData name="Trisha Thrush" userId="ANP1nbPt/GjnpdkQVIZ2gTOAmAk6cqsJftlgx7EUsjc=" providerId="None" clId="Web-{71FD52AE-A011-4747-8D56-3A990613E2CB}" dt="2025-02-27T16:42:44.534" v="165" actId="20577"/>
          <ac:spMkLst>
            <pc:docMk/>
            <pc:sldMk cId="231577683" sldId="668"/>
            <ac:spMk id="2" creationId="{869ACF5D-543E-5DC3-E0F6-976A44F20D58}"/>
          </ac:spMkLst>
        </pc:spChg>
        <pc:picChg chg="add">
          <ac:chgData name="Trisha Thrush" userId="ANP1nbPt/GjnpdkQVIZ2gTOAmAk6cqsJftlgx7EUsjc=" providerId="None" clId="Web-{71FD52AE-A011-4747-8D56-3A990613E2CB}" dt="2025-02-27T16:39:22.106" v="162"/>
          <ac:picMkLst>
            <pc:docMk/>
            <pc:sldMk cId="231577683" sldId="668"/>
            <ac:picMk id="4" creationId="{E79F6E33-7049-32FA-1E4D-B4C40D960DF8}"/>
          </ac:picMkLst>
        </pc:picChg>
        <pc:picChg chg="add mod">
          <ac:chgData name="Trisha Thrush" userId="ANP1nbPt/GjnpdkQVIZ2gTOAmAk6cqsJftlgx7EUsjc=" providerId="None" clId="Web-{71FD52AE-A011-4747-8D56-3A990613E2CB}" dt="2025-02-27T16:42:38.956" v="164" actId="1076"/>
          <ac:picMkLst>
            <pc:docMk/>
            <pc:sldMk cId="231577683" sldId="668"/>
            <ac:picMk id="5" creationId="{F39FBDAB-66D4-D34C-67CC-3A6DC74DCF16}"/>
          </ac:picMkLst>
        </pc:picChg>
      </pc:sldChg>
      <pc:sldChg chg="modSp new del">
        <pc:chgData name="Trisha Thrush" userId="ANP1nbPt/GjnpdkQVIZ2gTOAmAk6cqsJftlgx7EUsjc=" providerId="None" clId="Web-{71FD52AE-A011-4747-8D56-3A990613E2CB}" dt="2025-02-27T16:38:39.417" v="156"/>
        <pc:sldMkLst>
          <pc:docMk/>
          <pc:sldMk cId="3264292822" sldId="668"/>
        </pc:sldMkLst>
        <pc:spChg chg="mod">
          <ac:chgData name="Trisha Thrush" userId="ANP1nbPt/GjnpdkQVIZ2gTOAmAk6cqsJftlgx7EUsjc=" providerId="None" clId="Web-{71FD52AE-A011-4747-8D56-3A990613E2CB}" dt="2025-02-27T16:38:30.495" v="155" actId="20577"/>
          <ac:spMkLst>
            <pc:docMk/>
            <pc:sldMk cId="3264292822" sldId="668"/>
            <ac:spMk id="2" creationId="{7754E766-C983-50B9-3AD8-6C0A32181AF4}"/>
          </ac:spMkLst>
        </pc:spChg>
      </pc:sldChg>
    </pc:docChg>
  </pc:docChgLst>
  <pc:docChgLst>
    <pc:chgData name="Dani Meier" userId="WF8vQa6V3PkTi3zr7rPxnmFOnnGJF6pDISdxYgNNa+0=" providerId="None" clId="Web-{BFB52DD5-FFC1-448E-8D76-A442B3ED0817}"/>
    <pc:docChg chg="delSld modSld">
      <pc:chgData name="Dani Meier" userId="WF8vQa6V3PkTi3zr7rPxnmFOnnGJF6pDISdxYgNNa+0=" providerId="None" clId="Web-{BFB52DD5-FFC1-448E-8D76-A442B3ED0817}" dt="2025-03-17T14:10:42.217" v="6"/>
      <pc:docMkLst>
        <pc:docMk/>
      </pc:docMkLst>
      <pc:sldChg chg="modSp">
        <pc:chgData name="Dani Meier" userId="WF8vQa6V3PkTi3zr7rPxnmFOnnGJF6pDISdxYgNNa+0=" providerId="None" clId="Web-{BFB52DD5-FFC1-448E-8D76-A442B3ED0817}" dt="2025-03-17T14:04:20.588" v="0" actId="14100"/>
        <pc:sldMkLst>
          <pc:docMk/>
          <pc:sldMk cId="1594971461" sldId="533"/>
        </pc:sldMkLst>
        <pc:picChg chg="mod">
          <ac:chgData name="Dani Meier" userId="WF8vQa6V3PkTi3zr7rPxnmFOnnGJF6pDISdxYgNNa+0=" providerId="None" clId="Web-{BFB52DD5-FFC1-448E-8D76-A442B3ED0817}" dt="2025-03-17T14:04:20.588" v="0" actId="14100"/>
          <ac:picMkLst>
            <pc:docMk/>
            <pc:sldMk cId="1594971461" sldId="533"/>
            <ac:picMk id="7" creationId="{152A7867-6EEE-BE51-ECA5-84B37CD48B87}"/>
          </ac:picMkLst>
        </pc:picChg>
      </pc:sldChg>
      <pc:sldChg chg="del">
        <pc:chgData name="Dani Meier" userId="WF8vQa6V3PkTi3zr7rPxnmFOnnGJF6pDISdxYgNNa+0=" providerId="None" clId="Web-{BFB52DD5-FFC1-448E-8D76-A442B3ED0817}" dt="2025-03-17T14:10:42.217" v="6"/>
        <pc:sldMkLst>
          <pc:docMk/>
          <pc:sldMk cId="1521508027" sldId="681"/>
        </pc:sldMkLst>
      </pc:sldChg>
      <pc:sldChg chg="addSp delSp modSp">
        <pc:chgData name="Dani Meier" userId="WF8vQa6V3PkTi3zr7rPxnmFOnnGJF6pDISdxYgNNa+0=" providerId="None" clId="Web-{BFB52DD5-FFC1-448E-8D76-A442B3ED0817}" dt="2025-03-17T14:08:21.122" v="5" actId="14100"/>
        <pc:sldMkLst>
          <pc:docMk/>
          <pc:sldMk cId="90562529" sldId="689"/>
        </pc:sldMkLst>
        <pc:spChg chg="add del mod">
          <ac:chgData name="Dani Meier" userId="WF8vQa6V3PkTi3zr7rPxnmFOnnGJF6pDISdxYgNNa+0=" providerId="None" clId="Web-{BFB52DD5-FFC1-448E-8D76-A442B3ED0817}" dt="2025-03-17T14:08:07.215" v="2"/>
          <ac:spMkLst>
            <pc:docMk/>
            <pc:sldMk cId="90562529" sldId="689"/>
            <ac:spMk id="6" creationId="{23AAC3ED-D92F-81FC-BFFA-5C4FCA3D102D}"/>
          </ac:spMkLst>
        </pc:spChg>
        <pc:picChg chg="del">
          <ac:chgData name="Dani Meier" userId="WF8vQa6V3PkTi3zr7rPxnmFOnnGJF6pDISdxYgNNa+0=" providerId="None" clId="Web-{BFB52DD5-FFC1-448E-8D76-A442B3ED0817}" dt="2025-03-17T14:08:05.215" v="1"/>
          <ac:picMkLst>
            <pc:docMk/>
            <pc:sldMk cId="90562529" sldId="689"/>
            <ac:picMk id="4" creationId="{2389D5EA-ABEF-42AE-2E28-23215D022F2F}"/>
          </ac:picMkLst>
        </pc:picChg>
        <pc:picChg chg="add mod ord">
          <ac:chgData name="Dani Meier" userId="WF8vQa6V3PkTi3zr7rPxnmFOnnGJF6pDISdxYgNNa+0=" providerId="None" clId="Web-{BFB52DD5-FFC1-448E-8D76-A442B3ED0817}" dt="2025-03-17T14:08:21.122" v="5" actId="14100"/>
          <ac:picMkLst>
            <pc:docMk/>
            <pc:sldMk cId="90562529" sldId="689"/>
            <ac:picMk id="7" creationId="{EB3D11EA-8C24-5CC7-E33A-27185D78695A}"/>
          </ac:picMkLst>
        </pc:picChg>
      </pc:sldChg>
    </pc:docChg>
  </pc:docChgLst>
  <pc:docChgLst>
    <pc:chgData name="Trisha Thrush" userId="ANP1nbPt/GjnpdkQVIZ2gTOAmAk6cqsJftlgx7EUsjc=" providerId="None" clId="Web-{C67BA4BE-0EEF-4A00-8EAB-573D5E82EE9B}"/>
    <pc:docChg chg="addSld delSld modSld">
      <pc:chgData name="Trisha Thrush" userId="ANP1nbPt/GjnpdkQVIZ2gTOAmAk6cqsJftlgx7EUsjc=" providerId="None" clId="Web-{C67BA4BE-0EEF-4A00-8EAB-573D5E82EE9B}" dt="2025-02-26T14:43:09.906" v="544" actId="20577"/>
      <pc:docMkLst>
        <pc:docMk/>
      </pc:docMkLst>
      <pc:sldChg chg="modSp">
        <pc:chgData name="Trisha Thrush" userId="ANP1nbPt/GjnpdkQVIZ2gTOAmAk6cqsJftlgx7EUsjc=" providerId="None" clId="Web-{C67BA4BE-0EEF-4A00-8EAB-573D5E82EE9B}" dt="2025-02-26T14:28:05.508" v="52" actId="20577"/>
        <pc:sldMkLst>
          <pc:docMk/>
          <pc:sldMk cId="2571975815" sldId="305"/>
        </pc:sldMkLst>
        <pc:spChg chg="mod">
          <ac:chgData name="Trisha Thrush" userId="ANP1nbPt/GjnpdkQVIZ2gTOAmAk6cqsJftlgx7EUsjc=" providerId="None" clId="Web-{C67BA4BE-0EEF-4A00-8EAB-573D5E82EE9B}" dt="2025-02-26T14:25:20.291" v="3" actId="20577"/>
          <ac:spMkLst>
            <pc:docMk/>
            <pc:sldMk cId="2571975815" sldId="305"/>
            <ac:spMk id="2" creationId="{69D4D8B7-EF41-A965-3C1C-929E79AADAFB}"/>
          </ac:spMkLst>
        </pc:spChg>
        <pc:spChg chg="mod">
          <ac:chgData name="Trisha Thrush" userId="ANP1nbPt/GjnpdkQVIZ2gTOAmAk6cqsJftlgx7EUsjc=" providerId="None" clId="Web-{C67BA4BE-0EEF-4A00-8EAB-573D5E82EE9B}" dt="2025-02-26T14:28:05.508" v="52" actId="20577"/>
          <ac:spMkLst>
            <pc:docMk/>
            <pc:sldMk cId="2571975815" sldId="305"/>
            <ac:spMk id="3" creationId="{FD89CF5D-8E92-C216-AD42-C67091095366}"/>
          </ac:spMkLst>
        </pc:spChg>
      </pc:sldChg>
      <pc:sldChg chg="modSp">
        <pc:chgData name="Trisha Thrush" userId="ANP1nbPt/GjnpdkQVIZ2gTOAmAk6cqsJftlgx7EUsjc=" providerId="None" clId="Web-{C67BA4BE-0EEF-4A00-8EAB-573D5E82EE9B}" dt="2025-02-26T14:26:35.180" v="33" actId="20577"/>
        <pc:sldMkLst>
          <pc:docMk/>
          <pc:sldMk cId="3130804831" sldId="650"/>
        </pc:sldMkLst>
        <pc:spChg chg="mod">
          <ac:chgData name="Trisha Thrush" userId="ANP1nbPt/GjnpdkQVIZ2gTOAmAk6cqsJftlgx7EUsjc=" providerId="None" clId="Web-{C67BA4BE-0EEF-4A00-8EAB-573D5E82EE9B}" dt="2025-02-26T14:26:35.180" v="33" actId="20577"/>
          <ac:spMkLst>
            <pc:docMk/>
            <pc:sldMk cId="3130804831" sldId="650"/>
            <ac:spMk id="2" creationId="{5A4BABE4-24EA-383F-487B-4765020A8ABB}"/>
          </ac:spMkLst>
        </pc:spChg>
      </pc:sldChg>
      <pc:sldChg chg="modSp">
        <pc:chgData name="Trisha Thrush" userId="ANP1nbPt/GjnpdkQVIZ2gTOAmAk6cqsJftlgx7EUsjc=" providerId="None" clId="Web-{C67BA4BE-0EEF-4A00-8EAB-573D5E82EE9B}" dt="2025-02-26T14:28:21.383" v="58" actId="14100"/>
        <pc:sldMkLst>
          <pc:docMk/>
          <pc:sldMk cId="2499052105" sldId="660"/>
        </pc:sldMkLst>
        <pc:spChg chg="mod">
          <ac:chgData name="Trisha Thrush" userId="ANP1nbPt/GjnpdkQVIZ2gTOAmAk6cqsJftlgx7EUsjc=" providerId="None" clId="Web-{C67BA4BE-0EEF-4A00-8EAB-573D5E82EE9B}" dt="2025-02-26T14:28:21.383" v="58" actId="14100"/>
          <ac:spMkLst>
            <pc:docMk/>
            <pc:sldMk cId="2499052105" sldId="660"/>
            <ac:spMk id="2" creationId="{DCDB0BED-83BB-736B-B695-82666A41236B}"/>
          </ac:spMkLst>
        </pc:spChg>
        <pc:spChg chg="mod">
          <ac:chgData name="Trisha Thrush" userId="ANP1nbPt/GjnpdkQVIZ2gTOAmAk6cqsJftlgx7EUsjc=" providerId="None" clId="Web-{C67BA4BE-0EEF-4A00-8EAB-573D5E82EE9B}" dt="2025-02-26T14:26:45.430" v="38" actId="20577"/>
          <ac:spMkLst>
            <pc:docMk/>
            <pc:sldMk cId="2499052105" sldId="660"/>
            <ac:spMk id="3" creationId="{91B55D0D-C740-0926-F140-06E22F5374B0}"/>
          </ac:spMkLst>
        </pc:spChg>
      </pc:sldChg>
      <pc:sldChg chg="modSp">
        <pc:chgData name="Trisha Thrush" userId="ANP1nbPt/GjnpdkQVIZ2gTOAmAk6cqsJftlgx7EUsjc=" providerId="None" clId="Web-{C67BA4BE-0EEF-4A00-8EAB-573D5E82EE9B}" dt="2025-02-26T14:27:01.602" v="43" actId="20577"/>
        <pc:sldMkLst>
          <pc:docMk/>
          <pc:sldMk cId="2180402175" sldId="662"/>
        </pc:sldMkLst>
        <pc:spChg chg="mod">
          <ac:chgData name="Trisha Thrush" userId="ANP1nbPt/GjnpdkQVIZ2gTOAmAk6cqsJftlgx7EUsjc=" providerId="None" clId="Web-{C67BA4BE-0EEF-4A00-8EAB-573D5E82EE9B}" dt="2025-02-26T14:27:01.602" v="43" actId="20577"/>
          <ac:spMkLst>
            <pc:docMk/>
            <pc:sldMk cId="2180402175" sldId="662"/>
            <ac:spMk id="3" creationId="{8A43BE93-745E-78F2-BB5D-E35C7CC00A20}"/>
          </ac:spMkLst>
        </pc:spChg>
      </pc:sldChg>
      <pc:sldChg chg="addSp modSp new">
        <pc:chgData name="Trisha Thrush" userId="ANP1nbPt/GjnpdkQVIZ2gTOAmAk6cqsJftlgx7EUsjc=" providerId="None" clId="Web-{C67BA4BE-0EEF-4A00-8EAB-573D5E82EE9B}" dt="2025-02-26T14:43:09.906" v="544" actId="20577"/>
        <pc:sldMkLst>
          <pc:docMk/>
          <pc:sldMk cId="1176580496" sldId="666"/>
        </pc:sldMkLst>
        <pc:spChg chg="mod">
          <ac:chgData name="Trisha Thrush" userId="ANP1nbPt/GjnpdkQVIZ2gTOAmAk6cqsJftlgx7EUsjc=" providerId="None" clId="Web-{C67BA4BE-0EEF-4A00-8EAB-573D5E82EE9B}" dt="2025-02-26T14:28:47.961" v="75" actId="20577"/>
          <ac:spMkLst>
            <pc:docMk/>
            <pc:sldMk cId="1176580496" sldId="666"/>
            <ac:spMk id="2" creationId="{A5F4B13C-7075-1F82-0D45-C4E07FCA58ED}"/>
          </ac:spMkLst>
        </pc:spChg>
        <pc:spChg chg="mod">
          <ac:chgData name="Trisha Thrush" userId="ANP1nbPt/GjnpdkQVIZ2gTOAmAk6cqsJftlgx7EUsjc=" providerId="None" clId="Web-{C67BA4BE-0EEF-4A00-8EAB-573D5E82EE9B}" dt="2025-02-26T14:43:09.906" v="544" actId="20577"/>
          <ac:spMkLst>
            <pc:docMk/>
            <pc:sldMk cId="1176580496" sldId="666"/>
            <ac:spMk id="3" creationId="{8355A647-D95E-3250-58A9-CF9AA29AACB6}"/>
          </ac:spMkLst>
        </pc:spChg>
        <pc:picChg chg="add">
          <ac:chgData name="Trisha Thrush" userId="ANP1nbPt/GjnpdkQVIZ2gTOAmAk6cqsJftlgx7EUsjc=" providerId="None" clId="Web-{C67BA4BE-0EEF-4A00-8EAB-573D5E82EE9B}" dt="2025-02-26T14:29:08.007" v="76"/>
          <ac:picMkLst>
            <pc:docMk/>
            <pc:sldMk cId="1176580496" sldId="666"/>
            <ac:picMk id="5" creationId="{37028C89-6441-14A5-93AF-A8C015B7B16A}"/>
          </ac:picMkLst>
        </pc:picChg>
      </pc:sldChg>
      <pc:sldChg chg="new del">
        <pc:chgData name="Trisha Thrush" userId="ANP1nbPt/GjnpdkQVIZ2gTOAmAk6cqsJftlgx7EUsjc=" providerId="None" clId="Web-{C67BA4BE-0EEF-4A00-8EAB-573D5E82EE9B}" dt="2025-02-26T14:27:28.055" v="45"/>
        <pc:sldMkLst>
          <pc:docMk/>
          <pc:sldMk cId="1569370811" sldId="666"/>
        </pc:sldMkLst>
      </pc:sldChg>
    </pc:docChg>
  </pc:docChgLst>
  <pc:docChgLst>
    <pc:chgData name="Dani Meier" userId="WF8vQa6V3PkTi3zr7rPxnmFOnnGJF6pDISdxYgNNa+0=" providerId="None" clId="Web-{9884E3B7-7B05-40D2-9B0D-102B45AF1F63}"/>
    <pc:docChg chg="modSld">
      <pc:chgData name="Dani Meier" userId="WF8vQa6V3PkTi3zr7rPxnmFOnnGJF6pDISdxYgNNa+0=" providerId="None" clId="Web-{9884E3B7-7B05-40D2-9B0D-102B45AF1F63}" dt="2025-03-20T15:42:21.264" v="2" actId="1076"/>
      <pc:docMkLst>
        <pc:docMk/>
      </pc:docMkLst>
      <pc:sldChg chg="addSp modSp">
        <pc:chgData name="Dani Meier" userId="WF8vQa6V3PkTi3zr7rPxnmFOnnGJF6pDISdxYgNNa+0=" providerId="None" clId="Web-{9884E3B7-7B05-40D2-9B0D-102B45AF1F63}" dt="2025-03-20T15:42:21.264" v="2" actId="1076"/>
        <pc:sldMkLst>
          <pc:docMk/>
          <pc:sldMk cId="2381633750" sldId="670"/>
        </pc:sldMkLst>
        <pc:spChg chg="add mod">
          <ac:chgData name="Dani Meier" userId="WF8vQa6V3PkTi3zr7rPxnmFOnnGJF6pDISdxYgNNa+0=" providerId="None" clId="Web-{9884E3B7-7B05-40D2-9B0D-102B45AF1F63}" dt="2025-03-20T15:42:21.264" v="2" actId="1076"/>
          <ac:spMkLst>
            <pc:docMk/>
            <pc:sldMk cId="2381633750" sldId="670"/>
            <ac:spMk id="3" creationId="{5FD9F078-60C2-400D-6BBC-7F742C5B1ACA}"/>
          </ac:spMkLst>
        </pc:spChg>
      </pc:sldChg>
      <pc:sldChg chg="delSp">
        <pc:chgData name="Dani Meier" userId="WF8vQa6V3PkTi3zr7rPxnmFOnnGJF6pDISdxYgNNa+0=" providerId="None" clId="Web-{9884E3B7-7B05-40D2-9B0D-102B45AF1F63}" dt="2025-03-20T15:42:06.592" v="0"/>
        <pc:sldMkLst>
          <pc:docMk/>
          <pc:sldMk cId="1167354795" sldId="686"/>
        </pc:sldMkLst>
        <pc:spChg chg="del">
          <ac:chgData name="Dani Meier" userId="WF8vQa6V3PkTi3zr7rPxnmFOnnGJF6pDISdxYgNNa+0=" providerId="None" clId="Web-{9884E3B7-7B05-40D2-9B0D-102B45AF1F63}" dt="2025-03-20T15:42:06.592" v="0"/>
          <ac:spMkLst>
            <pc:docMk/>
            <pc:sldMk cId="1167354795" sldId="686"/>
            <ac:spMk id="5" creationId="{5FD9F078-60C2-400D-6BBC-7F742C5B1ACA}"/>
          </ac:spMkLst>
        </pc:spChg>
      </pc:sldChg>
    </pc:docChg>
  </pc:docChgLst>
  <pc:docChgLst>
    <pc:chgData name="Dani Meier" userId="WF8vQa6V3PkTi3zr7rPxnmFOnnGJF6pDISdxYgNNa+0=" providerId="None" clId="Web-{C6189419-C442-4AFC-8397-66393DB60364}"/>
    <pc:docChg chg="modSld">
      <pc:chgData name="Dani Meier" userId="WF8vQa6V3PkTi3zr7rPxnmFOnnGJF6pDISdxYgNNa+0=" providerId="None" clId="Web-{C6189419-C442-4AFC-8397-66393DB60364}" dt="2025-03-13T16:24:22.970" v="3" actId="20577"/>
      <pc:docMkLst>
        <pc:docMk/>
      </pc:docMkLst>
      <pc:sldChg chg="modSp">
        <pc:chgData name="Dani Meier" userId="WF8vQa6V3PkTi3zr7rPxnmFOnnGJF6pDISdxYgNNa+0=" providerId="None" clId="Web-{C6189419-C442-4AFC-8397-66393DB60364}" dt="2025-03-13T16:24:22.970" v="3" actId="20577"/>
        <pc:sldMkLst>
          <pc:docMk/>
          <pc:sldMk cId="1167354795" sldId="686"/>
        </pc:sldMkLst>
        <pc:spChg chg="mod">
          <ac:chgData name="Dani Meier" userId="WF8vQa6V3PkTi3zr7rPxnmFOnnGJF6pDISdxYgNNa+0=" providerId="None" clId="Web-{C6189419-C442-4AFC-8397-66393DB60364}" dt="2025-03-13T16:24:22.970" v="3" actId="20577"/>
          <ac:spMkLst>
            <pc:docMk/>
            <pc:sldMk cId="1167354795" sldId="686"/>
            <ac:spMk id="3" creationId="{6AE263A7-B5D9-0812-CFF4-8527ED130C70}"/>
          </ac:spMkLst>
        </pc:spChg>
      </pc:sldChg>
    </pc:docChg>
  </pc:docChgLst>
  <pc:docChgLst>
    <pc:chgData name="Sherrie Donnelly" userId="JquVIkks31WialWPPZhveQVQy2jQ08Oezu+5annt3FE=" providerId="None" clId="Web-{9DA8E1C0-DD6F-4DA5-A493-2ECA548A5C6D}"/>
    <pc:docChg chg="addSld delSld modSld">
      <pc:chgData name="Sherrie Donnelly" userId="JquVIkks31WialWPPZhveQVQy2jQ08Oezu+5annt3FE=" providerId="None" clId="Web-{9DA8E1C0-DD6F-4DA5-A493-2ECA548A5C6D}" dt="2025-02-03T16:08:45.939" v="261" actId="20577"/>
      <pc:docMkLst>
        <pc:docMk/>
      </pc:docMkLst>
      <pc:sldChg chg="modSp add replId">
        <pc:chgData name="Sherrie Donnelly" userId="JquVIkks31WialWPPZhveQVQy2jQ08Oezu+5annt3FE=" providerId="None" clId="Web-{9DA8E1C0-DD6F-4DA5-A493-2ECA548A5C6D}" dt="2025-02-03T15:53:21.721" v="47" actId="20577"/>
        <pc:sldMkLst>
          <pc:docMk/>
          <pc:sldMk cId="3130804831" sldId="650"/>
        </pc:sldMkLst>
        <pc:spChg chg="mod">
          <ac:chgData name="Sherrie Donnelly" userId="JquVIkks31WialWPPZhveQVQy2jQ08Oezu+5annt3FE=" providerId="None" clId="Web-{9DA8E1C0-DD6F-4DA5-A493-2ECA548A5C6D}" dt="2025-02-03T15:52:23.811" v="17" actId="20577"/>
          <ac:spMkLst>
            <pc:docMk/>
            <pc:sldMk cId="3130804831" sldId="650"/>
            <ac:spMk id="2" creationId="{5A4BABE4-24EA-383F-487B-4765020A8ABB}"/>
          </ac:spMkLst>
        </pc:spChg>
        <pc:spChg chg="mod">
          <ac:chgData name="Sherrie Donnelly" userId="JquVIkks31WialWPPZhveQVQy2jQ08Oezu+5annt3FE=" providerId="None" clId="Web-{9DA8E1C0-DD6F-4DA5-A493-2ECA548A5C6D}" dt="2025-02-03T15:53:21.721" v="47" actId="20577"/>
          <ac:spMkLst>
            <pc:docMk/>
            <pc:sldMk cId="3130804831" sldId="650"/>
            <ac:spMk id="3" creationId="{DB6A6C6B-283A-968B-32F6-C9B36B0FCA8C}"/>
          </ac:spMkLst>
        </pc:spChg>
      </pc:sldChg>
      <pc:sldChg chg="modSp add replId">
        <pc:chgData name="Sherrie Donnelly" userId="JquVIkks31WialWPPZhveQVQy2jQ08Oezu+5annt3FE=" providerId="None" clId="Web-{9DA8E1C0-DD6F-4DA5-A493-2ECA548A5C6D}" dt="2025-02-03T15:55:55.700" v="87" actId="20577"/>
        <pc:sldMkLst>
          <pc:docMk/>
          <pc:sldMk cId="2314309096" sldId="651"/>
        </pc:sldMkLst>
        <pc:spChg chg="mod">
          <ac:chgData name="Sherrie Donnelly" userId="JquVIkks31WialWPPZhveQVQy2jQ08Oezu+5annt3FE=" providerId="None" clId="Web-{9DA8E1C0-DD6F-4DA5-A493-2ECA548A5C6D}" dt="2025-02-03T15:55:24.620" v="77" actId="20577"/>
          <ac:spMkLst>
            <pc:docMk/>
            <pc:sldMk cId="2314309096" sldId="651"/>
            <ac:spMk id="2" creationId="{C9B65ED4-32A4-DD2D-8837-045F511ABA71}"/>
          </ac:spMkLst>
        </pc:spChg>
        <pc:spChg chg="mod">
          <ac:chgData name="Sherrie Donnelly" userId="JquVIkks31WialWPPZhveQVQy2jQ08Oezu+5annt3FE=" providerId="None" clId="Web-{9DA8E1C0-DD6F-4DA5-A493-2ECA548A5C6D}" dt="2025-02-03T15:55:55.700" v="87" actId="20577"/>
          <ac:spMkLst>
            <pc:docMk/>
            <pc:sldMk cId="2314309096" sldId="651"/>
            <ac:spMk id="3" creationId="{A0EB02E3-FBFD-114A-808D-25A1E409508D}"/>
          </ac:spMkLst>
        </pc:spChg>
      </pc:sldChg>
      <pc:sldChg chg="modSp add replId">
        <pc:chgData name="Sherrie Donnelly" userId="JquVIkks31WialWPPZhveQVQy2jQ08Oezu+5annt3FE=" providerId="None" clId="Web-{9DA8E1C0-DD6F-4DA5-A493-2ECA548A5C6D}" dt="2025-02-03T15:58:46.243" v="128" actId="20577"/>
        <pc:sldMkLst>
          <pc:docMk/>
          <pc:sldMk cId="1179014841" sldId="652"/>
        </pc:sldMkLst>
        <pc:spChg chg="mod">
          <ac:chgData name="Sherrie Donnelly" userId="JquVIkks31WialWPPZhveQVQy2jQ08Oezu+5annt3FE=" providerId="None" clId="Web-{9DA8E1C0-DD6F-4DA5-A493-2ECA548A5C6D}" dt="2025-02-03T15:57:07.752" v="110" actId="20577"/>
          <ac:spMkLst>
            <pc:docMk/>
            <pc:sldMk cId="1179014841" sldId="652"/>
            <ac:spMk id="2" creationId="{F22430AA-3A2D-9A1E-93A0-EB565E10E2BD}"/>
          </ac:spMkLst>
        </pc:spChg>
        <pc:spChg chg="mod">
          <ac:chgData name="Sherrie Donnelly" userId="JquVIkks31WialWPPZhveQVQy2jQ08Oezu+5annt3FE=" providerId="None" clId="Web-{9DA8E1C0-DD6F-4DA5-A493-2ECA548A5C6D}" dt="2025-02-03T15:58:46.243" v="128" actId="20577"/>
          <ac:spMkLst>
            <pc:docMk/>
            <pc:sldMk cId="1179014841" sldId="652"/>
            <ac:spMk id="3" creationId="{FE86B20F-5E7A-7154-4233-2B47E18D7E19}"/>
          </ac:spMkLst>
        </pc:spChg>
      </pc:sldChg>
      <pc:sldChg chg="modSp add replId">
        <pc:chgData name="Sherrie Donnelly" userId="JquVIkks31WialWPPZhveQVQy2jQ08Oezu+5annt3FE=" providerId="None" clId="Web-{9DA8E1C0-DD6F-4DA5-A493-2ECA548A5C6D}" dt="2025-02-03T16:03:36.684" v="206" actId="20577"/>
        <pc:sldMkLst>
          <pc:docMk/>
          <pc:sldMk cId="2402275421" sldId="653"/>
        </pc:sldMkLst>
        <pc:spChg chg="mod">
          <ac:chgData name="Sherrie Donnelly" userId="JquVIkks31WialWPPZhveQVQy2jQ08Oezu+5annt3FE=" providerId="None" clId="Web-{9DA8E1C0-DD6F-4DA5-A493-2ECA548A5C6D}" dt="2025-02-03T16:03:36.684" v="206" actId="20577"/>
          <ac:spMkLst>
            <pc:docMk/>
            <pc:sldMk cId="2402275421" sldId="653"/>
            <ac:spMk id="2" creationId="{38F7DB5D-7213-DBD0-A207-FF5BD078F892}"/>
          </ac:spMkLst>
        </pc:spChg>
        <pc:spChg chg="mod">
          <ac:chgData name="Sherrie Donnelly" userId="JquVIkks31WialWPPZhveQVQy2jQ08Oezu+5annt3FE=" providerId="None" clId="Web-{9DA8E1C0-DD6F-4DA5-A493-2ECA548A5C6D}" dt="2025-02-03T15:59:33.840" v="151" actId="20577"/>
          <ac:spMkLst>
            <pc:docMk/>
            <pc:sldMk cId="2402275421" sldId="653"/>
            <ac:spMk id="3" creationId="{D0A1DB80-C41D-7391-4BD3-8B0B0C3969BF}"/>
          </ac:spMkLst>
        </pc:spChg>
      </pc:sldChg>
      <pc:sldChg chg="modSp add replId">
        <pc:chgData name="Sherrie Donnelly" userId="JquVIkks31WialWPPZhveQVQy2jQ08Oezu+5annt3FE=" providerId="None" clId="Web-{9DA8E1C0-DD6F-4DA5-A493-2ECA548A5C6D}" dt="2025-02-03T16:05:22.347" v="217" actId="20577"/>
        <pc:sldMkLst>
          <pc:docMk/>
          <pc:sldMk cId="119085981" sldId="654"/>
        </pc:sldMkLst>
        <pc:spChg chg="mod">
          <ac:chgData name="Sherrie Donnelly" userId="JquVIkks31WialWPPZhveQVQy2jQ08Oezu+5annt3FE=" providerId="None" clId="Web-{9DA8E1C0-DD6F-4DA5-A493-2ECA548A5C6D}" dt="2025-02-03T16:05:22.347" v="217" actId="20577"/>
          <ac:spMkLst>
            <pc:docMk/>
            <pc:sldMk cId="119085981" sldId="654"/>
            <ac:spMk id="2" creationId="{3B69926A-D610-4770-2E94-EDDF20CC9E7E}"/>
          </ac:spMkLst>
        </pc:spChg>
        <pc:spChg chg="mod">
          <ac:chgData name="Sherrie Donnelly" userId="JquVIkks31WialWPPZhveQVQy2jQ08Oezu+5annt3FE=" providerId="None" clId="Web-{9DA8E1C0-DD6F-4DA5-A493-2ECA548A5C6D}" dt="2025-02-03T16:05:15.862" v="210" actId="20577"/>
          <ac:spMkLst>
            <pc:docMk/>
            <pc:sldMk cId="119085981" sldId="654"/>
            <ac:spMk id="3" creationId="{BC04AB07-2E1C-593B-5448-A9286285EFBF}"/>
          </ac:spMkLst>
        </pc:spChg>
      </pc:sldChg>
      <pc:sldChg chg="modSp add del replId">
        <pc:chgData name="Sherrie Donnelly" userId="JquVIkks31WialWPPZhveQVQy2jQ08Oezu+5annt3FE=" providerId="None" clId="Web-{9DA8E1C0-DD6F-4DA5-A493-2ECA548A5C6D}" dt="2025-02-03T16:01:42.661" v="185"/>
        <pc:sldMkLst>
          <pc:docMk/>
          <pc:sldMk cId="3376374697" sldId="654"/>
        </pc:sldMkLst>
        <pc:spChg chg="mod">
          <ac:chgData name="Sherrie Donnelly" userId="JquVIkks31WialWPPZhveQVQy2jQ08Oezu+5annt3FE=" providerId="None" clId="Web-{9DA8E1C0-DD6F-4DA5-A493-2ECA548A5C6D}" dt="2025-02-03T15:59:57.607" v="158" actId="20577"/>
          <ac:spMkLst>
            <pc:docMk/>
            <pc:sldMk cId="3376374697" sldId="654"/>
            <ac:spMk id="2" creationId="{E3E463F7-20F3-985A-CAE6-50FC1FB7C465}"/>
          </ac:spMkLst>
        </pc:spChg>
        <pc:spChg chg="mod">
          <ac:chgData name="Sherrie Donnelly" userId="JquVIkks31WialWPPZhveQVQy2jQ08Oezu+5annt3FE=" providerId="None" clId="Web-{9DA8E1C0-DD6F-4DA5-A493-2ECA548A5C6D}" dt="2025-02-03T16:01:21.550" v="184" actId="20577"/>
          <ac:spMkLst>
            <pc:docMk/>
            <pc:sldMk cId="3376374697" sldId="654"/>
            <ac:spMk id="3" creationId="{00C95F37-8A91-4D6F-8357-3879B032D8F1}"/>
          </ac:spMkLst>
        </pc:spChg>
      </pc:sldChg>
      <pc:sldChg chg="modSp add replId">
        <pc:chgData name="Sherrie Donnelly" userId="JquVIkks31WialWPPZhveQVQy2jQ08Oezu+5annt3FE=" providerId="None" clId="Web-{9DA8E1C0-DD6F-4DA5-A493-2ECA548A5C6D}" dt="2025-02-03T16:07:01.448" v="233" actId="20577"/>
        <pc:sldMkLst>
          <pc:docMk/>
          <pc:sldMk cId="2094784597" sldId="655"/>
        </pc:sldMkLst>
        <pc:spChg chg="mod">
          <ac:chgData name="Sherrie Donnelly" userId="JquVIkks31WialWPPZhveQVQy2jQ08Oezu+5annt3FE=" providerId="None" clId="Web-{9DA8E1C0-DD6F-4DA5-A493-2ECA548A5C6D}" dt="2025-02-03T16:07:01.448" v="233" actId="20577"/>
          <ac:spMkLst>
            <pc:docMk/>
            <pc:sldMk cId="2094784597" sldId="655"/>
            <ac:spMk id="2" creationId="{B8E53781-6C88-459B-66BA-057F9BD8F5B0}"/>
          </ac:spMkLst>
        </pc:spChg>
        <pc:spChg chg="mod">
          <ac:chgData name="Sherrie Donnelly" userId="JquVIkks31WialWPPZhveQVQy2jQ08Oezu+5annt3FE=" providerId="None" clId="Web-{9DA8E1C0-DD6F-4DA5-A493-2ECA548A5C6D}" dt="2025-02-03T16:06:15.976" v="223" actId="20577"/>
          <ac:spMkLst>
            <pc:docMk/>
            <pc:sldMk cId="2094784597" sldId="655"/>
            <ac:spMk id="3" creationId="{80194F66-D03B-B2EB-0965-D58F5B02218C}"/>
          </ac:spMkLst>
        </pc:spChg>
      </pc:sldChg>
      <pc:sldChg chg="modSp add replId">
        <pc:chgData name="Sherrie Donnelly" userId="JquVIkks31WialWPPZhveQVQy2jQ08Oezu+5annt3FE=" providerId="None" clId="Web-{9DA8E1C0-DD6F-4DA5-A493-2ECA548A5C6D}" dt="2025-02-03T16:06:50.339" v="232" actId="20577"/>
        <pc:sldMkLst>
          <pc:docMk/>
          <pc:sldMk cId="4072518383" sldId="656"/>
        </pc:sldMkLst>
        <pc:spChg chg="mod">
          <ac:chgData name="Sherrie Donnelly" userId="JquVIkks31WialWPPZhveQVQy2jQ08Oezu+5annt3FE=" providerId="None" clId="Web-{9DA8E1C0-DD6F-4DA5-A493-2ECA548A5C6D}" dt="2025-02-03T16:06:50.339" v="232" actId="20577"/>
          <ac:spMkLst>
            <pc:docMk/>
            <pc:sldMk cId="4072518383" sldId="656"/>
            <ac:spMk id="2" creationId="{886D0CCC-CBBB-B0B0-1059-AB43D5D1ED85}"/>
          </ac:spMkLst>
        </pc:spChg>
        <pc:spChg chg="mod">
          <ac:chgData name="Sherrie Donnelly" userId="JquVIkks31WialWPPZhveQVQy2jQ08Oezu+5annt3FE=" providerId="None" clId="Web-{9DA8E1C0-DD6F-4DA5-A493-2ECA548A5C6D}" dt="2025-02-03T16:06:41.993" v="226" actId="20577"/>
          <ac:spMkLst>
            <pc:docMk/>
            <pc:sldMk cId="4072518383" sldId="656"/>
            <ac:spMk id="3" creationId="{12403AD3-9157-58F4-CF92-EDA71263E27F}"/>
          </ac:spMkLst>
        </pc:spChg>
      </pc:sldChg>
      <pc:sldChg chg="modSp add replId">
        <pc:chgData name="Sherrie Donnelly" userId="JquVIkks31WialWPPZhveQVQy2jQ08Oezu+5annt3FE=" providerId="None" clId="Web-{9DA8E1C0-DD6F-4DA5-A493-2ECA548A5C6D}" dt="2025-02-03T16:08:01.686" v="248" actId="20577"/>
        <pc:sldMkLst>
          <pc:docMk/>
          <pc:sldMk cId="2130734943" sldId="657"/>
        </pc:sldMkLst>
        <pc:spChg chg="mod">
          <ac:chgData name="Sherrie Donnelly" userId="JquVIkks31WialWPPZhveQVQy2jQ08Oezu+5annt3FE=" providerId="None" clId="Web-{9DA8E1C0-DD6F-4DA5-A493-2ECA548A5C6D}" dt="2025-02-03T16:08:01.686" v="248" actId="20577"/>
          <ac:spMkLst>
            <pc:docMk/>
            <pc:sldMk cId="2130734943" sldId="657"/>
            <ac:spMk id="2" creationId="{4C8ADADD-496D-1070-407C-4E157AB29303}"/>
          </ac:spMkLst>
        </pc:spChg>
        <pc:spChg chg="mod">
          <ac:chgData name="Sherrie Donnelly" userId="JquVIkks31WialWPPZhveQVQy2jQ08Oezu+5annt3FE=" providerId="None" clId="Web-{9DA8E1C0-DD6F-4DA5-A493-2ECA548A5C6D}" dt="2025-02-03T16:07:49.169" v="241" actId="20577"/>
          <ac:spMkLst>
            <pc:docMk/>
            <pc:sldMk cId="2130734943" sldId="657"/>
            <ac:spMk id="3" creationId="{8326C27E-E4FC-79D7-28AB-99AC92821A2E}"/>
          </ac:spMkLst>
        </pc:spChg>
      </pc:sldChg>
      <pc:sldChg chg="modSp add replId">
        <pc:chgData name="Sherrie Donnelly" userId="JquVIkks31WialWPPZhveQVQy2jQ08Oezu+5annt3FE=" providerId="None" clId="Web-{9DA8E1C0-DD6F-4DA5-A493-2ECA548A5C6D}" dt="2025-02-03T16:08:45.939" v="261" actId="20577"/>
        <pc:sldMkLst>
          <pc:docMk/>
          <pc:sldMk cId="3185864886" sldId="658"/>
        </pc:sldMkLst>
        <pc:spChg chg="mod">
          <ac:chgData name="Sherrie Donnelly" userId="JquVIkks31WialWPPZhveQVQy2jQ08Oezu+5annt3FE=" providerId="None" clId="Web-{9DA8E1C0-DD6F-4DA5-A493-2ECA548A5C6D}" dt="2025-02-03T16:08:31.297" v="256" actId="20577"/>
          <ac:spMkLst>
            <pc:docMk/>
            <pc:sldMk cId="3185864886" sldId="658"/>
            <ac:spMk id="2" creationId="{2C553D6B-50B6-6CC3-6D8A-2B1A9E3727E1}"/>
          </ac:spMkLst>
        </pc:spChg>
        <pc:spChg chg="mod">
          <ac:chgData name="Sherrie Donnelly" userId="JquVIkks31WialWPPZhveQVQy2jQ08Oezu+5annt3FE=" providerId="None" clId="Web-{9DA8E1C0-DD6F-4DA5-A493-2ECA548A5C6D}" dt="2025-02-03T16:08:45.939" v="261" actId="20577"/>
          <ac:spMkLst>
            <pc:docMk/>
            <pc:sldMk cId="3185864886" sldId="658"/>
            <ac:spMk id="3" creationId="{374AB810-E344-323D-3ED0-3DD5322734E6}"/>
          </ac:spMkLst>
        </pc:spChg>
      </pc:sldChg>
    </pc:docChg>
  </pc:docChgLst>
  <pc:docChgLst>
    <pc:chgData name="Kathrine Flavin" userId="bUXTEK5cHVcAnqlGkk4jhevnE6b153OnIOm3ZbT0xrs=" providerId="None" clId="Web-{A8A39290-5044-4902-97F5-6A4C58552C82}"/>
    <pc:docChg chg="addSld modSld">
      <pc:chgData name="Kathrine Flavin" userId="bUXTEK5cHVcAnqlGkk4jhevnE6b153OnIOm3ZbT0xrs=" providerId="None" clId="Web-{A8A39290-5044-4902-97F5-6A4C58552C82}" dt="2025-03-19T18:07:29.052" v="395" actId="20577"/>
      <pc:docMkLst>
        <pc:docMk/>
      </pc:docMkLst>
      <pc:sldChg chg="modSp add replId">
        <pc:chgData name="Kathrine Flavin" userId="bUXTEK5cHVcAnqlGkk4jhevnE6b153OnIOm3ZbT0xrs=" providerId="None" clId="Web-{A8A39290-5044-4902-97F5-6A4C58552C82}" dt="2025-03-19T18:07:29.052" v="395" actId="20577"/>
        <pc:sldMkLst>
          <pc:docMk/>
          <pc:sldMk cId="1490418308" sldId="693"/>
        </pc:sldMkLst>
        <pc:spChg chg="mod">
          <ac:chgData name="Kathrine Flavin" userId="bUXTEK5cHVcAnqlGkk4jhevnE6b153OnIOm3ZbT0xrs=" providerId="None" clId="Web-{A8A39290-5044-4902-97F5-6A4C58552C82}" dt="2025-03-19T18:07:29.052" v="395" actId="20577"/>
          <ac:spMkLst>
            <pc:docMk/>
            <pc:sldMk cId="1490418308" sldId="693"/>
            <ac:spMk id="3" creationId="{01DA5C9A-688D-ACD3-9042-5001FFDA02D9}"/>
          </ac:spMkLst>
        </pc:spChg>
      </pc:sldChg>
    </pc:docChg>
  </pc:docChgLst>
  <pc:docChgLst>
    <pc:chgData name="Dani Meier" userId="WF8vQa6V3PkTi3zr7rPxnmFOnnGJF6pDISdxYgNNa+0=" providerId="None" clId="Web-{AAD89FB8-B7FD-41B3-8A72-F1747462B066}"/>
    <pc:docChg chg="addSld modSld sldOrd">
      <pc:chgData name="Dani Meier" userId="WF8vQa6V3PkTi3zr7rPxnmFOnnGJF6pDISdxYgNNa+0=" providerId="None" clId="Web-{AAD89FB8-B7FD-41B3-8A72-F1747462B066}" dt="2025-03-20T15:20:17.188" v="282"/>
      <pc:docMkLst>
        <pc:docMk/>
      </pc:docMkLst>
      <pc:sldChg chg="modSp">
        <pc:chgData name="Dani Meier" userId="WF8vQa6V3PkTi3zr7rPxnmFOnnGJF6pDISdxYgNNa+0=" providerId="None" clId="Web-{AAD89FB8-B7FD-41B3-8A72-F1747462B066}" dt="2025-03-20T15:07:18.290" v="255" actId="20577"/>
        <pc:sldMkLst>
          <pc:docMk/>
          <pc:sldMk cId="1595145428" sldId="530"/>
        </pc:sldMkLst>
        <pc:spChg chg="mod">
          <ac:chgData name="Dani Meier" userId="WF8vQa6V3PkTi3zr7rPxnmFOnnGJF6pDISdxYgNNa+0=" providerId="None" clId="Web-{AAD89FB8-B7FD-41B3-8A72-F1747462B066}" dt="2025-03-20T15:07:18.290" v="255" actId="20577"/>
          <ac:spMkLst>
            <pc:docMk/>
            <pc:sldMk cId="1595145428" sldId="530"/>
            <ac:spMk id="2" creationId="{C9F173AA-F796-9F72-3259-6B391F134B5B}"/>
          </ac:spMkLst>
        </pc:spChg>
        <pc:spChg chg="mod">
          <ac:chgData name="Dani Meier" userId="WF8vQa6V3PkTi3zr7rPxnmFOnnGJF6pDISdxYgNNa+0=" providerId="None" clId="Web-{AAD89FB8-B7FD-41B3-8A72-F1747462B066}" dt="2025-03-20T15:05:34.915" v="241" actId="14100"/>
          <ac:spMkLst>
            <pc:docMk/>
            <pc:sldMk cId="1595145428" sldId="530"/>
            <ac:spMk id="3" creationId="{640BDD6E-ED6D-8671-D579-243660ECE667}"/>
          </ac:spMkLst>
        </pc:spChg>
        <pc:spChg chg="mod">
          <ac:chgData name="Dani Meier" userId="WF8vQa6V3PkTi3zr7rPxnmFOnnGJF6pDISdxYgNNa+0=" providerId="None" clId="Web-{AAD89FB8-B7FD-41B3-8A72-F1747462B066}" dt="2025-03-20T15:05:10.289" v="240" actId="14100"/>
          <ac:spMkLst>
            <pc:docMk/>
            <pc:sldMk cId="1595145428" sldId="530"/>
            <ac:spMk id="5" creationId="{DFFA029F-479E-BB0E-2C1B-C49E9A86837E}"/>
          </ac:spMkLst>
        </pc:spChg>
      </pc:sldChg>
      <pc:sldChg chg="modSp ord">
        <pc:chgData name="Dani Meier" userId="WF8vQa6V3PkTi3zr7rPxnmFOnnGJF6pDISdxYgNNa+0=" providerId="None" clId="Web-{AAD89FB8-B7FD-41B3-8A72-F1747462B066}" dt="2025-03-20T15:06:59.478" v="252" actId="20577"/>
        <pc:sldMkLst>
          <pc:docMk/>
          <pc:sldMk cId="1594971461" sldId="533"/>
        </pc:sldMkLst>
        <pc:spChg chg="mod">
          <ac:chgData name="Dani Meier" userId="WF8vQa6V3PkTi3zr7rPxnmFOnnGJF6pDISdxYgNNa+0=" providerId="None" clId="Web-{AAD89FB8-B7FD-41B3-8A72-F1747462B066}" dt="2025-03-20T15:06:59.478" v="252" actId="20577"/>
          <ac:spMkLst>
            <pc:docMk/>
            <pc:sldMk cId="1594971461" sldId="533"/>
            <ac:spMk id="2" creationId="{334F7917-48BF-572C-B5E5-6EF1C5FE45DF}"/>
          </ac:spMkLst>
        </pc:spChg>
      </pc:sldChg>
      <pc:sldChg chg="delSp modSp ord">
        <pc:chgData name="Dani Meier" userId="WF8vQa6V3PkTi3zr7rPxnmFOnnGJF6pDISdxYgNNa+0=" providerId="None" clId="Web-{AAD89FB8-B7FD-41B3-8A72-F1747462B066}" dt="2025-03-20T14:08:35.277" v="45" actId="1076"/>
        <pc:sldMkLst>
          <pc:docMk/>
          <pc:sldMk cId="659580605" sldId="534"/>
        </pc:sldMkLst>
        <pc:spChg chg="mod">
          <ac:chgData name="Dani Meier" userId="WF8vQa6V3PkTi3zr7rPxnmFOnnGJF6pDISdxYgNNa+0=" providerId="None" clId="Web-{AAD89FB8-B7FD-41B3-8A72-F1747462B066}" dt="2025-03-20T14:07:44.293" v="35" actId="14100"/>
          <ac:spMkLst>
            <pc:docMk/>
            <pc:sldMk cId="659580605" sldId="534"/>
            <ac:spMk id="2" creationId="{FB79B237-5298-2EB0-79B3-51DF79BAEBEB}"/>
          </ac:spMkLst>
        </pc:spChg>
        <pc:spChg chg="del mod">
          <ac:chgData name="Dani Meier" userId="WF8vQa6V3PkTi3zr7rPxnmFOnnGJF6pDISdxYgNNa+0=" providerId="None" clId="Web-{AAD89FB8-B7FD-41B3-8A72-F1747462B066}" dt="2025-03-20T14:08:27.105" v="43"/>
          <ac:spMkLst>
            <pc:docMk/>
            <pc:sldMk cId="659580605" sldId="534"/>
            <ac:spMk id="3" creationId="{B5CA9646-EE48-4AC3-C3A9-3DC36AFC9EC9}"/>
          </ac:spMkLst>
        </pc:spChg>
        <pc:picChg chg="mod">
          <ac:chgData name="Dani Meier" userId="WF8vQa6V3PkTi3zr7rPxnmFOnnGJF6pDISdxYgNNa+0=" providerId="None" clId="Web-{AAD89FB8-B7FD-41B3-8A72-F1747462B066}" dt="2025-03-20T14:08:35.277" v="45" actId="1076"/>
          <ac:picMkLst>
            <pc:docMk/>
            <pc:sldMk cId="659580605" sldId="534"/>
            <ac:picMk id="7" creationId="{375B0170-A17D-2778-53CD-CFC6B9A073A3}"/>
          </ac:picMkLst>
        </pc:picChg>
        <pc:picChg chg="mod">
          <ac:chgData name="Dani Meier" userId="WF8vQa6V3PkTi3zr7rPxnmFOnnGJF6pDISdxYgNNa+0=" providerId="None" clId="Web-{AAD89FB8-B7FD-41B3-8A72-F1747462B066}" dt="2025-03-20T14:08:29.230" v="44" actId="1076"/>
          <ac:picMkLst>
            <pc:docMk/>
            <pc:sldMk cId="659580605" sldId="534"/>
            <ac:picMk id="14" creationId="{8967E89B-BD5E-747A-2FB0-54DACA271EBC}"/>
          </ac:picMkLst>
        </pc:picChg>
      </pc:sldChg>
      <pc:sldChg chg="modSp">
        <pc:chgData name="Dani Meier" userId="WF8vQa6V3PkTi3zr7rPxnmFOnnGJF6pDISdxYgNNa+0=" providerId="None" clId="Web-{AAD89FB8-B7FD-41B3-8A72-F1747462B066}" dt="2025-03-20T15:09:46.104" v="262" actId="20577"/>
        <pc:sldMkLst>
          <pc:docMk/>
          <pc:sldMk cId="3302263089" sldId="536"/>
        </pc:sldMkLst>
        <pc:spChg chg="mod">
          <ac:chgData name="Dani Meier" userId="WF8vQa6V3PkTi3zr7rPxnmFOnnGJF6pDISdxYgNNa+0=" providerId="None" clId="Web-{AAD89FB8-B7FD-41B3-8A72-F1747462B066}" dt="2025-03-20T14:14:59.043" v="93" actId="1076"/>
          <ac:spMkLst>
            <pc:docMk/>
            <pc:sldMk cId="3302263089" sldId="536"/>
            <ac:spMk id="3" creationId="{EF5E3E8D-0144-90EB-EDA5-C9032755CE8B}"/>
          </ac:spMkLst>
        </pc:spChg>
        <pc:spChg chg="mod">
          <ac:chgData name="Dani Meier" userId="WF8vQa6V3PkTi3zr7rPxnmFOnnGJF6pDISdxYgNNa+0=" providerId="None" clId="Web-{AAD89FB8-B7FD-41B3-8A72-F1747462B066}" dt="2025-03-20T15:09:46.104" v="262" actId="20577"/>
          <ac:spMkLst>
            <pc:docMk/>
            <pc:sldMk cId="3302263089" sldId="536"/>
            <ac:spMk id="5" creationId="{599E265C-6819-A75D-05C9-152C0A090924}"/>
          </ac:spMkLst>
        </pc:spChg>
      </pc:sldChg>
      <pc:sldChg chg="modSp ord">
        <pc:chgData name="Dani Meier" userId="WF8vQa6V3PkTi3zr7rPxnmFOnnGJF6pDISdxYgNNa+0=" providerId="None" clId="Web-{AAD89FB8-B7FD-41B3-8A72-F1747462B066}" dt="2025-03-20T15:07:49.697" v="257" actId="20577"/>
        <pc:sldMkLst>
          <pc:docMk/>
          <pc:sldMk cId="412327407" sldId="537"/>
        </pc:sldMkLst>
        <pc:spChg chg="mod">
          <ac:chgData name="Dani Meier" userId="WF8vQa6V3PkTi3zr7rPxnmFOnnGJF6pDISdxYgNNa+0=" providerId="None" clId="Web-{AAD89FB8-B7FD-41B3-8A72-F1747462B066}" dt="2025-03-20T15:07:49.697" v="257" actId="20577"/>
          <ac:spMkLst>
            <pc:docMk/>
            <pc:sldMk cId="412327407" sldId="537"/>
            <ac:spMk id="2" creationId="{6CD06B97-8721-9475-C73A-39B96EF8C74D}"/>
          </ac:spMkLst>
        </pc:spChg>
      </pc:sldChg>
      <pc:sldChg chg="modSp">
        <pc:chgData name="Dani Meier" userId="WF8vQa6V3PkTi3zr7rPxnmFOnnGJF6pDISdxYgNNa+0=" providerId="None" clId="Web-{AAD89FB8-B7FD-41B3-8A72-F1747462B066}" dt="2025-03-20T15:04:13.945" v="234" actId="20577"/>
        <pc:sldMkLst>
          <pc:docMk/>
          <pc:sldMk cId="908550373" sldId="540"/>
        </pc:sldMkLst>
        <pc:spChg chg="mod">
          <ac:chgData name="Dani Meier" userId="WF8vQa6V3PkTi3zr7rPxnmFOnnGJF6pDISdxYgNNa+0=" providerId="None" clId="Web-{AAD89FB8-B7FD-41B3-8A72-F1747462B066}" dt="2025-03-20T15:04:13.945" v="234" actId="20577"/>
          <ac:spMkLst>
            <pc:docMk/>
            <pc:sldMk cId="908550373" sldId="540"/>
            <ac:spMk id="2" creationId="{ED8359AD-A703-966D-A9BF-75B4B6DCA641}"/>
          </ac:spMkLst>
        </pc:spChg>
        <pc:spChg chg="mod">
          <ac:chgData name="Dani Meier" userId="WF8vQa6V3PkTi3zr7rPxnmFOnnGJF6pDISdxYgNNa+0=" providerId="None" clId="Web-{AAD89FB8-B7FD-41B3-8A72-F1747462B066}" dt="2025-03-20T15:04:08.304" v="233" actId="1076"/>
          <ac:spMkLst>
            <pc:docMk/>
            <pc:sldMk cId="908550373" sldId="540"/>
            <ac:spMk id="3" creationId="{8DAC54EE-03EB-2AF7-0313-6E7D384F2097}"/>
          </ac:spMkLst>
        </pc:spChg>
      </pc:sldChg>
      <pc:sldChg chg="modSp">
        <pc:chgData name="Dani Meier" userId="WF8vQa6V3PkTi3zr7rPxnmFOnnGJF6pDISdxYgNNa+0=" providerId="None" clId="Web-{AAD89FB8-B7FD-41B3-8A72-F1747462B066}" dt="2025-03-20T15:07:04.103" v="253" actId="20577"/>
        <pc:sldMkLst>
          <pc:docMk/>
          <pc:sldMk cId="90562529" sldId="689"/>
        </pc:sldMkLst>
        <pc:spChg chg="mod">
          <ac:chgData name="Dani Meier" userId="WF8vQa6V3PkTi3zr7rPxnmFOnnGJF6pDISdxYgNNa+0=" providerId="None" clId="Web-{AAD89FB8-B7FD-41B3-8A72-F1747462B066}" dt="2025-03-20T15:07:04.103" v="253" actId="20577"/>
          <ac:spMkLst>
            <pc:docMk/>
            <pc:sldMk cId="90562529" sldId="689"/>
            <ac:spMk id="2" creationId="{213409AC-9A1A-3FF5-1738-81D069C617DA}"/>
          </ac:spMkLst>
        </pc:spChg>
      </pc:sldChg>
      <pc:sldChg chg="addSp delSp modSp new">
        <pc:chgData name="Dani Meier" userId="WF8vQa6V3PkTi3zr7rPxnmFOnnGJF6pDISdxYgNNa+0=" providerId="None" clId="Web-{AAD89FB8-B7FD-41B3-8A72-F1747462B066}" dt="2025-03-20T15:20:17.188" v="282"/>
        <pc:sldMkLst>
          <pc:docMk/>
          <pc:sldMk cId="3940558255" sldId="694"/>
        </pc:sldMkLst>
        <pc:spChg chg="del">
          <ac:chgData name="Dani Meier" userId="WF8vQa6V3PkTi3zr7rPxnmFOnnGJF6pDISdxYgNNa+0=" providerId="None" clId="Web-{AAD89FB8-B7FD-41B3-8A72-F1747462B066}" dt="2025-03-20T15:19:48.406" v="280"/>
          <ac:spMkLst>
            <pc:docMk/>
            <pc:sldMk cId="3940558255" sldId="694"/>
            <ac:spMk id="2" creationId="{E04A2D2A-B61F-FEB6-D377-C56A1D06B069}"/>
          </ac:spMkLst>
        </pc:spChg>
        <pc:spChg chg="del">
          <ac:chgData name="Dani Meier" userId="WF8vQa6V3PkTi3zr7rPxnmFOnnGJF6pDISdxYgNNa+0=" providerId="None" clId="Web-{AAD89FB8-B7FD-41B3-8A72-F1747462B066}" dt="2025-03-20T15:17:01.123" v="264"/>
          <ac:spMkLst>
            <pc:docMk/>
            <pc:sldMk cId="3940558255" sldId="694"/>
            <ac:spMk id="3" creationId="{BBB507CD-A4F6-B747-B2BA-95B0C67EBF62}"/>
          </ac:spMkLst>
        </pc:spChg>
        <pc:spChg chg="add del mod">
          <ac:chgData name="Dani Meier" userId="WF8vQa6V3PkTi3zr7rPxnmFOnnGJF6pDISdxYgNNa+0=" providerId="None" clId="Web-{AAD89FB8-B7FD-41B3-8A72-F1747462B066}" dt="2025-03-20T15:19:50.187" v="281"/>
          <ac:spMkLst>
            <pc:docMk/>
            <pc:sldMk cId="3940558255" sldId="694"/>
            <ac:spMk id="6" creationId="{3CE73A1B-DBAF-FA8B-E781-E61FE558F9FB}"/>
          </ac:spMkLst>
        </pc:spChg>
        <pc:picChg chg="add del mod ord">
          <ac:chgData name="Dani Meier" userId="WF8vQa6V3PkTi3zr7rPxnmFOnnGJF6pDISdxYgNNa+0=" providerId="None" clId="Web-{AAD89FB8-B7FD-41B3-8A72-F1747462B066}" dt="2025-03-20T15:19:46.719" v="279"/>
          <ac:picMkLst>
            <pc:docMk/>
            <pc:sldMk cId="3940558255" sldId="694"/>
            <ac:picMk id="4" creationId="{6995832B-316E-E9FB-E93F-848AC24B64E3}"/>
          </ac:picMkLst>
        </pc:picChg>
        <pc:picChg chg="add mod">
          <ac:chgData name="Dani Meier" userId="WF8vQa6V3PkTi3zr7rPxnmFOnnGJF6pDISdxYgNNa+0=" providerId="None" clId="Web-{AAD89FB8-B7FD-41B3-8A72-F1747462B066}" dt="2025-03-20T15:20:17.188" v="282"/>
          <ac:picMkLst>
            <pc:docMk/>
            <pc:sldMk cId="3940558255" sldId="694"/>
            <ac:picMk id="7" creationId="{0D1E2C44-0E3C-612C-EA98-E84DF177F9EF}"/>
          </ac:picMkLst>
        </pc:picChg>
      </pc:sldChg>
      <pc:sldChg chg="addSp delSp modSp new">
        <pc:chgData name="Dani Meier" userId="WF8vQa6V3PkTi3zr7rPxnmFOnnGJF6pDISdxYgNNa+0=" providerId="None" clId="Web-{AAD89FB8-B7FD-41B3-8A72-F1747462B066}" dt="2025-03-20T15:19:39.578" v="278"/>
        <pc:sldMkLst>
          <pc:docMk/>
          <pc:sldMk cId="2799630081" sldId="695"/>
        </pc:sldMkLst>
        <pc:spChg chg="del">
          <ac:chgData name="Dani Meier" userId="WF8vQa6V3PkTi3zr7rPxnmFOnnGJF6pDISdxYgNNa+0=" providerId="None" clId="Web-{AAD89FB8-B7FD-41B3-8A72-F1747462B066}" dt="2025-03-20T15:19:32.625" v="275"/>
          <ac:spMkLst>
            <pc:docMk/>
            <pc:sldMk cId="2799630081" sldId="695"/>
            <ac:spMk id="2" creationId="{E5B87165-6FC5-0371-6606-3A1DAAA136C3}"/>
          </ac:spMkLst>
        </pc:spChg>
        <pc:spChg chg="del">
          <ac:chgData name="Dani Meier" userId="WF8vQa6V3PkTi3zr7rPxnmFOnnGJF6pDISdxYgNNa+0=" providerId="None" clId="Web-{AAD89FB8-B7FD-41B3-8A72-F1747462B066}" dt="2025-03-20T15:17:44.983" v="269"/>
          <ac:spMkLst>
            <pc:docMk/>
            <pc:sldMk cId="2799630081" sldId="695"/>
            <ac:spMk id="3" creationId="{638080A6-AFDE-89C0-90C8-ECBD910B27B3}"/>
          </ac:spMkLst>
        </pc:spChg>
        <pc:spChg chg="add del mod">
          <ac:chgData name="Dani Meier" userId="WF8vQa6V3PkTi3zr7rPxnmFOnnGJF6pDISdxYgNNa+0=" providerId="None" clId="Web-{AAD89FB8-B7FD-41B3-8A72-F1747462B066}" dt="2025-03-20T15:19:36.890" v="277"/>
          <ac:spMkLst>
            <pc:docMk/>
            <pc:sldMk cId="2799630081" sldId="695"/>
            <ac:spMk id="6" creationId="{F547B244-0487-57F9-773A-7FC162C48118}"/>
          </ac:spMkLst>
        </pc:spChg>
        <pc:picChg chg="add del mod ord">
          <ac:chgData name="Dani Meier" userId="WF8vQa6V3PkTi3zr7rPxnmFOnnGJF6pDISdxYgNNa+0=" providerId="None" clId="Web-{AAD89FB8-B7FD-41B3-8A72-F1747462B066}" dt="2025-03-20T15:19:31.125" v="274"/>
          <ac:picMkLst>
            <pc:docMk/>
            <pc:sldMk cId="2799630081" sldId="695"/>
            <ac:picMk id="4" creationId="{917CB492-3DD5-97F7-3D83-A15CDEF4C4C7}"/>
          </ac:picMkLst>
        </pc:picChg>
        <pc:picChg chg="add mod">
          <ac:chgData name="Dani Meier" userId="WF8vQa6V3PkTi3zr7rPxnmFOnnGJF6pDISdxYgNNa+0=" providerId="None" clId="Web-{AAD89FB8-B7FD-41B3-8A72-F1747462B066}" dt="2025-03-20T15:19:39.578" v="278"/>
          <ac:picMkLst>
            <pc:docMk/>
            <pc:sldMk cId="2799630081" sldId="695"/>
            <ac:picMk id="7" creationId="{926AE86A-6B3E-531C-632D-EC1043B6C141}"/>
          </ac:picMkLst>
        </pc:picChg>
      </pc:sldChg>
    </pc:docChg>
  </pc:docChgLst>
  <pc:docChgLst>
    <pc:chgData name="Rusmira Bektas" userId="AnH7rrmAXJ3JaKx1dAEvdsjwm+EEzgH+T4EJrqMaFBY=" providerId="None" clId="Web-{194ADD49-A374-42F8-BC8C-E68BF00E9AC5}"/>
    <pc:docChg chg="addSld delSld modSld sldOrd">
      <pc:chgData name="Rusmira Bektas" userId="AnH7rrmAXJ3JaKx1dAEvdsjwm+EEzgH+T4EJrqMaFBY=" providerId="None" clId="Web-{194ADD49-A374-42F8-BC8C-E68BF00E9AC5}" dt="2025-02-20T13:48:57.550" v="11"/>
      <pc:docMkLst>
        <pc:docMk/>
      </pc:docMkLst>
      <pc:sldChg chg="modSp ord">
        <pc:chgData name="Rusmira Bektas" userId="AnH7rrmAXJ3JaKx1dAEvdsjwm+EEzgH+T4EJrqMaFBY=" providerId="None" clId="Web-{194ADD49-A374-42F8-BC8C-E68BF00E9AC5}" dt="2025-02-20T13:48:34.426" v="9"/>
        <pc:sldMkLst>
          <pc:docMk/>
          <pc:sldMk cId="686551719" sldId="659"/>
        </pc:sldMkLst>
        <pc:spChg chg="mod">
          <ac:chgData name="Rusmira Bektas" userId="AnH7rrmAXJ3JaKx1dAEvdsjwm+EEzgH+T4EJrqMaFBY=" providerId="None" clId="Web-{194ADD49-A374-42F8-BC8C-E68BF00E9AC5}" dt="2025-02-20T13:47:34.552" v="4" actId="14100"/>
          <ac:spMkLst>
            <pc:docMk/>
            <pc:sldMk cId="686551719" sldId="659"/>
            <ac:spMk id="2" creationId="{4D16C77F-8C6D-43C3-C507-4BA34ADF7A10}"/>
          </ac:spMkLst>
        </pc:spChg>
        <pc:spChg chg="mod">
          <ac:chgData name="Rusmira Bektas" userId="AnH7rrmAXJ3JaKx1dAEvdsjwm+EEzgH+T4EJrqMaFBY=" providerId="None" clId="Web-{194ADD49-A374-42F8-BC8C-E68BF00E9AC5}" dt="2025-02-20T13:47:41.052" v="7" actId="20577"/>
          <ac:spMkLst>
            <pc:docMk/>
            <pc:sldMk cId="686551719" sldId="659"/>
            <ac:spMk id="3" creationId="{6C552468-0000-B90E-E31B-EC6D79A14FD8}"/>
          </ac:spMkLst>
        </pc:spChg>
      </pc:sldChg>
      <pc:sldChg chg="add ord replId">
        <pc:chgData name="Rusmira Bektas" userId="AnH7rrmAXJ3JaKx1dAEvdsjwm+EEzgH+T4EJrqMaFBY=" providerId="None" clId="Web-{194ADD49-A374-42F8-BC8C-E68BF00E9AC5}" dt="2025-02-20T13:48:45.973" v="10"/>
        <pc:sldMkLst>
          <pc:docMk/>
          <pc:sldMk cId="2180402175" sldId="662"/>
        </pc:sldMkLst>
      </pc:sldChg>
      <pc:sldChg chg="new del">
        <pc:chgData name="Rusmira Bektas" userId="AnH7rrmAXJ3JaKx1dAEvdsjwm+EEzgH+T4EJrqMaFBY=" providerId="None" clId="Web-{194ADD49-A374-42F8-BC8C-E68BF00E9AC5}" dt="2025-02-20T13:43:47.368" v="1"/>
        <pc:sldMkLst>
          <pc:docMk/>
          <pc:sldMk cId="2727878204" sldId="662"/>
        </pc:sldMkLst>
      </pc:sldChg>
      <pc:sldChg chg="add replId">
        <pc:chgData name="Rusmira Bektas" userId="AnH7rrmAXJ3JaKx1dAEvdsjwm+EEzgH+T4EJrqMaFBY=" providerId="None" clId="Web-{194ADD49-A374-42F8-BC8C-E68BF00E9AC5}" dt="2025-02-20T13:48:57.550" v="11"/>
        <pc:sldMkLst>
          <pc:docMk/>
          <pc:sldMk cId="704203421" sldId="663"/>
        </pc:sldMkLst>
      </pc:sldChg>
    </pc:docChg>
  </pc:docChgLst>
  <pc:docChgLst>
    <pc:chgData name="Trisha Thrush" userId="ANP1nbPt/GjnpdkQVIZ2gTOAmAk6cqsJftlgx7EUsjc=" providerId="None" clId="Web-{EAECC54B-6945-4450-96FC-0D2D90260283}"/>
    <pc:docChg chg="modSld">
      <pc:chgData name="Trisha Thrush" userId="ANP1nbPt/GjnpdkQVIZ2gTOAmAk6cqsJftlgx7EUsjc=" providerId="None" clId="Web-{EAECC54B-6945-4450-96FC-0D2D90260283}" dt="2025-03-13T13:23:51.025" v="43" actId="1076"/>
      <pc:docMkLst>
        <pc:docMk/>
      </pc:docMkLst>
      <pc:sldChg chg="modSp">
        <pc:chgData name="Trisha Thrush" userId="ANP1nbPt/GjnpdkQVIZ2gTOAmAk6cqsJftlgx7EUsjc=" providerId="None" clId="Web-{EAECC54B-6945-4450-96FC-0D2D90260283}" dt="2025-03-13T13:20:55.229" v="9" actId="14100"/>
        <pc:sldMkLst>
          <pc:docMk/>
          <pc:sldMk cId="2571975815" sldId="305"/>
        </pc:sldMkLst>
        <pc:spChg chg="mod">
          <ac:chgData name="Trisha Thrush" userId="ANP1nbPt/GjnpdkQVIZ2gTOAmAk6cqsJftlgx7EUsjc=" providerId="None" clId="Web-{EAECC54B-6945-4450-96FC-0D2D90260283}" dt="2025-03-13T13:20:55.229" v="9" actId="14100"/>
          <ac:spMkLst>
            <pc:docMk/>
            <pc:sldMk cId="2571975815" sldId="305"/>
            <ac:spMk id="3" creationId="{FD89CF5D-8E92-C216-AD42-C67091095366}"/>
          </ac:spMkLst>
        </pc:spChg>
      </pc:sldChg>
      <pc:sldChg chg="addSp delSp">
        <pc:chgData name="Trisha Thrush" userId="ANP1nbPt/GjnpdkQVIZ2gTOAmAk6cqsJftlgx7EUsjc=" providerId="None" clId="Web-{EAECC54B-6945-4450-96FC-0D2D90260283}" dt="2025-03-13T13:22:18.869" v="26"/>
        <pc:sldMkLst>
          <pc:docMk/>
          <pc:sldMk cId="1595145428" sldId="530"/>
        </pc:sldMkLst>
        <pc:picChg chg="del">
          <ac:chgData name="Trisha Thrush" userId="ANP1nbPt/GjnpdkQVIZ2gTOAmAk6cqsJftlgx7EUsjc=" providerId="None" clId="Web-{EAECC54B-6945-4450-96FC-0D2D90260283}" dt="2025-03-13T13:22:17.541" v="25"/>
          <ac:picMkLst>
            <pc:docMk/>
            <pc:sldMk cId="1595145428" sldId="530"/>
            <ac:picMk id="6" creationId="{4DED3164-10D9-498E-953A-44EA35EC635E}"/>
          </ac:picMkLst>
        </pc:picChg>
        <pc:picChg chg="add">
          <ac:chgData name="Trisha Thrush" userId="ANP1nbPt/GjnpdkQVIZ2gTOAmAk6cqsJftlgx7EUsjc=" providerId="None" clId="Web-{EAECC54B-6945-4450-96FC-0D2D90260283}" dt="2025-03-13T13:22:18.869" v="26"/>
          <ac:picMkLst>
            <pc:docMk/>
            <pc:sldMk cId="1595145428" sldId="530"/>
            <ac:picMk id="7" creationId="{491E09D1-BFC0-2C9F-4B71-CA782AAE305A}"/>
          </ac:picMkLst>
        </pc:picChg>
      </pc:sldChg>
      <pc:sldChg chg="addSp delSp modSp">
        <pc:chgData name="Trisha Thrush" userId="ANP1nbPt/GjnpdkQVIZ2gTOAmAk6cqsJftlgx7EUsjc=" providerId="None" clId="Web-{EAECC54B-6945-4450-96FC-0D2D90260283}" dt="2025-03-13T13:22:06.197" v="22" actId="1076"/>
        <pc:sldMkLst>
          <pc:docMk/>
          <pc:sldMk cId="1594971461" sldId="533"/>
        </pc:sldMkLst>
        <pc:picChg chg="add">
          <ac:chgData name="Trisha Thrush" userId="ANP1nbPt/GjnpdkQVIZ2gTOAmAk6cqsJftlgx7EUsjc=" providerId="None" clId="Web-{EAECC54B-6945-4450-96FC-0D2D90260283}" dt="2025-03-13T13:22:01.650" v="21"/>
          <ac:picMkLst>
            <pc:docMk/>
            <pc:sldMk cId="1594971461" sldId="533"/>
            <ac:picMk id="6" creationId="{BF7EFF7E-40D9-D6A1-1712-F58347C2884F}"/>
          </ac:picMkLst>
        </pc:picChg>
        <pc:picChg chg="mod">
          <ac:chgData name="Trisha Thrush" userId="ANP1nbPt/GjnpdkQVIZ2gTOAmAk6cqsJftlgx7EUsjc=" providerId="None" clId="Web-{EAECC54B-6945-4450-96FC-0D2D90260283}" dt="2025-03-13T13:22:06.197" v="22" actId="1076"/>
          <ac:picMkLst>
            <pc:docMk/>
            <pc:sldMk cId="1594971461" sldId="533"/>
            <ac:picMk id="7" creationId="{152A7867-6EEE-BE51-ECA5-84B37CD48B87}"/>
          </ac:picMkLst>
        </pc:picChg>
        <pc:picChg chg="del">
          <ac:chgData name="Trisha Thrush" userId="ANP1nbPt/GjnpdkQVIZ2gTOAmAk6cqsJftlgx7EUsjc=" providerId="None" clId="Web-{EAECC54B-6945-4450-96FC-0D2D90260283}" dt="2025-03-13T13:22:00.291" v="20"/>
          <ac:picMkLst>
            <pc:docMk/>
            <pc:sldMk cId="1594971461" sldId="533"/>
            <ac:picMk id="8" creationId="{B8E4FD37-C19E-1EAC-D37E-D67FD901B9F1}"/>
          </ac:picMkLst>
        </pc:picChg>
      </pc:sldChg>
      <pc:sldChg chg="addSp delSp modSp">
        <pc:chgData name="Trisha Thrush" userId="ANP1nbPt/GjnpdkQVIZ2gTOAmAk6cqsJftlgx7EUsjc=" providerId="None" clId="Web-{EAECC54B-6945-4450-96FC-0D2D90260283}" dt="2025-03-13T13:22:32.775" v="29" actId="1076"/>
        <pc:sldMkLst>
          <pc:docMk/>
          <pc:sldMk cId="659580605" sldId="534"/>
        </pc:sldMkLst>
        <pc:picChg chg="add">
          <ac:chgData name="Trisha Thrush" userId="ANP1nbPt/GjnpdkQVIZ2gTOAmAk6cqsJftlgx7EUsjc=" providerId="None" clId="Web-{EAECC54B-6945-4450-96FC-0D2D90260283}" dt="2025-03-13T13:22:25.806" v="28"/>
          <ac:picMkLst>
            <pc:docMk/>
            <pc:sldMk cId="659580605" sldId="534"/>
            <ac:picMk id="5" creationId="{22C9BAE2-8B47-FCA2-871A-F162B9398930}"/>
          </ac:picMkLst>
        </pc:picChg>
        <pc:picChg chg="mod">
          <ac:chgData name="Trisha Thrush" userId="ANP1nbPt/GjnpdkQVIZ2gTOAmAk6cqsJftlgx7EUsjc=" providerId="None" clId="Web-{EAECC54B-6945-4450-96FC-0D2D90260283}" dt="2025-03-13T13:22:32.775" v="29" actId="1076"/>
          <ac:picMkLst>
            <pc:docMk/>
            <pc:sldMk cId="659580605" sldId="534"/>
            <ac:picMk id="7" creationId="{375B0170-A17D-2778-53CD-CFC6B9A073A3}"/>
          </ac:picMkLst>
        </pc:picChg>
        <pc:picChg chg="del">
          <ac:chgData name="Trisha Thrush" userId="ANP1nbPt/GjnpdkQVIZ2gTOAmAk6cqsJftlgx7EUsjc=" providerId="None" clId="Web-{EAECC54B-6945-4450-96FC-0D2D90260283}" dt="2025-03-13T13:22:24.635" v="27"/>
          <ac:picMkLst>
            <pc:docMk/>
            <pc:sldMk cId="659580605" sldId="534"/>
            <ac:picMk id="10" creationId="{63F9185D-3219-96B9-CACF-6A3F868BC20A}"/>
          </ac:picMkLst>
        </pc:picChg>
      </pc:sldChg>
      <pc:sldChg chg="addSp delSp">
        <pc:chgData name="Trisha Thrush" userId="ANP1nbPt/GjnpdkQVIZ2gTOAmAk6cqsJftlgx7EUsjc=" providerId="None" clId="Web-{EAECC54B-6945-4450-96FC-0D2D90260283}" dt="2025-03-13T13:22:13.885" v="24"/>
        <pc:sldMkLst>
          <pc:docMk/>
          <pc:sldMk cId="3492134545" sldId="535"/>
        </pc:sldMkLst>
        <pc:picChg chg="del">
          <ac:chgData name="Trisha Thrush" userId="ANP1nbPt/GjnpdkQVIZ2gTOAmAk6cqsJftlgx7EUsjc=" providerId="None" clId="Web-{EAECC54B-6945-4450-96FC-0D2D90260283}" dt="2025-03-13T13:22:12.025" v="23"/>
          <ac:picMkLst>
            <pc:docMk/>
            <pc:sldMk cId="3492134545" sldId="535"/>
            <ac:picMk id="7" creationId="{E5F250D5-5B6D-81CD-23B0-F65B1C79BAED}"/>
          </ac:picMkLst>
        </pc:picChg>
        <pc:picChg chg="add">
          <ac:chgData name="Trisha Thrush" userId="ANP1nbPt/GjnpdkQVIZ2gTOAmAk6cqsJftlgx7EUsjc=" providerId="None" clId="Web-{EAECC54B-6945-4450-96FC-0D2D90260283}" dt="2025-03-13T13:22:13.885" v="24"/>
          <ac:picMkLst>
            <pc:docMk/>
            <pc:sldMk cId="3492134545" sldId="535"/>
            <ac:picMk id="9" creationId="{FBF87D70-270D-5674-344C-60A6B091940D}"/>
          </ac:picMkLst>
        </pc:picChg>
      </pc:sldChg>
      <pc:sldChg chg="addSp delSp">
        <pc:chgData name="Trisha Thrush" userId="ANP1nbPt/GjnpdkQVIZ2gTOAmAk6cqsJftlgx7EUsjc=" providerId="None" clId="Web-{EAECC54B-6945-4450-96FC-0D2D90260283}" dt="2025-03-13T13:22:37.728" v="31"/>
        <pc:sldMkLst>
          <pc:docMk/>
          <pc:sldMk cId="3302263089" sldId="536"/>
        </pc:sldMkLst>
        <pc:picChg chg="del">
          <ac:chgData name="Trisha Thrush" userId="ANP1nbPt/GjnpdkQVIZ2gTOAmAk6cqsJftlgx7EUsjc=" providerId="None" clId="Web-{EAECC54B-6945-4450-96FC-0D2D90260283}" dt="2025-03-13T13:22:36.556" v="30"/>
          <ac:picMkLst>
            <pc:docMk/>
            <pc:sldMk cId="3302263089" sldId="536"/>
            <ac:picMk id="6" creationId="{EC95F9F4-AFB1-713E-CBC0-E54A49225E07}"/>
          </ac:picMkLst>
        </pc:picChg>
        <pc:picChg chg="add">
          <ac:chgData name="Trisha Thrush" userId="ANP1nbPt/GjnpdkQVIZ2gTOAmAk6cqsJftlgx7EUsjc=" providerId="None" clId="Web-{EAECC54B-6945-4450-96FC-0D2D90260283}" dt="2025-03-13T13:22:37.728" v="31"/>
          <ac:picMkLst>
            <pc:docMk/>
            <pc:sldMk cId="3302263089" sldId="536"/>
            <ac:picMk id="9" creationId="{C70BBE01-2829-FF9B-DC88-AEAFEA73B162}"/>
          </ac:picMkLst>
        </pc:picChg>
      </pc:sldChg>
      <pc:sldChg chg="addSp delSp modSp">
        <pc:chgData name="Trisha Thrush" userId="ANP1nbPt/GjnpdkQVIZ2gTOAmAk6cqsJftlgx7EUsjc=" providerId="None" clId="Web-{EAECC54B-6945-4450-96FC-0D2D90260283}" dt="2025-03-13T13:23:51.025" v="43" actId="1076"/>
        <pc:sldMkLst>
          <pc:docMk/>
          <pc:sldMk cId="412327407" sldId="537"/>
        </pc:sldMkLst>
        <pc:spChg chg="mod">
          <ac:chgData name="Trisha Thrush" userId="ANP1nbPt/GjnpdkQVIZ2gTOAmAk6cqsJftlgx7EUsjc=" providerId="None" clId="Web-{EAECC54B-6945-4450-96FC-0D2D90260283}" dt="2025-03-13T13:23:51.025" v="43" actId="1076"/>
          <ac:spMkLst>
            <pc:docMk/>
            <pc:sldMk cId="412327407" sldId="537"/>
            <ac:spMk id="2" creationId="{6CD06B97-8721-9475-C73A-39B96EF8C74D}"/>
          </ac:spMkLst>
        </pc:spChg>
        <pc:picChg chg="mod">
          <ac:chgData name="Trisha Thrush" userId="ANP1nbPt/GjnpdkQVIZ2gTOAmAk6cqsJftlgx7EUsjc=" providerId="None" clId="Web-{EAECC54B-6945-4450-96FC-0D2D90260283}" dt="2025-03-13T13:22:52.494" v="35" actId="1076"/>
          <ac:picMkLst>
            <pc:docMk/>
            <pc:sldMk cId="412327407" sldId="537"/>
            <ac:picMk id="5" creationId="{1B5F479C-0264-DAE6-0BC0-8194BCDAAC53}"/>
          </ac:picMkLst>
        </pc:picChg>
        <pc:picChg chg="del">
          <ac:chgData name="Trisha Thrush" userId="ANP1nbPt/GjnpdkQVIZ2gTOAmAk6cqsJftlgx7EUsjc=" providerId="None" clId="Web-{EAECC54B-6945-4450-96FC-0D2D90260283}" dt="2025-03-13T13:22:47.025" v="33"/>
          <ac:picMkLst>
            <pc:docMk/>
            <pc:sldMk cId="412327407" sldId="537"/>
            <ac:picMk id="6" creationId="{5CFDCBFA-E689-B8AC-6262-0C60103A60A0}"/>
          </ac:picMkLst>
        </pc:picChg>
        <pc:picChg chg="add mod">
          <ac:chgData name="Trisha Thrush" userId="ANP1nbPt/GjnpdkQVIZ2gTOAmAk6cqsJftlgx7EUsjc=" providerId="None" clId="Web-{EAECC54B-6945-4450-96FC-0D2D90260283}" dt="2025-03-13T13:23:38.712" v="41" actId="1076"/>
          <ac:picMkLst>
            <pc:docMk/>
            <pc:sldMk cId="412327407" sldId="537"/>
            <ac:picMk id="8" creationId="{9DC6D0FA-33B9-B4EA-F232-3CF0FD59FD0A}"/>
          </ac:picMkLst>
        </pc:picChg>
      </pc:sldChg>
      <pc:sldChg chg="addSp">
        <pc:chgData name="Trisha Thrush" userId="ANP1nbPt/GjnpdkQVIZ2gTOAmAk6cqsJftlgx7EUsjc=" providerId="None" clId="Web-{EAECC54B-6945-4450-96FC-0D2D90260283}" dt="2025-03-13T13:22:57.322" v="36"/>
        <pc:sldMkLst>
          <pc:docMk/>
          <pc:sldMk cId="908550373" sldId="540"/>
        </pc:sldMkLst>
        <pc:picChg chg="add">
          <ac:chgData name="Trisha Thrush" userId="ANP1nbPt/GjnpdkQVIZ2gTOAmAk6cqsJftlgx7EUsjc=" providerId="None" clId="Web-{EAECC54B-6945-4450-96FC-0D2D90260283}" dt="2025-03-13T13:22:57.322" v="36"/>
          <ac:picMkLst>
            <pc:docMk/>
            <pc:sldMk cId="908550373" sldId="540"/>
            <ac:picMk id="6" creationId="{EB3E81FC-DC39-35EE-6EF4-DF1D4F160A58}"/>
          </ac:picMkLst>
        </pc:picChg>
      </pc:sldChg>
      <pc:sldChg chg="addSp delSp modSp">
        <pc:chgData name="Trisha Thrush" userId="ANP1nbPt/GjnpdkQVIZ2gTOAmAk6cqsJftlgx7EUsjc=" providerId="None" clId="Web-{EAECC54B-6945-4450-96FC-0D2D90260283}" dt="2025-03-13T13:21:55.088" v="19"/>
        <pc:sldMkLst>
          <pc:docMk/>
          <pc:sldMk cId="1167354795" sldId="686"/>
        </pc:sldMkLst>
        <pc:spChg chg="mod">
          <ac:chgData name="Trisha Thrush" userId="ANP1nbPt/GjnpdkQVIZ2gTOAmAk6cqsJftlgx7EUsjc=" providerId="None" clId="Web-{EAECC54B-6945-4450-96FC-0D2D90260283}" dt="2025-03-13T13:21:30.760" v="15" actId="20577"/>
          <ac:spMkLst>
            <pc:docMk/>
            <pc:sldMk cId="1167354795" sldId="686"/>
            <ac:spMk id="2" creationId="{4C1EB284-C8CB-3669-6CCD-8A1789C7412C}"/>
          </ac:spMkLst>
        </pc:spChg>
        <pc:spChg chg="mod">
          <ac:chgData name="Trisha Thrush" userId="ANP1nbPt/GjnpdkQVIZ2gTOAmAk6cqsJftlgx7EUsjc=" providerId="None" clId="Web-{EAECC54B-6945-4450-96FC-0D2D90260283}" dt="2025-03-13T13:21:39.088" v="16" actId="20577"/>
          <ac:spMkLst>
            <pc:docMk/>
            <pc:sldMk cId="1167354795" sldId="686"/>
            <ac:spMk id="3" creationId="{6AE263A7-B5D9-0812-CFF4-8527ED130C70}"/>
          </ac:spMkLst>
        </pc:spChg>
        <pc:spChg chg="mod">
          <ac:chgData name="Trisha Thrush" userId="ANP1nbPt/GjnpdkQVIZ2gTOAmAk6cqsJftlgx7EUsjc=" providerId="None" clId="Web-{EAECC54B-6945-4450-96FC-0D2D90260283}" dt="2025-03-13T13:21:14.323" v="10" actId="1076"/>
          <ac:spMkLst>
            <pc:docMk/>
            <pc:sldMk cId="1167354795" sldId="686"/>
            <ac:spMk id="5" creationId="{5FD9F078-60C2-400D-6BBC-7F742C5B1ACA}"/>
          </ac:spMkLst>
        </pc:spChg>
        <pc:picChg chg="del mod">
          <ac:chgData name="Trisha Thrush" userId="ANP1nbPt/GjnpdkQVIZ2gTOAmAk6cqsJftlgx7EUsjc=" providerId="None" clId="Web-{EAECC54B-6945-4450-96FC-0D2D90260283}" dt="2025-03-13T13:21:54.197" v="18"/>
          <ac:picMkLst>
            <pc:docMk/>
            <pc:sldMk cId="1167354795" sldId="686"/>
            <ac:picMk id="6" creationId="{10F77976-3C71-0125-B35A-C0648001374E}"/>
          </ac:picMkLst>
        </pc:picChg>
        <pc:picChg chg="add">
          <ac:chgData name="Trisha Thrush" userId="ANP1nbPt/GjnpdkQVIZ2gTOAmAk6cqsJftlgx7EUsjc=" providerId="None" clId="Web-{EAECC54B-6945-4450-96FC-0D2D90260283}" dt="2025-03-13T13:21:55.088" v="19"/>
          <ac:picMkLst>
            <pc:docMk/>
            <pc:sldMk cId="1167354795" sldId="686"/>
            <ac:picMk id="7" creationId="{268355E4-616C-C0CD-C4FB-F85A57B2595A}"/>
          </ac:picMkLst>
        </pc:picChg>
      </pc:sldChg>
      <pc:sldChg chg="addSp">
        <pc:chgData name="Trisha Thrush" userId="ANP1nbPt/GjnpdkQVIZ2gTOAmAk6cqsJftlgx7EUsjc=" providerId="None" clId="Web-{EAECC54B-6945-4450-96FC-0D2D90260283}" dt="2025-03-13T13:22:42.291" v="32"/>
        <pc:sldMkLst>
          <pc:docMk/>
          <pc:sldMk cId="3665100510" sldId="687"/>
        </pc:sldMkLst>
        <pc:picChg chg="add">
          <ac:chgData name="Trisha Thrush" userId="ANP1nbPt/GjnpdkQVIZ2gTOAmAk6cqsJftlgx7EUsjc=" providerId="None" clId="Web-{EAECC54B-6945-4450-96FC-0D2D90260283}" dt="2025-03-13T13:22:42.291" v="32"/>
          <ac:picMkLst>
            <pc:docMk/>
            <pc:sldMk cId="3665100510" sldId="687"/>
            <ac:picMk id="5" creationId="{37FAE0E2-A0E2-6FD2-23EB-938721F3DCE1}"/>
          </ac:picMkLst>
        </pc:picChg>
      </pc:sldChg>
      <pc:sldChg chg="addSp modSp">
        <pc:chgData name="Trisha Thrush" userId="ANP1nbPt/GjnpdkQVIZ2gTOAmAk6cqsJftlgx7EUsjc=" providerId="None" clId="Web-{EAECC54B-6945-4450-96FC-0D2D90260283}" dt="2025-03-13T13:23:26.259" v="40" actId="1076"/>
        <pc:sldMkLst>
          <pc:docMk/>
          <pc:sldMk cId="3558775720" sldId="688"/>
        </pc:sldMkLst>
        <pc:picChg chg="add mod">
          <ac:chgData name="Trisha Thrush" userId="ANP1nbPt/GjnpdkQVIZ2gTOAmAk6cqsJftlgx7EUsjc=" providerId="None" clId="Web-{EAECC54B-6945-4450-96FC-0D2D90260283}" dt="2025-03-13T13:23:26.259" v="40" actId="1076"/>
          <ac:picMkLst>
            <pc:docMk/>
            <pc:sldMk cId="3558775720" sldId="688"/>
            <ac:picMk id="6" creationId="{F93E488D-F1C3-6CEE-09A1-429450271EFA}"/>
          </ac:picMkLst>
        </pc:picChg>
      </pc:sldChg>
    </pc:docChg>
  </pc:docChgLst>
  <pc:docChgLst>
    <pc:chgData name="Sherrie Donnelly" userId="JquVIkks31WialWPPZhveQVQy2jQ08Oezu+5annt3FE=" providerId="None" clId="Web-{CC21B79F-EA4C-4DB3-8259-8A12F5F37012}"/>
    <pc:docChg chg="modSld">
      <pc:chgData name="Sherrie Donnelly" userId="JquVIkks31WialWPPZhveQVQy2jQ08Oezu+5annt3FE=" providerId="None" clId="Web-{CC21B79F-EA4C-4DB3-8259-8A12F5F37012}" dt="2025-03-14T18:53:08.301" v="22" actId="14100"/>
      <pc:docMkLst>
        <pc:docMk/>
      </pc:docMkLst>
      <pc:sldChg chg="modSp">
        <pc:chgData name="Sherrie Donnelly" userId="JquVIkks31WialWPPZhveQVQy2jQ08Oezu+5annt3FE=" providerId="None" clId="Web-{CC21B79F-EA4C-4DB3-8259-8A12F5F37012}" dt="2025-03-14T18:53:08.301" v="22" actId="14100"/>
        <pc:sldMkLst>
          <pc:docMk/>
          <pc:sldMk cId="2980494320" sldId="606"/>
        </pc:sldMkLst>
        <pc:spChg chg="mod">
          <ac:chgData name="Sherrie Donnelly" userId="JquVIkks31WialWPPZhveQVQy2jQ08Oezu+5annt3FE=" providerId="None" clId="Web-{CC21B79F-EA4C-4DB3-8259-8A12F5F37012}" dt="2025-03-14T18:53:08.301" v="22" actId="14100"/>
          <ac:spMkLst>
            <pc:docMk/>
            <pc:sldMk cId="2980494320" sldId="606"/>
            <ac:spMk id="2" creationId="{6DF797E4-A46C-4E2D-F4BF-430D1301D5B3}"/>
          </ac:spMkLst>
        </pc:spChg>
      </pc:sldChg>
      <pc:sldChg chg="modSp">
        <pc:chgData name="Sherrie Donnelly" userId="JquVIkks31WialWPPZhveQVQy2jQ08Oezu+5annt3FE=" providerId="None" clId="Web-{CC21B79F-EA4C-4DB3-8259-8A12F5F37012}" dt="2025-03-14T18:48:13.572" v="3" actId="14100"/>
        <pc:sldMkLst>
          <pc:docMk/>
          <pc:sldMk cId="2174600126" sldId="690"/>
        </pc:sldMkLst>
        <pc:spChg chg="mod">
          <ac:chgData name="Sherrie Donnelly" userId="JquVIkks31WialWPPZhveQVQy2jQ08Oezu+5annt3FE=" providerId="None" clId="Web-{CC21B79F-EA4C-4DB3-8259-8A12F5F37012}" dt="2025-03-14T18:48:02.556" v="2" actId="14100"/>
          <ac:spMkLst>
            <pc:docMk/>
            <pc:sldMk cId="2174600126" sldId="690"/>
            <ac:spMk id="2" creationId="{8E13457E-82AB-360B-63C4-99A21735A389}"/>
          </ac:spMkLst>
        </pc:spChg>
        <pc:picChg chg="mod">
          <ac:chgData name="Sherrie Donnelly" userId="JquVIkks31WialWPPZhveQVQy2jQ08Oezu+5annt3FE=" providerId="None" clId="Web-{CC21B79F-EA4C-4DB3-8259-8A12F5F37012}" dt="2025-03-14T18:48:13.572" v="3" actId="14100"/>
          <ac:picMkLst>
            <pc:docMk/>
            <pc:sldMk cId="2174600126" sldId="690"/>
            <ac:picMk id="4" creationId="{360AAAA9-D51B-6822-35DC-8F0AA7409625}"/>
          </ac:picMkLst>
        </pc:picChg>
      </pc:sldChg>
      <pc:sldChg chg="addSp modSp">
        <pc:chgData name="Sherrie Donnelly" userId="JquVIkks31WialWPPZhveQVQy2jQ08Oezu+5annt3FE=" providerId="None" clId="Web-{CC21B79F-EA4C-4DB3-8259-8A12F5F37012}" dt="2025-03-14T18:51:56.096" v="17" actId="20577"/>
        <pc:sldMkLst>
          <pc:docMk/>
          <pc:sldMk cId="1469322724" sldId="691"/>
        </pc:sldMkLst>
        <pc:spChg chg="mod">
          <ac:chgData name="Sherrie Donnelly" userId="JquVIkks31WialWPPZhveQVQy2jQ08Oezu+5annt3FE=" providerId="None" clId="Web-{CC21B79F-EA4C-4DB3-8259-8A12F5F37012}" dt="2025-03-14T18:51:56.096" v="17" actId="20577"/>
          <ac:spMkLst>
            <pc:docMk/>
            <pc:sldMk cId="1469322724" sldId="691"/>
            <ac:spMk id="2" creationId="{635A12F7-CF1A-6A58-5ACB-12404EDD4CEF}"/>
          </ac:spMkLst>
        </pc:spChg>
        <pc:picChg chg="add">
          <ac:chgData name="Sherrie Donnelly" userId="JquVIkks31WialWPPZhveQVQy2jQ08Oezu+5annt3FE=" providerId="None" clId="Web-{CC21B79F-EA4C-4DB3-8259-8A12F5F37012}" dt="2025-03-14T18:50:07.264" v="16"/>
          <ac:picMkLst>
            <pc:docMk/>
            <pc:sldMk cId="1469322724" sldId="691"/>
            <ac:picMk id="4" creationId="{F4EE9B22-195A-C9ED-363A-D3F3969ADD06}"/>
          </ac:picMkLst>
        </pc:picChg>
      </pc:sldChg>
      <pc:sldChg chg="modSp">
        <pc:chgData name="Sherrie Donnelly" userId="JquVIkks31WialWPPZhveQVQy2jQ08Oezu+5annt3FE=" providerId="None" clId="Web-{CC21B79F-EA4C-4DB3-8259-8A12F5F37012}" dt="2025-03-14T18:49:50.685" v="15" actId="20577"/>
        <pc:sldMkLst>
          <pc:docMk/>
          <pc:sldMk cId="3019114185" sldId="692"/>
        </pc:sldMkLst>
        <pc:spChg chg="mod">
          <ac:chgData name="Sherrie Donnelly" userId="JquVIkks31WialWPPZhveQVQy2jQ08Oezu+5annt3FE=" providerId="None" clId="Web-{CC21B79F-EA4C-4DB3-8259-8A12F5F37012}" dt="2025-03-14T18:48:47.948" v="7" actId="20577"/>
          <ac:spMkLst>
            <pc:docMk/>
            <pc:sldMk cId="3019114185" sldId="692"/>
            <ac:spMk id="2" creationId="{2D7DDF3D-974D-A76C-7898-F748A1A5BB0D}"/>
          </ac:spMkLst>
        </pc:spChg>
        <pc:spChg chg="mod">
          <ac:chgData name="Sherrie Donnelly" userId="JquVIkks31WialWPPZhveQVQy2jQ08Oezu+5annt3FE=" providerId="None" clId="Web-{CC21B79F-EA4C-4DB3-8259-8A12F5F37012}" dt="2025-03-14T18:49:50.685" v="15" actId="20577"/>
          <ac:spMkLst>
            <pc:docMk/>
            <pc:sldMk cId="3019114185" sldId="692"/>
            <ac:spMk id="3" creationId="{1129A710-8439-8504-0C18-3ECC010AE5BE}"/>
          </ac:spMkLst>
        </pc:spChg>
      </pc:sldChg>
    </pc:docChg>
  </pc:docChgLst>
  <pc:docChgLst>
    <pc:chgData name="Kathrine Flavin" userId="bUXTEK5cHVcAnqlGkk4jhevnE6b153OnIOm3ZbT0xrs=" providerId="None" clId="Web-{CF063DE0-98CB-4E53-A466-4B0A00299D29}"/>
    <pc:docChg chg="modSld">
      <pc:chgData name="Kathrine Flavin" userId="bUXTEK5cHVcAnqlGkk4jhevnE6b153OnIOm3ZbT0xrs=" providerId="None" clId="Web-{CF063DE0-98CB-4E53-A466-4B0A00299D29}" dt="2025-03-20T14:21:05.684" v="75" actId="20577"/>
      <pc:docMkLst>
        <pc:docMk/>
      </pc:docMkLst>
      <pc:sldChg chg="modSp">
        <pc:chgData name="Kathrine Flavin" userId="bUXTEK5cHVcAnqlGkk4jhevnE6b153OnIOm3ZbT0xrs=" providerId="None" clId="Web-{CF063DE0-98CB-4E53-A466-4B0A00299D29}" dt="2025-03-20T14:21:05.684" v="75" actId="20577"/>
        <pc:sldMkLst>
          <pc:docMk/>
          <pc:sldMk cId="844792588" sldId="676"/>
        </pc:sldMkLst>
        <pc:spChg chg="mod">
          <ac:chgData name="Kathrine Flavin" userId="bUXTEK5cHVcAnqlGkk4jhevnE6b153OnIOm3ZbT0xrs=" providerId="None" clId="Web-{CF063DE0-98CB-4E53-A466-4B0A00299D29}" dt="2025-03-20T14:21:05.684" v="75" actId="20577"/>
          <ac:spMkLst>
            <pc:docMk/>
            <pc:sldMk cId="844792588" sldId="676"/>
            <ac:spMk id="3" creationId="{52718BAB-D238-7187-47A4-0ACA148A58A8}"/>
          </ac:spMkLst>
        </pc:spChg>
      </pc:sldChg>
    </pc:docChg>
  </pc:docChgLst>
  <pc:docChgLst>
    <pc:chgData name="Trisha Thrush" userId="ANP1nbPt/GjnpdkQVIZ2gTOAmAk6cqsJftlgx7EUsjc=" providerId="None" clId="Web-{4218FCED-9C56-4108-BF6B-C748E59FA6EB}"/>
    <pc:docChg chg="modSld">
      <pc:chgData name="Trisha Thrush" userId="ANP1nbPt/GjnpdkQVIZ2gTOAmAk6cqsJftlgx7EUsjc=" providerId="None" clId="Web-{4218FCED-9C56-4108-BF6B-C748E59FA6EB}" dt="2025-03-06T21:40:32.833" v="123" actId="1076"/>
      <pc:docMkLst>
        <pc:docMk/>
      </pc:docMkLst>
      <pc:sldChg chg="modSp">
        <pc:chgData name="Trisha Thrush" userId="ANP1nbPt/GjnpdkQVIZ2gTOAmAk6cqsJftlgx7EUsjc=" providerId="None" clId="Web-{4218FCED-9C56-4108-BF6B-C748E59FA6EB}" dt="2025-03-06T21:40:32.833" v="123" actId="1076"/>
        <pc:sldMkLst>
          <pc:docMk/>
          <pc:sldMk cId="1293934780" sldId="647"/>
        </pc:sldMkLst>
        <pc:spChg chg="mod">
          <ac:chgData name="Trisha Thrush" userId="ANP1nbPt/GjnpdkQVIZ2gTOAmAk6cqsJftlgx7EUsjc=" providerId="None" clId="Web-{4218FCED-9C56-4108-BF6B-C748E59FA6EB}" dt="2025-03-06T21:40:28.567" v="122" actId="1076"/>
          <ac:spMkLst>
            <pc:docMk/>
            <pc:sldMk cId="1293934780" sldId="647"/>
            <ac:spMk id="3" creationId="{B49A2901-E892-1B6A-3A15-1E37373BE501}"/>
          </ac:spMkLst>
        </pc:spChg>
        <pc:spChg chg="mod">
          <ac:chgData name="Trisha Thrush" userId="ANP1nbPt/GjnpdkQVIZ2gTOAmAk6cqsJftlgx7EUsjc=" providerId="None" clId="Web-{4218FCED-9C56-4108-BF6B-C748E59FA6EB}" dt="2025-03-06T21:40:32.833" v="123" actId="1076"/>
          <ac:spMkLst>
            <pc:docMk/>
            <pc:sldMk cId="1293934780" sldId="647"/>
            <ac:spMk id="4" creationId="{0B047FEA-AC04-317E-ED50-E722859E6DD2}"/>
          </ac:spMkLst>
        </pc:spChg>
        <pc:spChg chg="mod">
          <ac:chgData name="Trisha Thrush" userId="ANP1nbPt/GjnpdkQVIZ2gTOAmAk6cqsJftlgx7EUsjc=" providerId="None" clId="Web-{4218FCED-9C56-4108-BF6B-C748E59FA6EB}" dt="2025-03-06T21:39:59.738" v="115" actId="1076"/>
          <ac:spMkLst>
            <pc:docMk/>
            <pc:sldMk cId="1293934780" sldId="647"/>
            <ac:spMk id="5" creationId="{6F8829B8-091C-7308-528D-174E9866DDC3}"/>
          </ac:spMkLst>
        </pc:spChg>
        <pc:spChg chg="mod">
          <ac:chgData name="Trisha Thrush" userId="ANP1nbPt/GjnpdkQVIZ2gTOAmAk6cqsJftlgx7EUsjc=" providerId="None" clId="Web-{4218FCED-9C56-4108-BF6B-C748E59FA6EB}" dt="2025-03-06T21:40:20.426" v="121" actId="1076"/>
          <ac:spMkLst>
            <pc:docMk/>
            <pc:sldMk cId="1293934780" sldId="647"/>
            <ac:spMk id="6" creationId="{112E2B4D-CBD7-6EE1-64CF-03866CDB380A}"/>
          </ac:spMkLst>
        </pc:spChg>
      </pc:sldChg>
      <pc:sldChg chg="modSp">
        <pc:chgData name="Trisha Thrush" userId="ANP1nbPt/GjnpdkQVIZ2gTOAmAk6cqsJftlgx7EUsjc=" providerId="None" clId="Web-{4218FCED-9C56-4108-BF6B-C748E59FA6EB}" dt="2025-03-06T21:39:30.033" v="112" actId="20577"/>
        <pc:sldMkLst>
          <pc:docMk/>
          <pc:sldMk cId="844792588" sldId="676"/>
        </pc:sldMkLst>
        <pc:spChg chg="mod">
          <ac:chgData name="Trisha Thrush" userId="ANP1nbPt/GjnpdkQVIZ2gTOAmAk6cqsJftlgx7EUsjc=" providerId="None" clId="Web-{4218FCED-9C56-4108-BF6B-C748E59FA6EB}" dt="2025-03-06T21:39:30.033" v="112" actId="20577"/>
          <ac:spMkLst>
            <pc:docMk/>
            <pc:sldMk cId="844792588" sldId="676"/>
            <ac:spMk id="3" creationId="{52718BAB-D238-7187-47A4-0ACA148A58A8}"/>
          </ac:spMkLst>
        </pc:spChg>
      </pc:sldChg>
    </pc:docChg>
  </pc:docChgLst>
  <pc:docChgLst>
    <pc:chgData name="Dani Meier" userId="WF8vQa6V3PkTi3zr7rPxnmFOnnGJF6pDISdxYgNNa+0=" providerId="None" clId="Web-{176EAE1E-565F-438E-8CA6-EE3CD439A4D4}"/>
    <pc:docChg chg="modSld">
      <pc:chgData name="Dani Meier" userId="WF8vQa6V3PkTi3zr7rPxnmFOnnGJF6pDISdxYgNNa+0=" providerId="None" clId="Web-{176EAE1E-565F-438E-8CA6-EE3CD439A4D4}" dt="2025-03-20T15:44:30.905" v="8" actId="14100"/>
      <pc:docMkLst>
        <pc:docMk/>
      </pc:docMkLst>
      <pc:sldChg chg="modSp">
        <pc:chgData name="Dani Meier" userId="WF8vQa6V3PkTi3zr7rPxnmFOnnGJF6pDISdxYgNNa+0=" providerId="None" clId="Web-{176EAE1E-565F-438E-8CA6-EE3CD439A4D4}" dt="2025-03-20T15:44:30.905" v="8" actId="14100"/>
        <pc:sldMkLst>
          <pc:docMk/>
          <pc:sldMk cId="659580605" sldId="534"/>
        </pc:sldMkLst>
        <pc:picChg chg="mod">
          <ac:chgData name="Dani Meier" userId="WF8vQa6V3PkTi3zr7rPxnmFOnnGJF6pDISdxYgNNa+0=" providerId="None" clId="Web-{176EAE1E-565F-438E-8CA6-EE3CD439A4D4}" dt="2025-03-20T15:44:26.045" v="6" actId="1076"/>
          <ac:picMkLst>
            <pc:docMk/>
            <pc:sldMk cId="659580605" sldId="534"/>
            <ac:picMk id="7" creationId="{375B0170-A17D-2778-53CD-CFC6B9A073A3}"/>
          </ac:picMkLst>
        </pc:picChg>
        <pc:picChg chg="mod">
          <ac:chgData name="Dani Meier" userId="WF8vQa6V3PkTi3zr7rPxnmFOnnGJF6pDISdxYgNNa+0=" providerId="None" clId="Web-{176EAE1E-565F-438E-8CA6-EE3CD439A4D4}" dt="2025-03-20T15:44:30.905" v="8" actId="14100"/>
          <ac:picMkLst>
            <pc:docMk/>
            <pc:sldMk cId="659580605" sldId="534"/>
            <ac:picMk id="14" creationId="{8967E89B-BD5E-747A-2FB0-54DACA271EBC}"/>
          </ac:picMkLst>
        </pc:picChg>
      </pc:sldChg>
    </pc:docChg>
  </pc:docChgLst>
  <pc:docChgLst>
    <pc:chgData name="Sarah Andreotti" userId="TLNydcS7VzGNHs5DEn7Tm8G8j4YX/xoFplrXrTIor4Q=" providerId="None" clId="Web-{707F7E44-EBF9-4B09-988D-8EB647562AA6}"/>
    <pc:docChg chg="addSld delSld">
      <pc:chgData name="Sarah Andreotti" userId="TLNydcS7VzGNHs5DEn7Tm8G8j4YX/xoFplrXrTIor4Q=" providerId="None" clId="Web-{707F7E44-EBF9-4B09-988D-8EB647562AA6}" dt="2025-03-20T18:35:41.166" v="10"/>
      <pc:docMkLst>
        <pc:docMk/>
      </pc:docMkLst>
      <pc:sldChg chg="add">
        <pc:chgData name="Sarah Andreotti" userId="TLNydcS7VzGNHs5DEn7Tm8G8j4YX/xoFplrXrTIor4Q=" providerId="None" clId="Web-{707F7E44-EBF9-4B09-988D-8EB647562AA6}" dt="2025-03-20T18:34:27.336" v="7"/>
        <pc:sldMkLst>
          <pc:docMk/>
          <pc:sldMk cId="3498019572" sldId="268"/>
        </pc:sldMkLst>
      </pc:sldChg>
      <pc:sldChg chg="add">
        <pc:chgData name="Sarah Andreotti" userId="TLNydcS7VzGNHs5DEn7Tm8G8j4YX/xoFplrXrTIor4Q=" providerId="None" clId="Web-{707F7E44-EBF9-4B09-988D-8EB647562AA6}" dt="2025-03-20T18:34:27.351" v="8"/>
        <pc:sldMkLst>
          <pc:docMk/>
          <pc:sldMk cId="1071816717" sldId="269"/>
        </pc:sldMkLst>
      </pc:sldChg>
      <pc:sldChg chg="add">
        <pc:chgData name="Sarah Andreotti" userId="TLNydcS7VzGNHs5DEn7Tm8G8j4YX/xoFplrXrTIor4Q=" providerId="None" clId="Web-{707F7E44-EBF9-4B09-988D-8EB647562AA6}" dt="2025-03-20T18:34:27.351" v="9"/>
        <pc:sldMkLst>
          <pc:docMk/>
          <pc:sldMk cId="1107367498" sldId="271"/>
        </pc:sldMkLst>
      </pc:sldChg>
      <pc:sldChg chg="add">
        <pc:chgData name="Sarah Andreotti" userId="TLNydcS7VzGNHs5DEn7Tm8G8j4YX/xoFplrXrTIor4Q=" providerId="None" clId="Web-{707F7E44-EBF9-4B09-988D-8EB647562AA6}" dt="2025-03-20T18:34:27.304" v="3"/>
        <pc:sldMkLst>
          <pc:docMk/>
          <pc:sldMk cId="1034096853" sldId="272"/>
        </pc:sldMkLst>
      </pc:sldChg>
      <pc:sldChg chg="add">
        <pc:chgData name="Sarah Andreotti" userId="TLNydcS7VzGNHs5DEn7Tm8G8j4YX/xoFplrXrTIor4Q=" providerId="None" clId="Web-{707F7E44-EBF9-4B09-988D-8EB647562AA6}" dt="2025-03-20T18:34:27.304" v="4"/>
        <pc:sldMkLst>
          <pc:docMk/>
          <pc:sldMk cId="138228790" sldId="273"/>
        </pc:sldMkLst>
      </pc:sldChg>
      <pc:sldChg chg="add">
        <pc:chgData name="Sarah Andreotti" userId="TLNydcS7VzGNHs5DEn7Tm8G8j4YX/xoFplrXrTIor4Q=" providerId="None" clId="Web-{707F7E44-EBF9-4B09-988D-8EB647562AA6}" dt="2025-03-20T18:34:27.320" v="5"/>
        <pc:sldMkLst>
          <pc:docMk/>
          <pc:sldMk cId="3577910369" sldId="274"/>
        </pc:sldMkLst>
      </pc:sldChg>
      <pc:sldChg chg="add">
        <pc:chgData name="Sarah Andreotti" userId="TLNydcS7VzGNHs5DEn7Tm8G8j4YX/xoFplrXrTIor4Q=" providerId="None" clId="Web-{707F7E44-EBF9-4B09-988D-8EB647562AA6}" dt="2025-03-20T18:34:27.320" v="6"/>
        <pc:sldMkLst>
          <pc:docMk/>
          <pc:sldMk cId="3069237414" sldId="275"/>
        </pc:sldMkLst>
      </pc:sldChg>
      <pc:sldChg chg="new del">
        <pc:chgData name="Sarah Andreotti" userId="TLNydcS7VzGNHs5DEn7Tm8G8j4YX/xoFplrXrTIor4Q=" providerId="None" clId="Web-{707F7E44-EBF9-4B09-988D-8EB647562AA6}" dt="2025-03-20T18:35:41.166" v="10"/>
        <pc:sldMkLst>
          <pc:docMk/>
          <pc:sldMk cId="1933748320" sldId="696"/>
        </pc:sldMkLst>
      </pc:sldChg>
      <pc:sldChg chg="add">
        <pc:chgData name="Sarah Andreotti" userId="TLNydcS7VzGNHs5DEn7Tm8G8j4YX/xoFplrXrTIor4Q=" providerId="None" clId="Web-{707F7E44-EBF9-4B09-988D-8EB647562AA6}" dt="2025-03-20T18:34:27.289" v="1"/>
        <pc:sldMkLst>
          <pc:docMk/>
          <pc:sldMk cId="3161861097" sldId="697"/>
        </pc:sldMkLst>
      </pc:sldChg>
      <pc:sldChg chg="add">
        <pc:chgData name="Sarah Andreotti" userId="TLNydcS7VzGNHs5DEn7Tm8G8j4YX/xoFplrXrTIor4Q=" providerId="None" clId="Web-{707F7E44-EBF9-4B09-988D-8EB647562AA6}" dt="2025-03-20T18:34:27.289" v="2"/>
        <pc:sldMkLst>
          <pc:docMk/>
          <pc:sldMk cId="2208305270" sldId="698"/>
        </pc:sldMkLst>
      </pc:sldChg>
    </pc:docChg>
  </pc:docChgLst>
  <pc:docChgLst>
    <pc:chgData name="Kathrine Flavin" userId="bUXTEK5cHVcAnqlGkk4jhevnE6b153OnIOm3ZbT0xrs=" providerId="None" clId="Web-{3FA78DD2-E51B-4C08-88D9-DB14B824299D}"/>
    <pc:docChg chg="modSld">
      <pc:chgData name="Kathrine Flavin" userId="bUXTEK5cHVcAnqlGkk4jhevnE6b153OnIOm3ZbT0xrs=" providerId="None" clId="Web-{3FA78DD2-E51B-4C08-88D9-DB14B824299D}" dt="2025-03-17T18:15:49.105" v="8" actId="14100"/>
      <pc:docMkLst>
        <pc:docMk/>
      </pc:docMkLst>
      <pc:sldChg chg="addSp delSp modSp">
        <pc:chgData name="Kathrine Flavin" userId="bUXTEK5cHVcAnqlGkk4jhevnE6b153OnIOm3ZbT0xrs=" providerId="None" clId="Web-{3FA78DD2-E51B-4C08-88D9-DB14B824299D}" dt="2025-03-17T18:15:49.105" v="8" actId="14100"/>
        <pc:sldMkLst>
          <pc:docMk/>
          <pc:sldMk cId="231577683" sldId="668"/>
        </pc:sldMkLst>
        <pc:picChg chg="del">
          <ac:chgData name="Kathrine Flavin" userId="bUXTEK5cHVcAnqlGkk4jhevnE6b153OnIOm3ZbT0xrs=" providerId="None" clId="Web-{3FA78DD2-E51B-4C08-88D9-DB14B824299D}" dt="2025-03-17T18:14:28.899" v="0"/>
          <ac:picMkLst>
            <pc:docMk/>
            <pc:sldMk cId="231577683" sldId="668"/>
            <ac:picMk id="5" creationId="{F39FBDAB-66D4-D34C-67CC-3A6DC74DCF16}"/>
          </ac:picMkLst>
        </pc:picChg>
        <pc:picChg chg="add mod">
          <ac:chgData name="Kathrine Flavin" userId="bUXTEK5cHVcAnqlGkk4jhevnE6b153OnIOm3ZbT0xrs=" providerId="None" clId="Web-{3FA78DD2-E51B-4C08-88D9-DB14B824299D}" dt="2025-03-17T18:15:49.105" v="8" actId="14100"/>
          <ac:picMkLst>
            <pc:docMk/>
            <pc:sldMk cId="231577683" sldId="668"/>
            <ac:picMk id="6" creationId="{A212A8A0-6069-5103-A8A0-01A40211D05B}"/>
          </ac:picMkLst>
        </pc:picChg>
      </pc:sldChg>
    </pc:docChg>
  </pc:docChgLst>
  <pc:docChgLst>
    <pc:chgData name="Joseph Sedlock" userId="mMZCQQfvuKEXwcQ0HzRO/tVbYagqzfta48uJiUfvBb8=" providerId="None" clId="Web-{94DD29CF-1FCD-4721-9526-202AA7D2801E}"/>
    <pc:docChg chg="addSld modSld sldOrd">
      <pc:chgData name="Joseph Sedlock" userId="mMZCQQfvuKEXwcQ0HzRO/tVbYagqzfta48uJiUfvBb8=" providerId="None" clId="Web-{94DD29CF-1FCD-4721-9526-202AA7D2801E}" dt="2025-03-12T15:00:17.311" v="1337" actId="20577"/>
      <pc:docMkLst>
        <pc:docMk/>
      </pc:docMkLst>
      <pc:sldChg chg="modSp">
        <pc:chgData name="Joseph Sedlock" userId="mMZCQQfvuKEXwcQ0HzRO/tVbYagqzfta48uJiUfvBb8=" providerId="None" clId="Web-{94DD29CF-1FCD-4721-9526-202AA7D2801E}" dt="2025-03-12T14:43:29.337" v="474" actId="20577"/>
        <pc:sldMkLst>
          <pc:docMk/>
          <pc:sldMk cId="686551719" sldId="659"/>
        </pc:sldMkLst>
        <pc:spChg chg="mod">
          <ac:chgData name="Joseph Sedlock" userId="mMZCQQfvuKEXwcQ0HzRO/tVbYagqzfta48uJiUfvBb8=" providerId="None" clId="Web-{94DD29CF-1FCD-4721-9526-202AA7D2801E}" dt="2025-03-12T14:39:45.035" v="13" actId="20577"/>
          <ac:spMkLst>
            <pc:docMk/>
            <pc:sldMk cId="686551719" sldId="659"/>
            <ac:spMk id="2" creationId="{4D16C77F-8C6D-43C3-C507-4BA34ADF7A10}"/>
          </ac:spMkLst>
        </pc:spChg>
        <pc:spChg chg="mod">
          <ac:chgData name="Joseph Sedlock" userId="mMZCQQfvuKEXwcQ0HzRO/tVbYagqzfta48uJiUfvBb8=" providerId="None" clId="Web-{94DD29CF-1FCD-4721-9526-202AA7D2801E}" dt="2025-03-12T14:43:29.337" v="474" actId="20577"/>
          <ac:spMkLst>
            <pc:docMk/>
            <pc:sldMk cId="686551719" sldId="659"/>
            <ac:spMk id="3" creationId="{6C552468-0000-B90E-E31B-EC6D79A14FD8}"/>
          </ac:spMkLst>
        </pc:spChg>
      </pc:sldChg>
      <pc:sldChg chg="ord">
        <pc:chgData name="Joseph Sedlock" userId="mMZCQQfvuKEXwcQ0HzRO/tVbYagqzfta48uJiUfvBb8=" providerId="None" clId="Web-{94DD29CF-1FCD-4721-9526-202AA7D2801E}" dt="2025-03-12T14:55:35.930" v="866"/>
        <pc:sldMkLst>
          <pc:docMk/>
          <pc:sldMk cId="2180402175" sldId="662"/>
        </pc:sldMkLst>
      </pc:sldChg>
      <pc:sldChg chg="add replId">
        <pc:chgData name="Joseph Sedlock" userId="mMZCQQfvuKEXwcQ0HzRO/tVbYagqzfta48uJiUfvBb8=" providerId="None" clId="Web-{94DD29CF-1FCD-4721-9526-202AA7D2801E}" dt="2025-03-12T14:39:36.301" v="0"/>
        <pc:sldMkLst>
          <pc:docMk/>
          <pc:sldMk cId="2776492098" sldId="680"/>
        </pc:sldMkLst>
      </pc:sldChg>
      <pc:sldChg chg="modSp add replId">
        <pc:chgData name="Joseph Sedlock" userId="mMZCQQfvuKEXwcQ0HzRO/tVbYagqzfta48uJiUfvBb8=" providerId="None" clId="Web-{94DD29CF-1FCD-4721-9526-202AA7D2801E}" dt="2025-03-12T14:56:49.041" v="993" actId="20577"/>
        <pc:sldMkLst>
          <pc:docMk/>
          <pc:sldMk cId="1521508027" sldId="681"/>
        </pc:sldMkLst>
        <pc:spChg chg="mod">
          <ac:chgData name="Joseph Sedlock" userId="mMZCQQfvuKEXwcQ0HzRO/tVbYagqzfta48uJiUfvBb8=" providerId="None" clId="Web-{94DD29CF-1FCD-4721-9526-202AA7D2801E}" dt="2025-03-12T14:56:49.041" v="993" actId="20577"/>
          <ac:spMkLst>
            <pc:docMk/>
            <pc:sldMk cId="1521508027" sldId="681"/>
            <ac:spMk id="3" creationId="{50A5DE2B-DBB7-15E4-9B01-7A3B820C6245}"/>
          </ac:spMkLst>
        </pc:spChg>
      </pc:sldChg>
      <pc:sldChg chg="modSp add replId">
        <pc:chgData name="Joseph Sedlock" userId="mMZCQQfvuKEXwcQ0HzRO/tVbYagqzfta48uJiUfvBb8=" providerId="None" clId="Web-{94DD29CF-1FCD-4721-9526-202AA7D2801E}" dt="2025-03-12T14:52:04.988" v="837" actId="20577"/>
        <pc:sldMkLst>
          <pc:docMk/>
          <pc:sldMk cId="2064788426" sldId="682"/>
        </pc:sldMkLst>
        <pc:spChg chg="mod">
          <ac:chgData name="Joseph Sedlock" userId="mMZCQQfvuKEXwcQ0HzRO/tVbYagqzfta48uJiUfvBb8=" providerId="None" clId="Web-{94DD29CF-1FCD-4721-9526-202AA7D2801E}" dt="2025-03-12T14:52:04.988" v="837" actId="20577"/>
          <ac:spMkLst>
            <pc:docMk/>
            <pc:sldMk cId="2064788426" sldId="682"/>
            <ac:spMk id="3" creationId="{BC34F90A-9CEB-BB7D-4535-2A25208487F6}"/>
          </ac:spMkLst>
        </pc:spChg>
      </pc:sldChg>
      <pc:sldChg chg="modSp add replId">
        <pc:chgData name="Joseph Sedlock" userId="mMZCQQfvuKEXwcQ0HzRO/tVbYagqzfta48uJiUfvBb8=" providerId="None" clId="Web-{94DD29CF-1FCD-4721-9526-202AA7D2801E}" dt="2025-03-12T14:59:07.794" v="1330" actId="20577"/>
        <pc:sldMkLst>
          <pc:docMk/>
          <pc:sldMk cId="1347317635" sldId="683"/>
        </pc:sldMkLst>
        <pc:spChg chg="mod">
          <ac:chgData name="Joseph Sedlock" userId="mMZCQQfvuKEXwcQ0HzRO/tVbYagqzfta48uJiUfvBb8=" providerId="None" clId="Web-{94DD29CF-1FCD-4721-9526-202AA7D2801E}" dt="2025-03-12T14:59:07.794" v="1330" actId="20577"/>
          <ac:spMkLst>
            <pc:docMk/>
            <pc:sldMk cId="1347317635" sldId="683"/>
            <ac:spMk id="3" creationId="{5B009D83-4079-A2A3-CF53-83C43022DC48}"/>
          </ac:spMkLst>
        </pc:spChg>
      </pc:sldChg>
      <pc:sldChg chg="modSp add replId">
        <pc:chgData name="Joseph Sedlock" userId="mMZCQQfvuKEXwcQ0HzRO/tVbYagqzfta48uJiUfvBb8=" providerId="None" clId="Web-{94DD29CF-1FCD-4721-9526-202AA7D2801E}" dt="2025-03-12T15:00:17.311" v="1337" actId="20577"/>
        <pc:sldMkLst>
          <pc:docMk/>
          <pc:sldMk cId="346042761" sldId="684"/>
        </pc:sldMkLst>
        <pc:spChg chg="mod">
          <ac:chgData name="Joseph Sedlock" userId="mMZCQQfvuKEXwcQ0HzRO/tVbYagqzfta48uJiUfvBb8=" providerId="None" clId="Web-{94DD29CF-1FCD-4721-9526-202AA7D2801E}" dt="2025-03-12T15:00:17.311" v="1337" actId="20577"/>
          <ac:spMkLst>
            <pc:docMk/>
            <pc:sldMk cId="346042761" sldId="684"/>
            <ac:spMk id="3" creationId="{B30E75AD-23D2-AC76-8F8D-BC9C8CE8B4F3}"/>
          </ac:spMkLst>
        </pc:spChg>
      </pc:sldChg>
    </pc:docChg>
  </pc:docChgLst>
  <pc:docChgLst>
    <pc:chgData name="Trisha Thrush" userId="ANP1nbPt/GjnpdkQVIZ2gTOAmAk6cqsJftlgx7EUsjc=" providerId="None" clId="Web-{89BD9680-D81B-47CC-A2AC-7BEF374B28FC}"/>
    <pc:docChg chg="modSld">
      <pc:chgData name="Trisha Thrush" userId="ANP1nbPt/GjnpdkQVIZ2gTOAmAk6cqsJftlgx7EUsjc=" providerId="None" clId="Web-{89BD9680-D81B-47CC-A2AC-7BEF374B28FC}" dt="2025-03-02T17:28:13.574" v="2" actId="20577"/>
      <pc:docMkLst>
        <pc:docMk/>
      </pc:docMkLst>
      <pc:sldChg chg="modSp">
        <pc:chgData name="Trisha Thrush" userId="ANP1nbPt/GjnpdkQVIZ2gTOAmAk6cqsJftlgx7EUsjc=" providerId="None" clId="Web-{89BD9680-D81B-47CC-A2AC-7BEF374B28FC}" dt="2025-03-02T17:28:13.574" v="2" actId="20577"/>
        <pc:sldMkLst>
          <pc:docMk/>
          <pc:sldMk cId="2571975815" sldId="305"/>
        </pc:sldMkLst>
        <pc:spChg chg="mod">
          <ac:chgData name="Trisha Thrush" userId="ANP1nbPt/GjnpdkQVIZ2gTOAmAk6cqsJftlgx7EUsjc=" providerId="None" clId="Web-{89BD9680-D81B-47CC-A2AC-7BEF374B28FC}" dt="2025-03-02T17:28:13.574" v="2" actId="20577"/>
          <ac:spMkLst>
            <pc:docMk/>
            <pc:sldMk cId="2571975815" sldId="305"/>
            <ac:spMk id="3" creationId="{FD89CF5D-8E92-C216-AD42-C67091095366}"/>
          </ac:spMkLst>
        </pc:spChg>
      </pc:sldChg>
    </pc:docChg>
  </pc:docChgLst>
  <pc:docChgLst>
    <pc:chgData name="Sarah Andreotti" userId="TLNydcS7VzGNHs5DEn7Tm8G8j4YX/xoFplrXrTIor4Q=" providerId="None" clId="Web-{D3175011-8504-46CA-924D-861E450C239E}"/>
    <pc:docChg chg="delSld modSld sldOrd">
      <pc:chgData name="Sarah Andreotti" userId="TLNydcS7VzGNHs5DEn7Tm8G8j4YX/xoFplrXrTIor4Q=" providerId="None" clId="Web-{D3175011-8504-46CA-924D-861E450C239E}" dt="2025-02-04T16:57:26.139" v="40" actId="14100"/>
      <pc:docMkLst>
        <pc:docMk/>
      </pc:docMkLst>
      <pc:sldChg chg="del">
        <pc:chgData name="Sarah Andreotti" userId="TLNydcS7VzGNHs5DEn7Tm8G8j4YX/xoFplrXrTIor4Q=" providerId="None" clId="Web-{D3175011-8504-46CA-924D-861E450C239E}" dt="2025-02-04T16:55:04.385" v="0"/>
        <pc:sldMkLst>
          <pc:docMk/>
          <pc:sldMk cId="2997561953" sldId="509"/>
        </pc:sldMkLst>
      </pc:sldChg>
      <pc:sldChg chg="modSp">
        <pc:chgData name="Sarah Andreotti" userId="TLNydcS7VzGNHs5DEn7Tm8G8j4YX/xoFplrXrTIor4Q=" providerId="None" clId="Web-{D3175011-8504-46CA-924D-861E450C239E}" dt="2025-02-04T16:57:26.139" v="40" actId="14100"/>
        <pc:sldMkLst>
          <pc:docMk/>
          <pc:sldMk cId="4116076818" sldId="648"/>
        </pc:sldMkLst>
        <pc:spChg chg="mod">
          <ac:chgData name="Sarah Andreotti" userId="TLNydcS7VzGNHs5DEn7Tm8G8j4YX/xoFplrXrTIor4Q=" providerId="None" clId="Web-{D3175011-8504-46CA-924D-861E450C239E}" dt="2025-02-04T16:57:26.139" v="40" actId="14100"/>
          <ac:spMkLst>
            <pc:docMk/>
            <pc:sldMk cId="4116076818" sldId="648"/>
            <ac:spMk id="3" creationId="{1E41307A-A70F-B749-CE5A-D1CE41FD8137}"/>
          </ac:spMkLst>
        </pc:spChg>
      </pc:sldChg>
      <pc:sldChg chg="ord">
        <pc:chgData name="Sarah Andreotti" userId="TLNydcS7VzGNHs5DEn7Tm8G8j4YX/xoFplrXrTIor4Q=" providerId="None" clId="Web-{D3175011-8504-46CA-924D-861E450C239E}" dt="2025-02-04T16:55:11.791" v="1"/>
        <pc:sldMkLst>
          <pc:docMk/>
          <pc:sldMk cId="3130804831" sldId="650"/>
        </pc:sldMkLst>
      </pc:sldChg>
    </pc:docChg>
  </pc:docChgLst>
  <pc:docChgLst>
    <pc:chgData name="Joseph Wager" userId="/jH/mC8xVAlex909EAAvWf0dkLk387gbqnE1+kn9604=" providerId="None" clId="Web-{3855DBF8-58C2-4477-AB6A-95E3BF1A1FD5}"/>
    <pc:docChg chg="addSld modSld">
      <pc:chgData name="Joseph Wager" userId="/jH/mC8xVAlex909EAAvWf0dkLk387gbqnE1+kn9604=" providerId="None" clId="Web-{3855DBF8-58C2-4477-AB6A-95E3BF1A1FD5}" dt="2025-03-14T18:34:15.253" v="2"/>
      <pc:docMkLst>
        <pc:docMk/>
      </pc:docMkLst>
      <pc:sldChg chg="addSp modSp new">
        <pc:chgData name="Joseph Wager" userId="/jH/mC8xVAlex909EAAvWf0dkLk387gbqnE1+kn9604=" providerId="None" clId="Web-{3855DBF8-58C2-4477-AB6A-95E3BF1A1FD5}" dt="2025-03-14T18:34:15.253" v="2"/>
        <pc:sldMkLst>
          <pc:docMk/>
          <pc:sldMk cId="3619588202" sldId="690"/>
        </pc:sldMkLst>
        <pc:spChg chg="add mod">
          <ac:chgData name="Joseph Wager" userId="/jH/mC8xVAlex909EAAvWf0dkLk387gbqnE1+kn9604=" providerId="None" clId="Web-{3855DBF8-58C2-4477-AB6A-95E3BF1A1FD5}" dt="2025-03-14T18:34:15.253" v="2"/>
          <ac:spMkLst>
            <pc:docMk/>
            <pc:sldMk cId="3619588202" sldId="690"/>
            <ac:spMk id="2" creationId="{F4622424-B1AC-EE6E-5CD9-AA08AB35B239}"/>
          </ac:spMkLst>
        </pc:spChg>
      </pc:sldChg>
    </pc:docChg>
  </pc:docChgLst>
  <pc:docChgLst>
    <pc:chgData name="Kathrine Flavin" userId="bUXTEK5cHVcAnqlGkk4jhevnE6b153OnIOm3ZbT0xrs=" providerId="None" clId="Web-{18B8EEAB-699B-4B31-947F-0DB01A651542}"/>
    <pc:docChg chg="modSld">
      <pc:chgData name="Kathrine Flavin" userId="bUXTEK5cHVcAnqlGkk4jhevnE6b153OnIOm3ZbT0xrs=" providerId="None" clId="Web-{18B8EEAB-699B-4B31-947F-0DB01A651542}" dt="2025-03-17T17:27:34.975" v="25" actId="20577"/>
      <pc:docMkLst>
        <pc:docMk/>
      </pc:docMkLst>
      <pc:sldChg chg="modSp">
        <pc:chgData name="Kathrine Flavin" userId="bUXTEK5cHVcAnqlGkk4jhevnE6b153OnIOm3ZbT0xrs=" providerId="None" clId="Web-{18B8EEAB-699B-4B31-947F-0DB01A651542}" dt="2025-03-17T17:15:02.706" v="1" actId="20577"/>
        <pc:sldMkLst>
          <pc:docMk/>
          <pc:sldMk cId="3302263089" sldId="536"/>
        </pc:sldMkLst>
        <pc:spChg chg="mod">
          <ac:chgData name="Kathrine Flavin" userId="bUXTEK5cHVcAnqlGkk4jhevnE6b153OnIOm3ZbT0xrs=" providerId="None" clId="Web-{18B8EEAB-699B-4B31-947F-0DB01A651542}" dt="2025-03-17T17:15:02.706" v="1" actId="20577"/>
          <ac:spMkLst>
            <pc:docMk/>
            <pc:sldMk cId="3302263089" sldId="536"/>
            <ac:spMk id="3" creationId="{EF5E3E8D-0144-90EB-EDA5-C9032755CE8B}"/>
          </ac:spMkLst>
        </pc:spChg>
      </pc:sldChg>
      <pc:sldChg chg="modSp">
        <pc:chgData name="Kathrine Flavin" userId="bUXTEK5cHVcAnqlGkk4jhevnE6b153OnIOm3ZbT0xrs=" providerId="None" clId="Web-{18B8EEAB-699B-4B31-947F-0DB01A651542}" dt="2025-03-17T17:15:34.238" v="3" actId="20577"/>
        <pc:sldMkLst>
          <pc:docMk/>
          <pc:sldMk cId="412327407" sldId="537"/>
        </pc:sldMkLst>
        <pc:spChg chg="mod">
          <ac:chgData name="Kathrine Flavin" userId="bUXTEK5cHVcAnqlGkk4jhevnE6b153OnIOm3ZbT0xrs=" providerId="None" clId="Web-{18B8EEAB-699B-4B31-947F-0DB01A651542}" dt="2025-03-17T17:15:34.238" v="3" actId="20577"/>
          <ac:spMkLst>
            <pc:docMk/>
            <pc:sldMk cId="412327407" sldId="537"/>
            <ac:spMk id="3" creationId="{7C41B3ED-93E4-A730-B130-58AE536AA31D}"/>
          </ac:spMkLst>
        </pc:spChg>
      </pc:sldChg>
      <pc:sldChg chg="modSp">
        <pc:chgData name="Kathrine Flavin" userId="bUXTEK5cHVcAnqlGkk4jhevnE6b153OnIOm3ZbT0xrs=" providerId="None" clId="Web-{18B8EEAB-699B-4B31-947F-0DB01A651542}" dt="2025-03-17T17:25:48.412" v="20" actId="20577"/>
        <pc:sldMkLst>
          <pc:docMk/>
          <pc:sldMk cId="75227935" sldId="663"/>
        </pc:sldMkLst>
        <pc:spChg chg="mod">
          <ac:chgData name="Kathrine Flavin" userId="bUXTEK5cHVcAnqlGkk4jhevnE6b153OnIOm3ZbT0xrs=" providerId="None" clId="Web-{18B8EEAB-699B-4B31-947F-0DB01A651542}" dt="2025-03-17T17:25:48.412" v="20" actId="20577"/>
          <ac:spMkLst>
            <pc:docMk/>
            <pc:sldMk cId="75227935" sldId="663"/>
            <ac:spMk id="5" creationId="{2C1CB6D9-C052-246A-4F8F-39E89DC28062}"/>
          </ac:spMkLst>
        </pc:spChg>
      </pc:sldChg>
      <pc:sldChg chg="modSp">
        <pc:chgData name="Kathrine Flavin" userId="bUXTEK5cHVcAnqlGkk4jhevnE6b153OnIOm3ZbT0xrs=" providerId="None" clId="Web-{18B8EEAB-699B-4B31-947F-0DB01A651542}" dt="2025-03-17T17:27:34.975" v="25" actId="20577"/>
        <pc:sldMkLst>
          <pc:docMk/>
          <pc:sldMk cId="1374165785" sldId="665"/>
        </pc:sldMkLst>
        <pc:spChg chg="mod">
          <ac:chgData name="Kathrine Flavin" userId="bUXTEK5cHVcAnqlGkk4jhevnE6b153OnIOm3ZbT0xrs=" providerId="None" clId="Web-{18B8EEAB-699B-4B31-947F-0DB01A651542}" dt="2025-03-17T17:27:34.975" v="25" actId="20577"/>
          <ac:spMkLst>
            <pc:docMk/>
            <pc:sldMk cId="1374165785" sldId="665"/>
            <ac:spMk id="5" creationId="{5B707058-4DB5-EC28-EC85-3FA35CF9B440}"/>
          </ac:spMkLst>
        </pc:spChg>
      </pc:sldChg>
      <pc:sldChg chg="modSp">
        <pc:chgData name="Kathrine Flavin" userId="bUXTEK5cHVcAnqlGkk4jhevnE6b153OnIOm3ZbT0xrs=" providerId="None" clId="Web-{18B8EEAB-699B-4B31-947F-0DB01A651542}" dt="2025-03-17T17:26:41.413" v="22" actId="20577"/>
        <pc:sldMkLst>
          <pc:docMk/>
          <pc:sldMk cId="3642004200" sldId="674"/>
        </pc:sldMkLst>
        <pc:spChg chg="mod">
          <ac:chgData name="Kathrine Flavin" userId="bUXTEK5cHVcAnqlGkk4jhevnE6b153OnIOm3ZbT0xrs=" providerId="None" clId="Web-{18B8EEAB-699B-4B31-947F-0DB01A651542}" dt="2025-03-17T17:26:41.413" v="22" actId="20577"/>
          <ac:spMkLst>
            <pc:docMk/>
            <pc:sldMk cId="3642004200" sldId="674"/>
            <ac:spMk id="3" creationId="{5FB327D8-E3F9-5BB1-E607-8C554215C02A}"/>
          </ac:spMkLst>
        </pc:spChg>
      </pc:sldChg>
    </pc:docChg>
  </pc:docChgLst>
  <pc:docChgLst>
    <pc:chgData name="Trisha Thrush" userId="ANP1nbPt/GjnpdkQVIZ2gTOAmAk6cqsJftlgx7EUsjc=" providerId="None" clId="Web-{B23118C2-4B30-457C-88CE-A39DFEDC96B7}"/>
    <pc:docChg chg="addSld delSld modSld">
      <pc:chgData name="Trisha Thrush" userId="ANP1nbPt/GjnpdkQVIZ2gTOAmAk6cqsJftlgx7EUsjc=" providerId="None" clId="Web-{B23118C2-4B30-457C-88CE-A39DFEDC96B7}" dt="2025-03-06T14:52:44.409" v="408" actId="20577"/>
      <pc:docMkLst>
        <pc:docMk/>
      </pc:docMkLst>
      <pc:sldChg chg="modSp">
        <pc:chgData name="Trisha Thrush" userId="ANP1nbPt/GjnpdkQVIZ2gTOAmAk6cqsJftlgx7EUsjc=" providerId="None" clId="Web-{B23118C2-4B30-457C-88CE-A39DFEDC96B7}" dt="2025-03-06T14:37:43.404" v="196" actId="20577"/>
        <pc:sldMkLst>
          <pc:docMk/>
          <pc:sldMk cId="2908577083" sldId="257"/>
        </pc:sldMkLst>
        <pc:spChg chg="mod">
          <ac:chgData name="Trisha Thrush" userId="ANP1nbPt/GjnpdkQVIZ2gTOAmAk6cqsJftlgx7EUsjc=" providerId="None" clId="Web-{B23118C2-4B30-457C-88CE-A39DFEDC96B7}" dt="2025-03-06T14:37:43.404" v="196" actId="20577"/>
          <ac:spMkLst>
            <pc:docMk/>
            <pc:sldMk cId="2908577083" sldId="257"/>
            <ac:spMk id="3" creationId="{D216A80D-9EC5-55FC-7D2C-51AD157DFEF0}"/>
          </ac:spMkLst>
        </pc:spChg>
        <pc:spChg chg="mod">
          <ac:chgData name="Trisha Thrush" userId="ANP1nbPt/GjnpdkQVIZ2gTOAmAk6cqsJftlgx7EUsjc=" providerId="None" clId="Web-{B23118C2-4B30-457C-88CE-A39DFEDC96B7}" dt="2025-03-06T14:37:05.388" v="186" actId="20577"/>
          <ac:spMkLst>
            <pc:docMk/>
            <pc:sldMk cId="2908577083" sldId="257"/>
            <ac:spMk id="6" creationId="{964D81D8-31B1-9492-33E4-5D162C7E5519}"/>
          </ac:spMkLst>
        </pc:spChg>
      </pc:sldChg>
      <pc:sldChg chg="modSp">
        <pc:chgData name="Trisha Thrush" userId="ANP1nbPt/GjnpdkQVIZ2gTOAmAk6cqsJftlgx7EUsjc=" providerId="None" clId="Web-{B23118C2-4B30-457C-88CE-A39DFEDC96B7}" dt="2025-03-06T14:40:10.858" v="217" actId="14100"/>
        <pc:sldMkLst>
          <pc:docMk/>
          <pc:sldMk cId="581841251" sldId="258"/>
        </pc:sldMkLst>
        <pc:spChg chg="mod">
          <ac:chgData name="Trisha Thrush" userId="ANP1nbPt/GjnpdkQVIZ2gTOAmAk6cqsJftlgx7EUsjc=" providerId="None" clId="Web-{B23118C2-4B30-457C-88CE-A39DFEDC96B7}" dt="2025-03-06T14:40:10.858" v="217" actId="14100"/>
          <ac:spMkLst>
            <pc:docMk/>
            <pc:sldMk cId="581841251" sldId="258"/>
            <ac:spMk id="6" creationId="{3909083B-9A6F-9CC3-B368-2FC0366CD979}"/>
          </ac:spMkLst>
        </pc:spChg>
        <pc:spChg chg="mod">
          <ac:chgData name="Trisha Thrush" userId="ANP1nbPt/GjnpdkQVIZ2gTOAmAk6cqsJftlgx7EUsjc=" providerId="None" clId="Web-{B23118C2-4B30-457C-88CE-A39DFEDC96B7}" dt="2025-03-06T14:40:04.670" v="216" actId="1076"/>
          <ac:spMkLst>
            <pc:docMk/>
            <pc:sldMk cId="581841251" sldId="258"/>
            <ac:spMk id="8" creationId="{5230454E-D2D3-17A6-5AC9-A2782AEBAAC2}"/>
          </ac:spMkLst>
        </pc:spChg>
      </pc:sldChg>
      <pc:sldChg chg="modSp">
        <pc:chgData name="Trisha Thrush" userId="ANP1nbPt/GjnpdkQVIZ2gTOAmAk6cqsJftlgx7EUsjc=" providerId="None" clId="Web-{B23118C2-4B30-457C-88CE-A39DFEDC96B7}" dt="2025-03-06T14:42:11.890" v="239" actId="20577"/>
        <pc:sldMkLst>
          <pc:docMk/>
          <pc:sldMk cId="48139168" sldId="259"/>
        </pc:sldMkLst>
        <pc:spChg chg="mod">
          <ac:chgData name="Trisha Thrush" userId="ANP1nbPt/GjnpdkQVIZ2gTOAmAk6cqsJftlgx7EUsjc=" providerId="None" clId="Web-{B23118C2-4B30-457C-88CE-A39DFEDC96B7}" dt="2025-03-06T14:42:11.890" v="239" actId="20577"/>
          <ac:spMkLst>
            <pc:docMk/>
            <pc:sldMk cId="48139168" sldId="259"/>
            <ac:spMk id="3" creationId="{B07EE9CF-02B9-7631-8E0F-9A51653A23AD}"/>
          </ac:spMkLst>
        </pc:spChg>
      </pc:sldChg>
      <pc:sldChg chg="modSp">
        <pc:chgData name="Trisha Thrush" userId="ANP1nbPt/GjnpdkQVIZ2gTOAmAk6cqsJftlgx7EUsjc=" providerId="None" clId="Web-{B23118C2-4B30-457C-88CE-A39DFEDC96B7}" dt="2025-03-06T14:41:04.421" v="225" actId="20577"/>
        <pc:sldMkLst>
          <pc:docMk/>
          <pc:sldMk cId="2804249337" sldId="262"/>
        </pc:sldMkLst>
        <pc:spChg chg="mod">
          <ac:chgData name="Trisha Thrush" userId="ANP1nbPt/GjnpdkQVIZ2gTOAmAk6cqsJftlgx7EUsjc=" providerId="None" clId="Web-{B23118C2-4B30-457C-88CE-A39DFEDC96B7}" dt="2025-03-06T14:41:04.421" v="225" actId="20577"/>
          <ac:spMkLst>
            <pc:docMk/>
            <pc:sldMk cId="2804249337" sldId="262"/>
            <ac:spMk id="3" creationId="{43352C9F-18B5-42AB-7636-EFFD9EE069C7}"/>
          </ac:spMkLst>
        </pc:spChg>
      </pc:sldChg>
      <pc:sldChg chg="modSp">
        <pc:chgData name="Trisha Thrush" userId="ANP1nbPt/GjnpdkQVIZ2gTOAmAk6cqsJftlgx7EUsjc=" providerId="None" clId="Web-{B23118C2-4B30-457C-88CE-A39DFEDC96B7}" dt="2025-03-06T14:40:31.389" v="220" actId="20577"/>
        <pc:sldMkLst>
          <pc:docMk/>
          <pc:sldMk cId="66026266" sldId="263"/>
        </pc:sldMkLst>
        <pc:spChg chg="mod">
          <ac:chgData name="Trisha Thrush" userId="ANP1nbPt/GjnpdkQVIZ2gTOAmAk6cqsJftlgx7EUsjc=" providerId="None" clId="Web-{B23118C2-4B30-457C-88CE-A39DFEDC96B7}" dt="2025-03-06T14:40:31.389" v="220" actId="20577"/>
          <ac:spMkLst>
            <pc:docMk/>
            <pc:sldMk cId="66026266" sldId="263"/>
            <ac:spMk id="3" creationId="{AACCD8F0-CBDA-E487-3E8F-9F7C1FA914F4}"/>
          </ac:spMkLst>
        </pc:spChg>
      </pc:sldChg>
      <pc:sldChg chg="modSp">
        <pc:chgData name="Trisha Thrush" userId="ANP1nbPt/GjnpdkQVIZ2gTOAmAk6cqsJftlgx7EUsjc=" providerId="None" clId="Web-{B23118C2-4B30-457C-88CE-A39DFEDC96B7}" dt="2025-03-06T14:39:36.701" v="215" actId="1076"/>
        <pc:sldMkLst>
          <pc:docMk/>
          <pc:sldMk cId="2120963421" sldId="264"/>
        </pc:sldMkLst>
        <pc:spChg chg="mod">
          <ac:chgData name="Trisha Thrush" userId="ANP1nbPt/GjnpdkQVIZ2gTOAmAk6cqsJftlgx7EUsjc=" providerId="None" clId="Web-{B23118C2-4B30-457C-88CE-A39DFEDC96B7}" dt="2025-03-06T14:39:29.170" v="213" actId="14100"/>
          <ac:spMkLst>
            <pc:docMk/>
            <pc:sldMk cId="2120963421" sldId="264"/>
            <ac:spMk id="2" creationId="{74AB5AEC-BD66-EE79-BC26-673552779061}"/>
          </ac:spMkLst>
        </pc:spChg>
        <pc:graphicFrameChg chg="mod">
          <ac:chgData name="Trisha Thrush" userId="ANP1nbPt/GjnpdkQVIZ2gTOAmAk6cqsJftlgx7EUsjc=" providerId="None" clId="Web-{B23118C2-4B30-457C-88CE-A39DFEDC96B7}" dt="2025-03-06T14:39:36.701" v="215" actId="1076"/>
          <ac:graphicFrameMkLst>
            <pc:docMk/>
            <pc:sldMk cId="2120963421" sldId="264"/>
            <ac:graphicFrameMk id="5" creationId="{7987EF8C-881C-743F-704C-C349C4E4DE7A}"/>
          </ac:graphicFrameMkLst>
        </pc:graphicFrameChg>
      </pc:sldChg>
      <pc:sldChg chg="modSp">
        <pc:chgData name="Trisha Thrush" userId="ANP1nbPt/GjnpdkQVIZ2gTOAmAk6cqsJftlgx7EUsjc=" providerId="None" clId="Web-{B23118C2-4B30-457C-88CE-A39DFEDC96B7}" dt="2025-03-06T14:41:17.030" v="226" actId="1076"/>
        <pc:sldMkLst>
          <pc:docMk/>
          <pc:sldMk cId="838780163" sldId="265"/>
        </pc:sldMkLst>
        <pc:spChg chg="mod">
          <ac:chgData name="Trisha Thrush" userId="ANP1nbPt/GjnpdkQVIZ2gTOAmAk6cqsJftlgx7EUsjc=" providerId="None" clId="Web-{B23118C2-4B30-457C-88CE-A39DFEDC96B7}" dt="2025-03-06T14:41:17.030" v="226" actId="1076"/>
          <ac:spMkLst>
            <pc:docMk/>
            <pc:sldMk cId="838780163" sldId="265"/>
            <ac:spMk id="22" creationId="{FFCD9563-70E8-3000-26E5-85F550786A9A}"/>
          </ac:spMkLst>
        </pc:spChg>
      </pc:sldChg>
      <pc:sldChg chg="addSp modSp">
        <pc:chgData name="Trisha Thrush" userId="ANP1nbPt/GjnpdkQVIZ2gTOAmAk6cqsJftlgx7EUsjc=" providerId="None" clId="Web-{B23118C2-4B30-457C-88CE-A39DFEDC96B7}" dt="2025-03-06T14:39:08.686" v="210" actId="20577"/>
        <pc:sldMkLst>
          <pc:docMk/>
          <pc:sldMk cId="3664737629" sldId="266"/>
        </pc:sldMkLst>
        <pc:spChg chg="mod">
          <ac:chgData name="Trisha Thrush" userId="ANP1nbPt/GjnpdkQVIZ2gTOAmAk6cqsJftlgx7EUsjc=" providerId="None" clId="Web-{B23118C2-4B30-457C-88CE-A39DFEDC96B7}" dt="2025-03-06T14:39:08.686" v="210" actId="20577"/>
          <ac:spMkLst>
            <pc:docMk/>
            <pc:sldMk cId="3664737629" sldId="266"/>
            <ac:spMk id="2" creationId="{950A21D4-237D-C11F-C6B1-51F25E302684}"/>
          </ac:spMkLst>
        </pc:spChg>
        <pc:spChg chg="mod">
          <ac:chgData name="Trisha Thrush" userId="ANP1nbPt/GjnpdkQVIZ2gTOAmAk6cqsJftlgx7EUsjc=" providerId="None" clId="Web-{B23118C2-4B30-457C-88CE-A39DFEDC96B7}" dt="2025-03-06T14:38:51.654" v="205" actId="20577"/>
          <ac:spMkLst>
            <pc:docMk/>
            <pc:sldMk cId="3664737629" sldId="266"/>
            <ac:spMk id="4" creationId="{4A3256A3-F0C4-424E-18A7-3B006F31442B}"/>
          </ac:spMkLst>
        </pc:spChg>
        <pc:spChg chg="mod">
          <ac:chgData name="Trisha Thrush" userId="ANP1nbPt/GjnpdkQVIZ2gTOAmAk6cqsJftlgx7EUsjc=" providerId="None" clId="Web-{B23118C2-4B30-457C-88CE-A39DFEDC96B7}" dt="2025-03-06T14:38:44.029" v="203" actId="14100"/>
          <ac:spMkLst>
            <pc:docMk/>
            <pc:sldMk cId="3664737629" sldId="266"/>
            <ac:spMk id="5" creationId="{20C90894-BA3A-D8A1-9557-ABEEB5A21636}"/>
          </ac:spMkLst>
        </pc:spChg>
        <pc:spChg chg="mod">
          <ac:chgData name="Trisha Thrush" userId="ANP1nbPt/GjnpdkQVIZ2gTOAmAk6cqsJftlgx7EUsjc=" providerId="None" clId="Web-{B23118C2-4B30-457C-88CE-A39DFEDC96B7}" dt="2025-03-06T14:38:54.311" v="206" actId="20577"/>
          <ac:spMkLst>
            <pc:docMk/>
            <pc:sldMk cId="3664737629" sldId="266"/>
            <ac:spMk id="6" creationId="{3DEE6CF2-7333-8C1E-820F-E1C322E8E051}"/>
          </ac:spMkLst>
        </pc:spChg>
        <pc:spChg chg="mod">
          <ac:chgData name="Trisha Thrush" userId="ANP1nbPt/GjnpdkQVIZ2gTOAmAk6cqsJftlgx7EUsjc=" providerId="None" clId="Web-{B23118C2-4B30-457C-88CE-A39DFEDC96B7}" dt="2025-03-06T14:38:46.217" v="204" actId="14100"/>
          <ac:spMkLst>
            <pc:docMk/>
            <pc:sldMk cId="3664737629" sldId="266"/>
            <ac:spMk id="7" creationId="{2AF6FEAD-903E-90FA-6607-AFDA860D415F}"/>
          </ac:spMkLst>
        </pc:spChg>
        <pc:picChg chg="add">
          <ac:chgData name="Trisha Thrush" userId="ANP1nbPt/GjnpdkQVIZ2gTOAmAk6cqsJftlgx7EUsjc=" providerId="None" clId="Web-{B23118C2-4B30-457C-88CE-A39DFEDC96B7}" dt="2025-03-06T14:38:23.435" v="199"/>
          <ac:picMkLst>
            <pc:docMk/>
            <pc:sldMk cId="3664737629" sldId="266"/>
            <ac:picMk id="8" creationId="{D2B5C9CA-9DB2-562A-B9C3-DD2475289017}"/>
          </ac:picMkLst>
        </pc:picChg>
      </pc:sldChg>
      <pc:sldChg chg="modSp">
        <pc:chgData name="Trisha Thrush" userId="ANP1nbPt/GjnpdkQVIZ2gTOAmAk6cqsJftlgx7EUsjc=" providerId="None" clId="Web-{B23118C2-4B30-457C-88CE-A39DFEDC96B7}" dt="2025-03-06T14:29:30.979" v="79" actId="20577"/>
        <pc:sldMkLst>
          <pc:docMk/>
          <pc:sldMk cId="2571975815" sldId="305"/>
        </pc:sldMkLst>
        <pc:spChg chg="mod">
          <ac:chgData name="Trisha Thrush" userId="ANP1nbPt/GjnpdkQVIZ2gTOAmAk6cqsJftlgx7EUsjc=" providerId="None" clId="Web-{B23118C2-4B30-457C-88CE-A39DFEDC96B7}" dt="2025-03-06T14:29:30.979" v="79" actId="20577"/>
          <ac:spMkLst>
            <pc:docMk/>
            <pc:sldMk cId="2571975815" sldId="305"/>
            <ac:spMk id="3" creationId="{FD89CF5D-8E92-C216-AD42-C67091095366}"/>
          </ac:spMkLst>
        </pc:spChg>
      </pc:sldChg>
      <pc:sldChg chg="modSp">
        <pc:chgData name="Trisha Thrush" userId="ANP1nbPt/GjnpdkQVIZ2gTOAmAk6cqsJftlgx7EUsjc=" providerId="None" clId="Web-{B23118C2-4B30-457C-88CE-A39DFEDC96B7}" dt="2025-03-06T14:36:22.872" v="182" actId="14100"/>
        <pc:sldMkLst>
          <pc:docMk/>
          <pc:sldMk cId="1714888149" sldId="587"/>
        </pc:sldMkLst>
        <pc:spChg chg="mod">
          <ac:chgData name="Trisha Thrush" userId="ANP1nbPt/GjnpdkQVIZ2gTOAmAk6cqsJftlgx7EUsjc=" providerId="None" clId="Web-{B23118C2-4B30-457C-88CE-A39DFEDC96B7}" dt="2025-03-06T14:36:22.872" v="182" actId="14100"/>
          <ac:spMkLst>
            <pc:docMk/>
            <pc:sldMk cId="1714888149" sldId="587"/>
            <ac:spMk id="2" creationId="{F5709CC1-5F85-6DE1-9DB5-01F80C243096}"/>
          </ac:spMkLst>
        </pc:spChg>
      </pc:sldChg>
      <pc:sldChg chg="del">
        <pc:chgData name="Trisha Thrush" userId="ANP1nbPt/GjnpdkQVIZ2gTOAmAk6cqsJftlgx7EUsjc=" providerId="None" clId="Web-{B23118C2-4B30-457C-88CE-A39DFEDC96B7}" dt="2025-03-06T14:21:16.102" v="43"/>
        <pc:sldMkLst>
          <pc:docMk/>
          <pc:sldMk cId="2415057652" sldId="619"/>
        </pc:sldMkLst>
      </pc:sldChg>
      <pc:sldChg chg="del">
        <pc:chgData name="Trisha Thrush" userId="ANP1nbPt/GjnpdkQVIZ2gTOAmAk6cqsJftlgx7EUsjc=" providerId="None" clId="Web-{B23118C2-4B30-457C-88CE-A39DFEDC96B7}" dt="2025-03-06T14:28:00.713" v="76"/>
        <pc:sldMkLst>
          <pc:docMk/>
          <pc:sldMk cId="593417431" sldId="629"/>
        </pc:sldMkLst>
      </pc:sldChg>
      <pc:sldChg chg="modSp">
        <pc:chgData name="Trisha Thrush" userId="ANP1nbPt/GjnpdkQVIZ2gTOAmAk6cqsJftlgx7EUsjc=" providerId="None" clId="Web-{B23118C2-4B30-457C-88CE-A39DFEDC96B7}" dt="2025-03-06T14:42:32.531" v="240" actId="20577"/>
        <pc:sldMkLst>
          <pc:docMk/>
          <pc:sldMk cId="1179014841" sldId="652"/>
        </pc:sldMkLst>
        <pc:spChg chg="mod">
          <ac:chgData name="Trisha Thrush" userId="ANP1nbPt/GjnpdkQVIZ2gTOAmAk6cqsJftlgx7EUsjc=" providerId="None" clId="Web-{B23118C2-4B30-457C-88CE-A39DFEDC96B7}" dt="2025-03-06T14:42:32.531" v="240" actId="20577"/>
          <ac:spMkLst>
            <pc:docMk/>
            <pc:sldMk cId="1179014841" sldId="652"/>
            <ac:spMk id="2" creationId="{F22430AA-3A2D-9A1E-93A0-EB565E10E2BD}"/>
          </ac:spMkLst>
        </pc:spChg>
      </pc:sldChg>
      <pc:sldChg chg="modSp">
        <pc:chgData name="Trisha Thrush" userId="ANP1nbPt/GjnpdkQVIZ2gTOAmAk6cqsJftlgx7EUsjc=" providerId="None" clId="Web-{B23118C2-4B30-457C-88CE-A39DFEDC96B7}" dt="2025-03-06T14:43:45.578" v="269" actId="20577"/>
        <pc:sldMkLst>
          <pc:docMk/>
          <pc:sldMk cId="119085981" sldId="654"/>
        </pc:sldMkLst>
        <pc:spChg chg="mod">
          <ac:chgData name="Trisha Thrush" userId="ANP1nbPt/GjnpdkQVIZ2gTOAmAk6cqsJftlgx7EUsjc=" providerId="None" clId="Web-{B23118C2-4B30-457C-88CE-A39DFEDC96B7}" dt="2025-03-06T14:43:45.578" v="269" actId="20577"/>
          <ac:spMkLst>
            <pc:docMk/>
            <pc:sldMk cId="119085981" sldId="654"/>
            <ac:spMk id="3" creationId="{BC04AB07-2E1C-593B-5448-A9286285EFBF}"/>
          </ac:spMkLst>
        </pc:spChg>
      </pc:sldChg>
      <pc:sldChg chg="modSp">
        <pc:chgData name="Trisha Thrush" userId="ANP1nbPt/GjnpdkQVIZ2gTOAmAk6cqsJftlgx7EUsjc=" providerId="None" clId="Web-{B23118C2-4B30-457C-88CE-A39DFEDC96B7}" dt="2025-03-06T14:47:25.829" v="343" actId="20577"/>
        <pc:sldMkLst>
          <pc:docMk/>
          <pc:sldMk cId="2094784597" sldId="655"/>
        </pc:sldMkLst>
        <pc:spChg chg="mod">
          <ac:chgData name="Trisha Thrush" userId="ANP1nbPt/GjnpdkQVIZ2gTOAmAk6cqsJftlgx7EUsjc=" providerId="None" clId="Web-{B23118C2-4B30-457C-88CE-A39DFEDC96B7}" dt="2025-03-06T14:47:25.829" v="343" actId="20577"/>
          <ac:spMkLst>
            <pc:docMk/>
            <pc:sldMk cId="2094784597" sldId="655"/>
            <ac:spMk id="3" creationId="{80194F66-D03B-B2EB-0965-D58F5B02218C}"/>
          </ac:spMkLst>
        </pc:spChg>
      </pc:sldChg>
      <pc:sldChg chg="modSp">
        <pc:chgData name="Trisha Thrush" userId="ANP1nbPt/GjnpdkQVIZ2gTOAmAk6cqsJftlgx7EUsjc=" providerId="None" clId="Web-{B23118C2-4B30-457C-88CE-A39DFEDC96B7}" dt="2025-03-06T14:47:48.908" v="344" actId="20577"/>
        <pc:sldMkLst>
          <pc:docMk/>
          <pc:sldMk cId="4072518383" sldId="656"/>
        </pc:sldMkLst>
        <pc:spChg chg="mod">
          <ac:chgData name="Trisha Thrush" userId="ANP1nbPt/GjnpdkQVIZ2gTOAmAk6cqsJftlgx7EUsjc=" providerId="None" clId="Web-{B23118C2-4B30-457C-88CE-A39DFEDC96B7}" dt="2025-03-06T14:47:48.908" v="344" actId="20577"/>
          <ac:spMkLst>
            <pc:docMk/>
            <pc:sldMk cId="4072518383" sldId="656"/>
            <ac:spMk id="3" creationId="{12403AD3-9157-58F4-CF92-EDA71263E27F}"/>
          </ac:spMkLst>
        </pc:spChg>
      </pc:sldChg>
      <pc:sldChg chg="modSp">
        <pc:chgData name="Trisha Thrush" userId="ANP1nbPt/GjnpdkQVIZ2gTOAmAk6cqsJftlgx7EUsjc=" providerId="None" clId="Web-{B23118C2-4B30-457C-88CE-A39DFEDC96B7}" dt="2025-03-06T14:50:34.409" v="383" actId="20577"/>
        <pc:sldMkLst>
          <pc:docMk/>
          <pc:sldMk cId="2130734943" sldId="657"/>
        </pc:sldMkLst>
        <pc:spChg chg="mod">
          <ac:chgData name="Trisha Thrush" userId="ANP1nbPt/GjnpdkQVIZ2gTOAmAk6cqsJftlgx7EUsjc=" providerId="None" clId="Web-{B23118C2-4B30-457C-88CE-A39DFEDC96B7}" dt="2025-03-06T14:50:34.409" v="383" actId="20577"/>
          <ac:spMkLst>
            <pc:docMk/>
            <pc:sldMk cId="2130734943" sldId="657"/>
            <ac:spMk id="3" creationId="{8326C27E-E4FC-79D7-28AB-99AC92821A2E}"/>
          </ac:spMkLst>
        </pc:spChg>
      </pc:sldChg>
      <pc:sldChg chg="modSp">
        <pc:chgData name="Trisha Thrush" userId="ANP1nbPt/GjnpdkQVIZ2gTOAmAk6cqsJftlgx7EUsjc=" providerId="None" clId="Web-{B23118C2-4B30-457C-88CE-A39DFEDC96B7}" dt="2025-03-06T14:52:33.894" v="400" actId="20577"/>
        <pc:sldMkLst>
          <pc:docMk/>
          <pc:sldMk cId="3185864886" sldId="658"/>
        </pc:sldMkLst>
        <pc:spChg chg="mod">
          <ac:chgData name="Trisha Thrush" userId="ANP1nbPt/GjnpdkQVIZ2gTOAmAk6cqsJftlgx7EUsjc=" providerId="None" clId="Web-{B23118C2-4B30-457C-88CE-A39DFEDC96B7}" dt="2025-03-06T14:52:33.894" v="400" actId="20577"/>
          <ac:spMkLst>
            <pc:docMk/>
            <pc:sldMk cId="3185864886" sldId="658"/>
            <ac:spMk id="3" creationId="{374AB810-E344-323D-3ED0-3DD5322734E6}"/>
          </ac:spMkLst>
        </pc:spChg>
      </pc:sldChg>
      <pc:sldChg chg="modSp">
        <pc:chgData name="Trisha Thrush" userId="ANP1nbPt/GjnpdkQVIZ2gTOAmAk6cqsJftlgx7EUsjc=" providerId="None" clId="Web-{B23118C2-4B30-457C-88CE-A39DFEDC96B7}" dt="2025-03-06T14:31:30.870" v="106" actId="20577"/>
        <pc:sldMkLst>
          <pc:docMk/>
          <pc:sldMk cId="686551719" sldId="659"/>
        </pc:sldMkLst>
        <pc:spChg chg="mod">
          <ac:chgData name="Trisha Thrush" userId="ANP1nbPt/GjnpdkQVIZ2gTOAmAk6cqsJftlgx7EUsjc=" providerId="None" clId="Web-{B23118C2-4B30-457C-88CE-A39DFEDC96B7}" dt="2025-03-06T14:31:30.870" v="106" actId="20577"/>
          <ac:spMkLst>
            <pc:docMk/>
            <pc:sldMk cId="686551719" sldId="659"/>
            <ac:spMk id="3" creationId="{6C552468-0000-B90E-E31B-EC6D79A14FD8}"/>
          </ac:spMkLst>
        </pc:spChg>
      </pc:sldChg>
      <pc:sldChg chg="addSp delSp modSp">
        <pc:chgData name="Trisha Thrush" userId="ANP1nbPt/GjnpdkQVIZ2gTOAmAk6cqsJftlgx7EUsjc=" providerId="None" clId="Web-{B23118C2-4B30-457C-88CE-A39DFEDC96B7}" dt="2025-03-06T14:36:12.794" v="180" actId="14100"/>
        <pc:sldMkLst>
          <pc:docMk/>
          <pc:sldMk cId="2450563866" sldId="661"/>
        </pc:sldMkLst>
        <pc:spChg chg="mod">
          <ac:chgData name="Trisha Thrush" userId="ANP1nbPt/GjnpdkQVIZ2gTOAmAk6cqsJftlgx7EUsjc=" providerId="None" clId="Web-{B23118C2-4B30-457C-88CE-A39DFEDC96B7}" dt="2025-03-06T14:36:12.794" v="180" actId="14100"/>
          <ac:spMkLst>
            <pc:docMk/>
            <pc:sldMk cId="2450563866" sldId="661"/>
            <ac:spMk id="2" creationId="{3F585431-C5D1-6264-7D80-F6B643E803DD}"/>
          </ac:spMkLst>
        </pc:spChg>
        <pc:spChg chg="del">
          <ac:chgData name="Trisha Thrush" userId="ANP1nbPt/GjnpdkQVIZ2gTOAmAk6cqsJftlgx7EUsjc=" providerId="None" clId="Web-{B23118C2-4B30-457C-88CE-A39DFEDC96B7}" dt="2025-03-06T14:35:52.809" v="177"/>
          <ac:spMkLst>
            <pc:docMk/>
            <pc:sldMk cId="2450563866" sldId="661"/>
            <ac:spMk id="3" creationId="{2B9018AC-DB41-D5C6-595A-6C63F4FF4F78}"/>
          </ac:spMkLst>
        </pc:spChg>
        <pc:picChg chg="add">
          <ac:chgData name="Trisha Thrush" userId="ANP1nbPt/GjnpdkQVIZ2gTOAmAk6cqsJftlgx7EUsjc=" providerId="None" clId="Web-{B23118C2-4B30-457C-88CE-A39DFEDC96B7}" dt="2025-03-06T14:35:59.091" v="178"/>
          <ac:picMkLst>
            <pc:docMk/>
            <pc:sldMk cId="2450563866" sldId="661"/>
            <ac:picMk id="5" creationId="{B86CB5B7-8F19-9312-41E2-B0B3BAF4D0AB}"/>
          </ac:picMkLst>
        </pc:picChg>
      </pc:sldChg>
      <pc:sldChg chg="modSp">
        <pc:chgData name="Trisha Thrush" userId="ANP1nbPt/GjnpdkQVIZ2gTOAmAk6cqsJftlgx7EUsjc=" providerId="None" clId="Web-{B23118C2-4B30-457C-88CE-A39DFEDC96B7}" dt="2025-03-06T14:20:35.930" v="42" actId="20577"/>
        <pc:sldMkLst>
          <pc:docMk/>
          <pc:sldMk cId="75227935" sldId="663"/>
        </pc:sldMkLst>
        <pc:spChg chg="mod">
          <ac:chgData name="Trisha Thrush" userId="ANP1nbPt/GjnpdkQVIZ2gTOAmAk6cqsJftlgx7EUsjc=" providerId="None" clId="Web-{B23118C2-4B30-457C-88CE-A39DFEDC96B7}" dt="2025-03-06T14:19:12.742" v="22" actId="14100"/>
          <ac:spMkLst>
            <pc:docMk/>
            <pc:sldMk cId="75227935" sldId="663"/>
            <ac:spMk id="2" creationId="{5B679229-2737-C091-64C5-8C80190F1C5D}"/>
          </ac:spMkLst>
        </pc:spChg>
        <pc:spChg chg="mod">
          <ac:chgData name="Trisha Thrush" userId="ANP1nbPt/GjnpdkQVIZ2gTOAmAk6cqsJftlgx7EUsjc=" providerId="None" clId="Web-{B23118C2-4B30-457C-88CE-A39DFEDC96B7}" dt="2025-03-06T14:20:35.930" v="42" actId="20577"/>
          <ac:spMkLst>
            <pc:docMk/>
            <pc:sldMk cId="75227935" sldId="663"/>
            <ac:spMk id="5" creationId="{2C1CB6D9-C052-246A-4F8F-39E89DC28062}"/>
          </ac:spMkLst>
        </pc:spChg>
      </pc:sldChg>
      <pc:sldChg chg="modSp">
        <pc:chgData name="Trisha Thrush" userId="ANP1nbPt/GjnpdkQVIZ2gTOAmAk6cqsJftlgx7EUsjc=" providerId="None" clId="Web-{B23118C2-4B30-457C-88CE-A39DFEDC96B7}" dt="2025-03-06T14:31:24.699" v="104" actId="14100"/>
        <pc:sldMkLst>
          <pc:docMk/>
          <pc:sldMk cId="2387137387" sldId="664"/>
        </pc:sldMkLst>
        <pc:spChg chg="mod">
          <ac:chgData name="Trisha Thrush" userId="ANP1nbPt/GjnpdkQVIZ2gTOAmAk6cqsJftlgx7EUsjc=" providerId="None" clId="Web-{B23118C2-4B30-457C-88CE-A39DFEDC96B7}" dt="2025-03-06T14:31:24.699" v="104" actId="14100"/>
          <ac:spMkLst>
            <pc:docMk/>
            <pc:sldMk cId="2387137387" sldId="664"/>
            <ac:spMk id="5" creationId="{01A460BA-2940-950C-B620-F1DF0D8439E1}"/>
          </ac:spMkLst>
        </pc:spChg>
      </pc:sldChg>
      <pc:sldChg chg="modSp">
        <pc:chgData name="Trisha Thrush" userId="ANP1nbPt/GjnpdkQVIZ2gTOAmAk6cqsJftlgx7EUsjc=" providerId="None" clId="Web-{B23118C2-4B30-457C-88CE-A39DFEDC96B7}" dt="2025-03-06T14:31:35.277" v="108" actId="20577"/>
        <pc:sldMkLst>
          <pc:docMk/>
          <pc:sldMk cId="1374165785" sldId="665"/>
        </pc:sldMkLst>
        <pc:spChg chg="mod">
          <ac:chgData name="Trisha Thrush" userId="ANP1nbPt/GjnpdkQVIZ2gTOAmAk6cqsJftlgx7EUsjc=" providerId="None" clId="Web-{B23118C2-4B30-457C-88CE-A39DFEDC96B7}" dt="2025-03-06T14:31:35.277" v="108" actId="20577"/>
          <ac:spMkLst>
            <pc:docMk/>
            <pc:sldMk cId="1374165785" sldId="665"/>
            <ac:spMk id="5" creationId="{5B707058-4DB5-EC28-EC85-3FA35CF9B440}"/>
          </ac:spMkLst>
        </pc:spChg>
      </pc:sldChg>
      <pc:sldChg chg="modSp">
        <pc:chgData name="Trisha Thrush" userId="ANP1nbPt/GjnpdkQVIZ2gTOAmAk6cqsJftlgx7EUsjc=" providerId="None" clId="Web-{B23118C2-4B30-457C-88CE-A39DFEDC96B7}" dt="2025-03-06T14:52:44.409" v="408" actId="20577"/>
        <pc:sldMkLst>
          <pc:docMk/>
          <pc:sldMk cId="1310378537" sldId="667"/>
        </pc:sldMkLst>
        <pc:spChg chg="mod">
          <ac:chgData name="Trisha Thrush" userId="ANP1nbPt/GjnpdkQVIZ2gTOAmAk6cqsJftlgx7EUsjc=" providerId="None" clId="Web-{B23118C2-4B30-457C-88CE-A39DFEDC96B7}" dt="2025-03-06T14:52:44.409" v="408" actId="20577"/>
          <ac:spMkLst>
            <pc:docMk/>
            <pc:sldMk cId="1310378537" sldId="667"/>
            <ac:spMk id="2" creationId="{E3CE666A-F2E2-2E02-0DC5-61467E8718AD}"/>
          </ac:spMkLst>
        </pc:spChg>
      </pc:sldChg>
      <pc:sldChg chg="addSp modSp">
        <pc:chgData name="Trisha Thrush" userId="ANP1nbPt/GjnpdkQVIZ2gTOAmAk6cqsJftlgx7EUsjc=" providerId="None" clId="Web-{B23118C2-4B30-457C-88CE-A39DFEDC96B7}" dt="2025-03-06T14:26:35.244" v="75" actId="1076"/>
        <pc:sldMkLst>
          <pc:docMk/>
          <pc:sldMk cId="231577683" sldId="668"/>
        </pc:sldMkLst>
        <pc:spChg chg="mod">
          <ac:chgData name="Trisha Thrush" userId="ANP1nbPt/GjnpdkQVIZ2gTOAmAk6cqsJftlgx7EUsjc=" providerId="None" clId="Web-{B23118C2-4B30-457C-88CE-A39DFEDC96B7}" dt="2025-03-06T14:23:57.259" v="47" actId="1076"/>
          <ac:spMkLst>
            <pc:docMk/>
            <pc:sldMk cId="231577683" sldId="668"/>
            <ac:spMk id="2" creationId="{869ACF5D-543E-5DC3-E0F6-976A44F20D58}"/>
          </ac:spMkLst>
        </pc:spChg>
        <pc:spChg chg="add mod">
          <ac:chgData name="Trisha Thrush" userId="ANP1nbPt/GjnpdkQVIZ2gTOAmAk6cqsJftlgx7EUsjc=" providerId="None" clId="Web-{B23118C2-4B30-457C-88CE-A39DFEDC96B7}" dt="2025-03-06T14:26:23.666" v="74" actId="1076"/>
          <ac:spMkLst>
            <pc:docMk/>
            <pc:sldMk cId="231577683" sldId="668"/>
            <ac:spMk id="3" creationId="{8671B1E5-E539-3A88-5981-1FAE9DE27FD1}"/>
          </ac:spMkLst>
        </pc:spChg>
        <pc:picChg chg="mod">
          <ac:chgData name="Trisha Thrush" userId="ANP1nbPt/GjnpdkQVIZ2gTOAmAk6cqsJftlgx7EUsjc=" providerId="None" clId="Web-{B23118C2-4B30-457C-88CE-A39DFEDC96B7}" dt="2025-03-06T14:26:35.244" v="75" actId="1076"/>
          <ac:picMkLst>
            <pc:docMk/>
            <pc:sldMk cId="231577683" sldId="668"/>
            <ac:picMk id="5" creationId="{F39FBDAB-66D4-D34C-67CC-3A6DC74DCF16}"/>
          </ac:picMkLst>
        </pc:picChg>
      </pc:sldChg>
      <pc:sldChg chg="modSp">
        <pc:chgData name="Trisha Thrush" userId="ANP1nbPt/GjnpdkQVIZ2gTOAmAk6cqsJftlgx7EUsjc=" providerId="None" clId="Web-{B23118C2-4B30-457C-88CE-A39DFEDC96B7}" dt="2025-03-06T14:38:07.279" v="198" actId="1076"/>
        <pc:sldMkLst>
          <pc:docMk/>
          <pc:sldMk cId="1983369942" sldId="669"/>
        </pc:sldMkLst>
        <pc:graphicFrameChg chg="mod">
          <ac:chgData name="Trisha Thrush" userId="ANP1nbPt/GjnpdkQVIZ2gTOAmAk6cqsJftlgx7EUsjc=" providerId="None" clId="Web-{B23118C2-4B30-457C-88CE-A39DFEDC96B7}" dt="2025-03-06T14:38:07.279" v="198" actId="1076"/>
          <ac:graphicFrameMkLst>
            <pc:docMk/>
            <pc:sldMk cId="1983369942" sldId="669"/>
            <ac:graphicFrameMk id="4" creationId="{290A25F9-394E-223F-05CC-AAA51129C62B}"/>
          </ac:graphicFrameMkLst>
        </pc:graphicFrameChg>
      </pc:sldChg>
      <pc:sldChg chg="modSp">
        <pc:chgData name="Trisha Thrush" userId="ANP1nbPt/GjnpdkQVIZ2gTOAmAk6cqsJftlgx7EUsjc=" providerId="None" clId="Web-{B23118C2-4B30-457C-88CE-A39DFEDC96B7}" dt="2025-03-06T14:35:37.028" v="176" actId="20577"/>
        <pc:sldMkLst>
          <pc:docMk/>
          <pc:sldMk cId="2250821388" sldId="671"/>
        </pc:sldMkLst>
        <pc:spChg chg="mod">
          <ac:chgData name="Trisha Thrush" userId="ANP1nbPt/GjnpdkQVIZ2gTOAmAk6cqsJftlgx7EUsjc=" providerId="None" clId="Web-{B23118C2-4B30-457C-88CE-A39DFEDC96B7}" dt="2025-03-06T14:35:37.028" v="176" actId="20577"/>
          <ac:spMkLst>
            <pc:docMk/>
            <pc:sldMk cId="2250821388" sldId="671"/>
            <ac:spMk id="3" creationId="{FB173696-1092-CC7E-8052-0DE59B921643}"/>
          </ac:spMkLst>
        </pc:spChg>
      </pc:sldChg>
      <pc:sldChg chg="modSp">
        <pc:chgData name="Trisha Thrush" userId="ANP1nbPt/GjnpdkQVIZ2gTOAmAk6cqsJftlgx7EUsjc=" providerId="None" clId="Web-{B23118C2-4B30-457C-88CE-A39DFEDC96B7}" dt="2025-03-06T14:43:01.250" v="267" actId="20577"/>
        <pc:sldMkLst>
          <pc:docMk/>
          <pc:sldMk cId="415437164" sldId="673"/>
        </pc:sldMkLst>
        <pc:spChg chg="mod">
          <ac:chgData name="Trisha Thrush" userId="ANP1nbPt/GjnpdkQVIZ2gTOAmAk6cqsJftlgx7EUsjc=" providerId="None" clId="Web-{B23118C2-4B30-457C-88CE-A39DFEDC96B7}" dt="2025-03-06T14:43:01.250" v="267" actId="20577"/>
          <ac:spMkLst>
            <pc:docMk/>
            <pc:sldMk cId="415437164" sldId="673"/>
            <ac:spMk id="2" creationId="{AB7BE86F-9A43-D84A-BE97-1B944569E2C8}"/>
          </ac:spMkLst>
        </pc:spChg>
        <pc:spChg chg="mod">
          <ac:chgData name="Trisha Thrush" userId="ANP1nbPt/GjnpdkQVIZ2gTOAmAk6cqsJftlgx7EUsjc=" providerId="None" clId="Web-{B23118C2-4B30-457C-88CE-A39DFEDC96B7}" dt="2025-03-06T14:42:41.640" v="242" actId="14100"/>
          <ac:spMkLst>
            <pc:docMk/>
            <pc:sldMk cId="415437164" sldId="673"/>
            <ac:spMk id="3" creationId="{66847CEE-7785-13C5-6403-08A05854744A}"/>
          </ac:spMkLst>
        </pc:spChg>
      </pc:sldChg>
      <pc:sldChg chg="new del">
        <pc:chgData name="Trisha Thrush" userId="ANP1nbPt/GjnpdkQVIZ2gTOAmAk6cqsJftlgx7EUsjc=" providerId="None" clId="Web-{B23118C2-4B30-457C-88CE-A39DFEDC96B7}" dt="2025-03-06T14:18:49.773" v="20"/>
        <pc:sldMkLst>
          <pc:docMk/>
          <pc:sldMk cId="98659743" sldId="674"/>
        </pc:sldMkLst>
      </pc:sldChg>
      <pc:sldChg chg="new del">
        <pc:chgData name="Trisha Thrush" userId="ANP1nbPt/GjnpdkQVIZ2gTOAmAk6cqsJftlgx7EUsjc=" providerId="None" clId="Web-{B23118C2-4B30-457C-88CE-A39DFEDC96B7}" dt="2025-03-06T14:18:20.366" v="18"/>
        <pc:sldMkLst>
          <pc:docMk/>
          <pc:sldMk cId="1112707127" sldId="674"/>
        </pc:sldMkLst>
      </pc:sldChg>
      <pc:sldChg chg="addSp modSp new">
        <pc:chgData name="Trisha Thrush" userId="ANP1nbPt/GjnpdkQVIZ2gTOAmAk6cqsJftlgx7EUsjc=" providerId="None" clId="Web-{B23118C2-4B30-457C-88CE-A39DFEDC96B7}" dt="2025-03-06T14:31:46.699" v="110" actId="14100"/>
        <pc:sldMkLst>
          <pc:docMk/>
          <pc:sldMk cId="3642004200" sldId="674"/>
        </pc:sldMkLst>
        <pc:spChg chg="mod">
          <ac:chgData name="Trisha Thrush" userId="ANP1nbPt/GjnpdkQVIZ2gTOAmAk6cqsJftlgx7EUsjc=" providerId="None" clId="Web-{B23118C2-4B30-457C-88CE-A39DFEDC96B7}" dt="2025-03-06T14:19:47.804" v="30" actId="20577"/>
          <ac:spMkLst>
            <pc:docMk/>
            <pc:sldMk cId="3642004200" sldId="674"/>
            <ac:spMk id="2" creationId="{7916F039-E36E-3D4A-7AEF-7CDE1C5D88FD}"/>
          </ac:spMkLst>
        </pc:spChg>
        <pc:spChg chg="mod">
          <ac:chgData name="Trisha Thrush" userId="ANP1nbPt/GjnpdkQVIZ2gTOAmAk6cqsJftlgx7EUsjc=" providerId="None" clId="Web-{B23118C2-4B30-457C-88CE-A39DFEDC96B7}" dt="2025-03-06T14:31:46.699" v="110" actId="14100"/>
          <ac:spMkLst>
            <pc:docMk/>
            <pc:sldMk cId="3642004200" sldId="674"/>
            <ac:spMk id="3" creationId="{5FB327D8-E3F9-5BB1-E607-8C554215C02A}"/>
          </ac:spMkLst>
        </pc:spChg>
        <pc:picChg chg="add">
          <ac:chgData name="Trisha Thrush" userId="ANP1nbPt/GjnpdkQVIZ2gTOAmAk6cqsJftlgx7EUsjc=" providerId="None" clId="Web-{B23118C2-4B30-457C-88CE-A39DFEDC96B7}" dt="2025-03-06T14:19:58.054" v="32"/>
          <ac:picMkLst>
            <pc:docMk/>
            <pc:sldMk cId="3642004200" sldId="674"/>
            <ac:picMk id="5" creationId="{8DFCC9D5-CEEE-363C-D61C-CB0A9134E9FB}"/>
          </ac:picMkLst>
        </pc:picChg>
      </pc:sldChg>
    </pc:docChg>
  </pc:docChgLst>
  <pc:docChgLst>
    <pc:chgData name="Kathrine Flavin" userId="bUXTEK5cHVcAnqlGkk4jhevnE6b153OnIOm3ZbT0xrs=" providerId="None" clId="Web-{8C729A27-53BE-4D9F-B128-FD21F504D68F}"/>
    <pc:docChg chg="modSld">
      <pc:chgData name="Kathrine Flavin" userId="bUXTEK5cHVcAnqlGkk4jhevnE6b153OnIOm3ZbT0xrs=" providerId="None" clId="Web-{8C729A27-53BE-4D9F-B128-FD21F504D68F}" dt="2025-03-06T21:15:55.730" v="1" actId="20577"/>
      <pc:docMkLst>
        <pc:docMk/>
      </pc:docMkLst>
      <pc:sldChg chg="modSp">
        <pc:chgData name="Kathrine Flavin" userId="bUXTEK5cHVcAnqlGkk4jhevnE6b153OnIOm3ZbT0xrs=" providerId="None" clId="Web-{8C729A27-53BE-4D9F-B128-FD21F504D68F}" dt="2025-03-06T21:15:55.730" v="1" actId="20577"/>
        <pc:sldMkLst>
          <pc:docMk/>
          <pc:sldMk cId="2094784597" sldId="655"/>
        </pc:sldMkLst>
        <pc:spChg chg="mod">
          <ac:chgData name="Kathrine Flavin" userId="bUXTEK5cHVcAnqlGkk4jhevnE6b153OnIOm3ZbT0xrs=" providerId="None" clId="Web-{8C729A27-53BE-4D9F-B128-FD21F504D68F}" dt="2025-03-06T21:15:55.730" v="1" actId="20577"/>
          <ac:spMkLst>
            <pc:docMk/>
            <pc:sldMk cId="2094784597" sldId="655"/>
            <ac:spMk id="3" creationId="{80194F66-D03B-B2EB-0965-D58F5B02218C}"/>
          </ac:spMkLst>
        </pc:spChg>
      </pc:sldChg>
    </pc:docChg>
  </pc:docChgLst>
  <pc:docChgLst>
    <pc:chgData name="Sherrie Donnelly" userId="JquVIkks31WialWPPZhveQVQy2jQ08Oezu+5annt3FE=" providerId="None" clId="Web-{B4583E77-6F80-4363-85B9-64322A0F7174}"/>
    <pc:docChg chg="addSld modSld sldOrd">
      <pc:chgData name="Sherrie Donnelly" userId="JquVIkks31WialWPPZhveQVQy2jQ08Oezu+5annt3FE=" providerId="None" clId="Web-{B4583E77-6F80-4363-85B9-64322A0F7174}" dt="2025-02-05T15:00:56.244" v="193" actId="20577"/>
      <pc:docMkLst>
        <pc:docMk/>
      </pc:docMkLst>
      <pc:sldChg chg="modSp">
        <pc:chgData name="Sherrie Donnelly" userId="JquVIkks31WialWPPZhveQVQy2jQ08Oezu+5annt3FE=" providerId="None" clId="Web-{B4583E77-6F80-4363-85B9-64322A0F7174}" dt="2025-02-05T14:53:28.371" v="38" actId="20577"/>
        <pc:sldMkLst>
          <pc:docMk/>
          <pc:sldMk cId="2571975815" sldId="305"/>
        </pc:sldMkLst>
        <pc:spChg chg="mod">
          <ac:chgData name="Sherrie Donnelly" userId="JquVIkks31WialWPPZhveQVQy2jQ08Oezu+5annt3FE=" providerId="None" clId="Web-{B4583E77-6F80-4363-85B9-64322A0F7174}" dt="2025-02-05T14:53:28.371" v="38" actId="20577"/>
          <ac:spMkLst>
            <pc:docMk/>
            <pc:sldMk cId="2571975815" sldId="305"/>
            <ac:spMk id="3" creationId="{FD89CF5D-8E92-C216-AD42-C67091095366}"/>
          </ac:spMkLst>
        </pc:spChg>
      </pc:sldChg>
      <pc:sldChg chg="modSp">
        <pc:chgData name="Sherrie Donnelly" userId="JquVIkks31WialWPPZhveQVQy2jQ08Oezu+5annt3FE=" providerId="None" clId="Web-{B4583E77-6F80-4363-85B9-64322A0F7174}" dt="2025-02-05T15:00:56.244" v="193" actId="20577"/>
        <pc:sldMkLst>
          <pc:docMk/>
          <pc:sldMk cId="1714888149" sldId="587"/>
        </pc:sldMkLst>
        <pc:spChg chg="mod">
          <ac:chgData name="Sherrie Donnelly" userId="JquVIkks31WialWPPZhveQVQy2jQ08Oezu+5annt3FE=" providerId="None" clId="Web-{B4583E77-6F80-4363-85B9-64322A0F7174}" dt="2025-02-05T15:00:56.244" v="193" actId="20577"/>
          <ac:spMkLst>
            <pc:docMk/>
            <pc:sldMk cId="1714888149" sldId="587"/>
            <ac:spMk id="2" creationId="{F5709CC1-5F85-6DE1-9DB5-01F80C243096}"/>
          </ac:spMkLst>
        </pc:spChg>
      </pc:sldChg>
      <pc:sldChg chg="ord">
        <pc:chgData name="Sherrie Donnelly" userId="JquVIkks31WialWPPZhveQVQy2jQ08Oezu+5annt3FE=" providerId="None" clId="Web-{B4583E77-6F80-4363-85B9-64322A0F7174}" dt="2025-02-05T14:56:43.018" v="64"/>
        <pc:sldMkLst>
          <pc:docMk/>
          <pc:sldMk cId="3130804831" sldId="650"/>
        </pc:sldMkLst>
      </pc:sldChg>
      <pc:sldChg chg="modSp ord">
        <pc:chgData name="Sherrie Donnelly" userId="JquVIkks31WialWPPZhveQVQy2jQ08Oezu+5annt3FE=" providerId="None" clId="Web-{B4583E77-6F80-4363-85B9-64322A0F7174}" dt="2025-02-05T14:56:14.095" v="63"/>
        <pc:sldMkLst>
          <pc:docMk/>
          <pc:sldMk cId="686551719" sldId="659"/>
        </pc:sldMkLst>
        <pc:spChg chg="mod">
          <ac:chgData name="Sherrie Donnelly" userId="JquVIkks31WialWPPZhveQVQy2jQ08Oezu+5annt3FE=" providerId="None" clId="Web-{B4583E77-6F80-4363-85B9-64322A0F7174}" dt="2025-02-05T14:54:34.655" v="52" actId="20577"/>
          <ac:spMkLst>
            <pc:docMk/>
            <pc:sldMk cId="686551719" sldId="659"/>
            <ac:spMk id="2" creationId="{4D16C77F-8C6D-43C3-C507-4BA34ADF7A10}"/>
          </ac:spMkLst>
        </pc:spChg>
        <pc:spChg chg="mod">
          <ac:chgData name="Sherrie Donnelly" userId="JquVIkks31WialWPPZhveQVQy2jQ08Oezu+5annt3FE=" providerId="None" clId="Web-{B4583E77-6F80-4363-85B9-64322A0F7174}" dt="2025-02-05T14:55:47.719" v="62" actId="20577"/>
          <ac:spMkLst>
            <pc:docMk/>
            <pc:sldMk cId="686551719" sldId="659"/>
            <ac:spMk id="3" creationId="{6C552468-0000-B90E-E31B-EC6D79A14FD8}"/>
          </ac:spMkLst>
        </pc:spChg>
      </pc:sldChg>
      <pc:sldChg chg="add replId">
        <pc:chgData name="Sherrie Donnelly" userId="JquVIkks31WialWPPZhveQVQy2jQ08Oezu+5annt3FE=" providerId="None" clId="Web-{B4583E77-6F80-4363-85B9-64322A0F7174}" dt="2025-02-05T14:53:44.856" v="39"/>
        <pc:sldMkLst>
          <pc:docMk/>
          <pc:sldMk cId="2499052105" sldId="660"/>
        </pc:sldMkLst>
      </pc:sldChg>
    </pc:docChg>
  </pc:docChgLst>
  <pc:docChgLst>
    <pc:chgData name="Kathrine Flavin" userId="bUXTEK5cHVcAnqlGkk4jhevnE6b153OnIOm3ZbT0xrs=" providerId="None" clId="Web-{FEB42299-4C45-49B8-AFB1-E5E58D4842A1}"/>
    <pc:docChg chg="addSld delSld modSld">
      <pc:chgData name="Kathrine Flavin" userId="bUXTEK5cHVcAnqlGkk4jhevnE6b153OnIOm3ZbT0xrs=" providerId="None" clId="Web-{FEB42299-4C45-49B8-AFB1-E5E58D4842A1}" dt="2025-03-05T17:20:18.663" v="167" actId="20577"/>
      <pc:docMkLst>
        <pc:docMk/>
      </pc:docMkLst>
      <pc:sldChg chg="modSp">
        <pc:chgData name="Kathrine Flavin" userId="bUXTEK5cHVcAnqlGkk4jhevnE6b153OnIOm3ZbT0xrs=" providerId="None" clId="Web-{FEB42299-4C45-49B8-AFB1-E5E58D4842A1}" dt="2025-03-05T17:08:13.754" v="118" actId="20577"/>
        <pc:sldMkLst>
          <pc:docMk/>
          <pc:sldMk cId="2908577083" sldId="257"/>
        </pc:sldMkLst>
        <pc:spChg chg="mod">
          <ac:chgData name="Kathrine Flavin" userId="bUXTEK5cHVcAnqlGkk4jhevnE6b153OnIOm3ZbT0xrs=" providerId="None" clId="Web-{FEB42299-4C45-49B8-AFB1-E5E58D4842A1}" dt="2025-03-05T17:08:13.754" v="118" actId="20577"/>
          <ac:spMkLst>
            <pc:docMk/>
            <pc:sldMk cId="2908577083" sldId="257"/>
            <ac:spMk id="3" creationId="{D216A80D-9EC5-55FC-7D2C-51AD157DFEF0}"/>
          </ac:spMkLst>
        </pc:spChg>
        <pc:spChg chg="mod">
          <ac:chgData name="Kathrine Flavin" userId="bUXTEK5cHVcAnqlGkk4jhevnE6b153OnIOm3ZbT0xrs=" providerId="None" clId="Web-{FEB42299-4C45-49B8-AFB1-E5E58D4842A1}" dt="2025-03-05T17:07:59.129" v="117" actId="20577"/>
          <ac:spMkLst>
            <pc:docMk/>
            <pc:sldMk cId="2908577083" sldId="257"/>
            <ac:spMk id="6" creationId="{964D81D8-31B1-9492-33E4-5D162C7E5519}"/>
          </ac:spMkLst>
        </pc:spChg>
      </pc:sldChg>
      <pc:sldChg chg="modSp">
        <pc:chgData name="Kathrine Flavin" userId="bUXTEK5cHVcAnqlGkk4jhevnE6b153OnIOm3ZbT0xrs=" providerId="None" clId="Web-{FEB42299-4C45-49B8-AFB1-E5E58D4842A1}" dt="2025-03-05T17:11:02.805" v="140" actId="20577"/>
        <pc:sldMkLst>
          <pc:docMk/>
          <pc:sldMk cId="581841251" sldId="258"/>
        </pc:sldMkLst>
        <pc:spChg chg="mod">
          <ac:chgData name="Kathrine Flavin" userId="bUXTEK5cHVcAnqlGkk4jhevnE6b153OnIOm3ZbT0xrs=" providerId="None" clId="Web-{FEB42299-4C45-49B8-AFB1-E5E58D4842A1}" dt="2025-03-05T17:10:51.477" v="139" actId="20577"/>
          <ac:spMkLst>
            <pc:docMk/>
            <pc:sldMk cId="581841251" sldId="258"/>
            <ac:spMk id="6" creationId="{3909083B-9A6F-9CC3-B368-2FC0366CD979}"/>
          </ac:spMkLst>
        </pc:spChg>
        <pc:spChg chg="mod">
          <ac:chgData name="Kathrine Flavin" userId="bUXTEK5cHVcAnqlGkk4jhevnE6b153OnIOm3ZbT0xrs=" providerId="None" clId="Web-{FEB42299-4C45-49B8-AFB1-E5E58D4842A1}" dt="2025-03-05T17:11:02.805" v="140" actId="20577"/>
          <ac:spMkLst>
            <pc:docMk/>
            <pc:sldMk cId="581841251" sldId="258"/>
            <ac:spMk id="8" creationId="{5230454E-D2D3-17A6-5AC9-A2782AEBAAC2}"/>
          </ac:spMkLst>
        </pc:spChg>
      </pc:sldChg>
      <pc:sldChg chg="modSp">
        <pc:chgData name="Kathrine Flavin" userId="bUXTEK5cHVcAnqlGkk4jhevnE6b153OnIOm3ZbT0xrs=" providerId="None" clId="Web-{FEB42299-4C45-49B8-AFB1-E5E58D4842A1}" dt="2025-03-05T17:13:03.980" v="154" actId="20577"/>
        <pc:sldMkLst>
          <pc:docMk/>
          <pc:sldMk cId="48139168" sldId="259"/>
        </pc:sldMkLst>
        <pc:spChg chg="mod">
          <ac:chgData name="Kathrine Flavin" userId="bUXTEK5cHVcAnqlGkk4jhevnE6b153OnIOm3ZbT0xrs=" providerId="None" clId="Web-{FEB42299-4C45-49B8-AFB1-E5E58D4842A1}" dt="2025-03-05T17:12:34.964" v="150" actId="20577"/>
          <ac:spMkLst>
            <pc:docMk/>
            <pc:sldMk cId="48139168" sldId="259"/>
            <ac:spMk id="2" creationId="{8CE617FC-7D40-4880-F9BB-3E86B931A3B7}"/>
          </ac:spMkLst>
        </pc:spChg>
        <pc:spChg chg="mod">
          <ac:chgData name="Kathrine Flavin" userId="bUXTEK5cHVcAnqlGkk4jhevnE6b153OnIOm3ZbT0xrs=" providerId="None" clId="Web-{FEB42299-4C45-49B8-AFB1-E5E58D4842A1}" dt="2025-03-05T17:13:03.980" v="154" actId="20577"/>
          <ac:spMkLst>
            <pc:docMk/>
            <pc:sldMk cId="48139168" sldId="259"/>
            <ac:spMk id="3" creationId="{B07EE9CF-02B9-7631-8E0F-9A51653A23AD}"/>
          </ac:spMkLst>
        </pc:spChg>
      </pc:sldChg>
      <pc:sldChg chg="modSp">
        <pc:chgData name="Kathrine Flavin" userId="bUXTEK5cHVcAnqlGkk4jhevnE6b153OnIOm3ZbT0xrs=" providerId="None" clId="Web-{FEB42299-4C45-49B8-AFB1-E5E58D4842A1}" dt="2025-03-05T17:11:41.009" v="143" actId="20577"/>
        <pc:sldMkLst>
          <pc:docMk/>
          <pc:sldMk cId="2804249337" sldId="262"/>
        </pc:sldMkLst>
        <pc:spChg chg="mod">
          <ac:chgData name="Kathrine Flavin" userId="bUXTEK5cHVcAnqlGkk4jhevnE6b153OnIOm3ZbT0xrs=" providerId="None" clId="Web-{FEB42299-4C45-49B8-AFB1-E5E58D4842A1}" dt="2025-03-05T17:11:41.009" v="143" actId="20577"/>
          <ac:spMkLst>
            <pc:docMk/>
            <pc:sldMk cId="2804249337" sldId="262"/>
            <ac:spMk id="2" creationId="{EEBFFA68-D1CA-0682-176B-863D95A55D7C}"/>
          </ac:spMkLst>
        </pc:spChg>
      </pc:sldChg>
      <pc:sldChg chg="modSp">
        <pc:chgData name="Kathrine Flavin" userId="bUXTEK5cHVcAnqlGkk4jhevnE6b153OnIOm3ZbT0xrs=" providerId="None" clId="Web-{FEB42299-4C45-49B8-AFB1-E5E58D4842A1}" dt="2025-03-05T17:11:16.680" v="141" actId="20577"/>
        <pc:sldMkLst>
          <pc:docMk/>
          <pc:sldMk cId="66026266" sldId="263"/>
        </pc:sldMkLst>
        <pc:spChg chg="mod">
          <ac:chgData name="Kathrine Flavin" userId="bUXTEK5cHVcAnqlGkk4jhevnE6b153OnIOm3ZbT0xrs=" providerId="None" clId="Web-{FEB42299-4C45-49B8-AFB1-E5E58D4842A1}" dt="2025-03-05T17:11:16.680" v="141" actId="20577"/>
          <ac:spMkLst>
            <pc:docMk/>
            <pc:sldMk cId="66026266" sldId="263"/>
            <ac:spMk id="2" creationId="{91DAAC28-1576-0587-E1CA-F66A405BA5E6}"/>
          </ac:spMkLst>
        </pc:spChg>
      </pc:sldChg>
      <pc:sldChg chg="modSp">
        <pc:chgData name="Kathrine Flavin" userId="bUXTEK5cHVcAnqlGkk4jhevnE6b153OnIOm3ZbT0xrs=" providerId="None" clId="Web-{FEB42299-4C45-49B8-AFB1-E5E58D4842A1}" dt="2025-03-05T17:10:26.007" v="137" actId="1076"/>
        <pc:sldMkLst>
          <pc:docMk/>
          <pc:sldMk cId="2120963421" sldId="264"/>
        </pc:sldMkLst>
        <pc:spChg chg="mod">
          <ac:chgData name="Kathrine Flavin" userId="bUXTEK5cHVcAnqlGkk4jhevnE6b153OnIOm3ZbT0xrs=" providerId="None" clId="Web-{FEB42299-4C45-49B8-AFB1-E5E58D4842A1}" dt="2025-03-05T17:10:26.007" v="137" actId="1076"/>
          <ac:spMkLst>
            <pc:docMk/>
            <pc:sldMk cId="2120963421" sldId="264"/>
            <ac:spMk id="2" creationId="{74AB5AEC-BD66-EE79-BC26-673552779061}"/>
          </ac:spMkLst>
        </pc:spChg>
      </pc:sldChg>
      <pc:sldChg chg="modSp">
        <pc:chgData name="Kathrine Flavin" userId="bUXTEK5cHVcAnqlGkk4jhevnE6b153OnIOm3ZbT0xrs=" providerId="None" clId="Web-{FEB42299-4C45-49B8-AFB1-E5E58D4842A1}" dt="2025-03-05T17:12:14.916" v="147" actId="20577"/>
        <pc:sldMkLst>
          <pc:docMk/>
          <pc:sldMk cId="838780163" sldId="265"/>
        </pc:sldMkLst>
        <pc:spChg chg="mod">
          <ac:chgData name="Kathrine Flavin" userId="bUXTEK5cHVcAnqlGkk4jhevnE6b153OnIOm3ZbT0xrs=" providerId="None" clId="Web-{FEB42299-4C45-49B8-AFB1-E5E58D4842A1}" dt="2025-03-05T17:12:05.697" v="145" actId="20577"/>
          <ac:spMkLst>
            <pc:docMk/>
            <pc:sldMk cId="838780163" sldId="265"/>
            <ac:spMk id="2" creationId="{808B3866-D1F5-7C6E-59AB-AC479BC14920}"/>
          </ac:spMkLst>
        </pc:spChg>
        <pc:spChg chg="mod">
          <ac:chgData name="Kathrine Flavin" userId="bUXTEK5cHVcAnqlGkk4jhevnE6b153OnIOm3ZbT0xrs=" providerId="None" clId="Web-{FEB42299-4C45-49B8-AFB1-E5E58D4842A1}" dt="2025-03-05T17:12:14.916" v="147" actId="20577"/>
          <ac:spMkLst>
            <pc:docMk/>
            <pc:sldMk cId="838780163" sldId="265"/>
            <ac:spMk id="22" creationId="{FFCD9563-70E8-3000-26E5-85F550786A9A}"/>
          </ac:spMkLst>
        </pc:spChg>
      </pc:sldChg>
      <pc:sldChg chg="modSp">
        <pc:chgData name="Kathrine Flavin" userId="bUXTEK5cHVcAnqlGkk4jhevnE6b153OnIOm3ZbT0xrs=" providerId="None" clId="Web-{FEB42299-4C45-49B8-AFB1-E5E58D4842A1}" dt="2025-03-05T17:09:19.693" v="124" actId="20577"/>
        <pc:sldMkLst>
          <pc:docMk/>
          <pc:sldMk cId="3664737629" sldId="266"/>
        </pc:sldMkLst>
        <pc:spChg chg="mod">
          <ac:chgData name="Kathrine Flavin" userId="bUXTEK5cHVcAnqlGkk4jhevnE6b153OnIOm3ZbT0xrs=" providerId="None" clId="Web-{FEB42299-4C45-49B8-AFB1-E5E58D4842A1}" dt="2025-03-05T17:08:44.848" v="120" actId="20577"/>
          <ac:spMkLst>
            <pc:docMk/>
            <pc:sldMk cId="3664737629" sldId="266"/>
            <ac:spMk id="2" creationId="{950A21D4-237D-C11F-C6B1-51F25E302684}"/>
          </ac:spMkLst>
        </pc:spChg>
        <pc:spChg chg="mod">
          <ac:chgData name="Kathrine Flavin" userId="bUXTEK5cHVcAnqlGkk4jhevnE6b153OnIOm3ZbT0xrs=" providerId="None" clId="Web-{FEB42299-4C45-49B8-AFB1-E5E58D4842A1}" dt="2025-03-05T17:08:53.724" v="121" actId="20577"/>
          <ac:spMkLst>
            <pc:docMk/>
            <pc:sldMk cId="3664737629" sldId="266"/>
            <ac:spMk id="4" creationId="{4A3256A3-F0C4-424E-18A7-3B006F31442B}"/>
          </ac:spMkLst>
        </pc:spChg>
        <pc:spChg chg="mod">
          <ac:chgData name="Kathrine Flavin" userId="bUXTEK5cHVcAnqlGkk4jhevnE6b153OnIOm3ZbT0xrs=" providerId="None" clId="Web-{FEB42299-4C45-49B8-AFB1-E5E58D4842A1}" dt="2025-03-05T17:09:12.146" v="123" actId="20577"/>
          <ac:spMkLst>
            <pc:docMk/>
            <pc:sldMk cId="3664737629" sldId="266"/>
            <ac:spMk id="5" creationId="{20C90894-BA3A-D8A1-9557-ABEEB5A21636}"/>
          </ac:spMkLst>
        </pc:spChg>
        <pc:spChg chg="mod">
          <ac:chgData name="Kathrine Flavin" userId="bUXTEK5cHVcAnqlGkk4jhevnE6b153OnIOm3ZbT0xrs=" providerId="None" clId="Web-{FEB42299-4C45-49B8-AFB1-E5E58D4842A1}" dt="2025-03-05T17:09:02.521" v="122" actId="20577"/>
          <ac:spMkLst>
            <pc:docMk/>
            <pc:sldMk cId="3664737629" sldId="266"/>
            <ac:spMk id="6" creationId="{3DEE6CF2-7333-8C1E-820F-E1C322E8E051}"/>
          </ac:spMkLst>
        </pc:spChg>
        <pc:spChg chg="mod">
          <ac:chgData name="Kathrine Flavin" userId="bUXTEK5cHVcAnqlGkk4jhevnE6b153OnIOm3ZbT0xrs=" providerId="None" clId="Web-{FEB42299-4C45-49B8-AFB1-E5E58D4842A1}" dt="2025-03-05T17:09:19.693" v="124" actId="20577"/>
          <ac:spMkLst>
            <pc:docMk/>
            <pc:sldMk cId="3664737629" sldId="266"/>
            <ac:spMk id="7" creationId="{2AF6FEAD-903E-90FA-6607-AFDA860D415F}"/>
          </ac:spMkLst>
        </pc:spChg>
      </pc:sldChg>
      <pc:sldChg chg="modSp">
        <pc:chgData name="Kathrine Flavin" userId="bUXTEK5cHVcAnqlGkk4jhevnE6b153OnIOm3ZbT0xrs=" providerId="None" clId="Web-{FEB42299-4C45-49B8-AFB1-E5E58D4842A1}" dt="2025-03-05T17:03:12.231" v="84" actId="20577"/>
        <pc:sldMkLst>
          <pc:docMk/>
          <pc:sldMk cId="2150978630" sldId="621"/>
        </pc:sldMkLst>
        <pc:spChg chg="mod">
          <ac:chgData name="Kathrine Flavin" userId="bUXTEK5cHVcAnqlGkk4jhevnE6b153OnIOm3ZbT0xrs=" providerId="None" clId="Web-{FEB42299-4C45-49B8-AFB1-E5E58D4842A1}" dt="2025-03-05T17:03:12.231" v="84" actId="20577"/>
          <ac:spMkLst>
            <pc:docMk/>
            <pc:sldMk cId="2150978630" sldId="621"/>
            <ac:spMk id="3" creationId="{8F574DA1-742D-DFCF-387E-62065C4ACF1B}"/>
          </ac:spMkLst>
        </pc:spChg>
      </pc:sldChg>
      <pc:sldChg chg="modSp">
        <pc:chgData name="Kathrine Flavin" userId="bUXTEK5cHVcAnqlGkk4jhevnE6b153OnIOm3ZbT0xrs=" providerId="None" clId="Web-{FEB42299-4C45-49B8-AFB1-E5E58D4842A1}" dt="2025-03-05T17:04:18.561" v="96" actId="20577"/>
        <pc:sldMkLst>
          <pc:docMk/>
          <pc:sldMk cId="593417431" sldId="629"/>
        </pc:sldMkLst>
        <pc:spChg chg="mod">
          <ac:chgData name="Kathrine Flavin" userId="bUXTEK5cHVcAnqlGkk4jhevnE6b153OnIOm3ZbT0xrs=" providerId="None" clId="Web-{FEB42299-4C45-49B8-AFB1-E5E58D4842A1}" dt="2025-03-05T17:04:18.561" v="96" actId="20577"/>
          <ac:spMkLst>
            <pc:docMk/>
            <pc:sldMk cId="593417431" sldId="629"/>
            <ac:spMk id="3" creationId="{8F574DA1-742D-DFCF-387E-62065C4ACF1B}"/>
          </ac:spMkLst>
        </pc:spChg>
      </pc:sldChg>
      <pc:sldChg chg="modSp">
        <pc:chgData name="Kathrine Flavin" userId="bUXTEK5cHVcAnqlGkk4jhevnE6b153OnIOm3ZbT0xrs=" providerId="None" clId="Web-{FEB42299-4C45-49B8-AFB1-E5E58D4842A1}" dt="2025-03-05T17:05:33.641" v="113" actId="20577"/>
        <pc:sldMkLst>
          <pc:docMk/>
          <pc:sldMk cId="1293934780" sldId="647"/>
        </pc:sldMkLst>
        <pc:spChg chg="mod">
          <ac:chgData name="Kathrine Flavin" userId="bUXTEK5cHVcAnqlGkk4jhevnE6b153OnIOm3ZbT0xrs=" providerId="None" clId="Web-{FEB42299-4C45-49B8-AFB1-E5E58D4842A1}" dt="2025-03-05T17:05:33.641" v="113" actId="20577"/>
          <ac:spMkLst>
            <pc:docMk/>
            <pc:sldMk cId="1293934780" sldId="647"/>
            <ac:spMk id="4" creationId="{0B047FEA-AC04-317E-ED50-E722859E6DD2}"/>
          </ac:spMkLst>
        </pc:spChg>
      </pc:sldChg>
      <pc:sldChg chg="modSp">
        <pc:chgData name="Kathrine Flavin" userId="bUXTEK5cHVcAnqlGkk4jhevnE6b153OnIOm3ZbT0xrs=" providerId="None" clId="Web-{FEB42299-4C45-49B8-AFB1-E5E58D4842A1}" dt="2025-03-05T17:20:18.663" v="167" actId="20577"/>
        <pc:sldMkLst>
          <pc:docMk/>
          <pc:sldMk cId="2314309096" sldId="651"/>
        </pc:sldMkLst>
        <pc:spChg chg="mod">
          <ac:chgData name="Kathrine Flavin" userId="bUXTEK5cHVcAnqlGkk4jhevnE6b153OnIOm3ZbT0xrs=" providerId="None" clId="Web-{FEB42299-4C45-49B8-AFB1-E5E58D4842A1}" dt="2025-03-05T17:20:18.663" v="167" actId="20577"/>
          <ac:spMkLst>
            <pc:docMk/>
            <pc:sldMk cId="2314309096" sldId="651"/>
            <ac:spMk id="2" creationId="{C9B65ED4-32A4-DD2D-8837-045F511ABA71}"/>
          </ac:spMkLst>
        </pc:spChg>
      </pc:sldChg>
      <pc:sldChg chg="modSp">
        <pc:chgData name="Kathrine Flavin" userId="bUXTEK5cHVcAnqlGkk4jhevnE6b153OnIOm3ZbT0xrs=" providerId="None" clId="Web-{FEB42299-4C45-49B8-AFB1-E5E58D4842A1}" dt="2025-03-05T16:56:06.454" v="41" actId="20577"/>
        <pc:sldMkLst>
          <pc:docMk/>
          <pc:sldMk cId="119085981" sldId="654"/>
        </pc:sldMkLst>
        <pc:spChg chg="mod">
          <ac:chgData name="Kathrine Flavin" userId="bUXTEK5cHVcAnqlGkk4jhevnE6b153OnIOm3ZbT0xrs=" providerId="None" clId="Web-{FEB42299-4C45-49B8-AFB1-E5E58D4842A1}" dt="2025-03-05T16:56:06.454" v="41" actId="20577"/>
          <ac:spMkLst>
            <pc:docMk/>
            <pc:sldMk cId="119085981" sldId="654"/>
            <ac:spMk id="3" creationId="{BC04AB07-2E1C-593B-5448-A9286285EFBF}"/>
          </ac:spMkLst>
        </pc:spChg>
      </pc:sldChg>
      <pc:sldChg chg="modSp">
        <pc:chgData name="Kathrine Flavin" userId="bUXTEK5cHVcAnqlGkk4jhevnE6b153OnIOm3ZbT0xrs=" providerId="None" clId="Web-{FEB42299-4C45-49B8-AFB1-E5E58D4842A1}" dt="2025-03-05T16:56:59.112" v="44" actId="20577"/>
        <pc:sldMkLst>
          <pc:docMk/>
          <pc:sldMk cId="2094784597" sldId="655"/>
        </pc:sldMkLst>
        <pc:spChg chg="mod">
          <ac:chgData name="Kathrine Flavin" userId="bUXTEK5cHVcAnqlGkk4jhevnE6b153OnIOm3ZbT0xrs=" providerId="None" clId="Web-{FEB42299-4C45-49B8-AFB1-E5E58D4842A1}" dt="2025-03-05T16:56:59.112" v="44" actId="20577"/>
          <ac:spMkLst>
            <pc:docMk/>
            <pc:sldMk cId="2094784597" sldId="655"/>
            <ac:spMk id="3" creationId="{80194F66-D03B-B2EB-0965-D58F5B02218C}"/>
          </ac:spMkLst>
        </pc:spChg>
      </pc:sldChg>
      <pc:sldChg chg="modSp">
        <pc:chgData name="Kathrine Flavin" userId="bUXTEK5cHVcAnqlGkk4jhevnE6b153OnIOm3ZbT0xrs=" providerId="None" clId="Web-{FEB42299-4C45-49B8-AFB1-E5E58D4842A1}" dt="2025-03-05T16:57:37.519" v="48" actId="20577"/>
        <pc:sldMkLst>
          <pc:docMk/>
          <pc:sldMk cId="4072518383" sldId="656"/>
        </pc:sldMkLst>
        <pc:spChg chg="mod">
          <ac:chgData name="Kathrine Flavin" userId="bUXTEK5cHVcAnqlGkk4jhevnE6b153OnIOm3ZbT0xrs=" providerId="None" clId="Web-{FEB42299-4C45-49B8-AFB1-E5E58D4842A1}" dt="2025-03-05T16:57:37.519" v="48" actId="20577"/>
          <ac:spMkLst>
            <pc:docMk/>
            <pc:sldMk cId="4072518383" sldId="656"/>
            <ac:spMk id="3" creationId="{12403AD3-9157-58F4-CF92-EDA71263E27F}"/>
          </ac:spMkLst>
        </pc:spChg>
      </pc:sldChg>
      <pc:sldChg chg="modSp">
        <pc:chgData name="Kathrine Flavin" userId="bUXTEK5cHVcAnqlGkk4jhevnE6b153OnIOm3ZbT0xrs=" providerId="None" clId="Web-{FEB42299-4C45-49B8-AFB1-E5E58D4842A1}" dt="2025-03-05T16:58:43.943" v="54" actId="20577"/>
        <pc:sldMkLst>
          <pc:docMk/>
          <pc:sldMk cId="2130734943" sldId="657"/>
        </pc:sldMkLst>
        <pc:spChg chg="mod">
          <ac:chgData name="Kathrine Flavin" userId="bUXTEK5cHVcAnqlGkk4jhevnE6b153OnIOm3ZbT0xrs=" providerId="None" clId="Web-{FEB42299-4C45-49B8-AFB1-E5E58D4842A1}" dt="2025-03-05T16:58:43.943" v="54" actId="20577"/>
          <ac:spMkLst>
            <pc:docMk/>
            <pc:sldMk cId="2130734943" sldId="657"/>
            <ac:spMk id="3" creationId="{8326C27E-E4FC-79D7-28AB-99AC92821A2E}"/>
          </ac:spMkLst>
        </pc:spChg>
      </pc:sldChg>
      <pc:sldChg chg="modSp">
        <pc:chgData name="Kathrine Flavin" userId="bUXTEK5cHVcAnqlGkk4jhevnE6b153OnIOm3ZbT0xrs=" providerId="None" clId="Web-{FEB42299-4C45-49B8-AFB1-E5E58D4842A1}" dt="2025-03-05T17:16:41.439" v="155" actId="20577"/>
        <pc:sldMkLst>
          <pc:docMk/>
          <pc:sldMk cId="686551719" sldId="659"/>
        </pc:sldMkLst>
        <pc:spChg chg="mod">
          <ac:chgData name="Kathrine Flavin" userId="bUXTEK5cHVcAnqlGkk4jhevnE6b153OnIOm3ZbT0xrs=" providerId="None" clId="Web-{FEB42299-4C45-49B8-AFB1-E5E58D4842A1}" dt="2025-03-05T17:16:41.439" v="155" actId="20577"/>
          <ac:spMkLst>
            <pc:docMk/>
            <pc:sldMk cId="686551719" sldId="659"/>
            <ac:spMk id="2" creationId="{4D16C77F-8C6D-43C3-C507-4BA34ADF7A10}"/>
          </ac:spMkLst>
        </pc:spChg>
      </pc:sldChg>
      <pc:sldChg chg="modSp">
        <pc:chgData name="Kathrine Flavin" userId="bUXTEK5cHVcAnqlGkk4jhevnE6b153OnIOm3ZbT0xrs=" providerId="None" clId="Web-{FEB42299-4C45-49B8-AFB1-E5E58D4842A1}" dt="2025-03-05T17:17:38.502" v="160" actId="20577"/>
        <pc:sldMkLst>
          <pc:docMk/>
          <pc:sldMk cId="75227935" sldId="663"/>
        </pc:sldMkLst>
        <pc:spChg chg="mod">
          <ac:chgData name="Kathrine Flavin" userId="bUXTEK5cHVcAnqlGkk4jhevnE6b153OnIOm3ZbT0xrs=" providerId="None" clId="Web-{FEB42299-4C45-49B8-AFB1-E5E58D4842A1}" dt="2025-03-05T17:16:59.408" v="156" actId="20577"/>
          <ac:spMkLst>
            <pc:docMk/>
            <pc:sldMk cId="75227935" sldId="663"/>
            <ac:spMk id="2" creationId="{5B679229-2737-C091-64C5-8C80190F1C5D}"/>
          </ac:spMkLst>
        </pc:spChg>
        <pc:spChg chg="mod">
          <ac:chgData name="Kathrine Flavin" userId="bUXTEK5cHVcAnqlGkk4jhevnE6b153OnIOm3ZbT0xrs=" providerId="None" clId="Web-{FEB42299-4C45-49B8-AFB1-E5E58D4842A1}" dt="2025-03-05T17:17:38.502" v="160" actId="20577"/>
          <ac:spMkLst>
            <pc:docMk/>
            <pc:sldMk cId="75227935" sldId="663"/>
            <ac:spMk id="5" creationId="{2C1CB6D9-C052-246A-4F8F-39E89DC28062}"/>
          </ac:spMkLst>
        </pc:spChg>
      </pc:sldChg>
      <pc:sldChg chg="modSp">
        <pc:chgData name="Kathrine Flavin" userId="bUXTEK5cHVcAnqlGkk4jhevnE6b153OnIOm3ZbT0xrs=" providerId="None" clId="Web-{FEB42299-4C45-49B8-AFB1-E5E58D4842A1}" dt="2025-03-05T17:18:37.301" v="163" actId="20577"/>
        <pc:sldMkLst>
          <pc:docMk/>
          <pc:sldMk cId="2387137387" sldId="664"/>
        </pc:sldMkLst>
        <pc:spChg chg="mod">
          <ac:chgData name="Kathrine Flavin" userId="bUXTEK5cHVcAnqlGkk4jhevnE6b153OnIOm3ZbT0xrs=" providerId="None" clId="Web-{FEB42299-4C45-49B8-AFB1-E5E58D4842A1}" dt="2025-03-05T17:18:24.285" v="161" actId="20577"/>
          <ac:spMkLst>
            <pc:docMk/>
            <pc:sldMk cId="2387137387" sldId="664"/>
            <ac:spMk id="2" creationId="{8D13A066-1F0B-3BF0-5CC9-1AF884BB0C45}"/>
          </ac:spMkLst>
        </pc:spChg>
        <pc:spChg chg="mod">
          <ac:chgData name="Kathrine Flavin" userId="bUXTEK5cHVcAnqlGkk4jhevnE6b153OnIOm3ZbT0xrs=" providerId="None" clId="Web-{FEB42299-4C45-49B8-AFB1-E5E58D4842A1}" dt="2025-03-05T17:18:37.301" v="163" actId="20577"/>
          <ac:spMkLst>
            <pc:docMk/>
            <pc:sldMk cId="2387137387" sldId="664"/>
            <ac:spMk id="5" creationId="{01A460BA-2940-950C-B620-F1DF0D8439E1}"/>
          </ac:spMkLst>
        </pc:spChg>
      </pc:sldChg>
      <pc:sldChg chg="modSp">
        <pc:chgData name="Kathrine Flavin" userId="bUXTEK5cHVcAnqlGkk4jhevnE6b153OnIOm3ZbT0xrs=" providerId="None" clId="Web-{FEB42299-4C45-49B8-AFB1-E5E58D4842A1}" dt="2025-03-05T17:18:56.223" v="166" actId="20577"/>
        <pc:sldMkLst>
          <pc:docMk/>
          <pc:sldMk cId="1374165785" sldId="665"/>
        </pc:sldMkLst>
        <pc:spChg chg="mod">
          <ac:chgData name="Kathrine Flavin" userId="bUXTEK5cHVcAnqlGkk4jhevnE6b153OnIOm3ZbT0xrs=" providerId="None" clId="Web-{FEB42299-4C45-49B8-AFB1-E5E58D4842A1}" dt="2025-03-05T17:18:50.114" v="164" actId="20577"/>
          <ac:spMkLst>
            <pc:docMk/>
            <pc:sldMk cId="1374165785" sldId="665"/>
            <ac:spMk id="2" creationId="{F50C46E5-C006-BC53-FDAA-C71E32006A1F}"/>
          </ac:spMkLst>
        </pc:spChg>
        <pc:spChg chg="mod">
          <ac:chgData name="Kathrine Flavin" userId="bUXTEK5cHVcAnqlGkk4jhevnE6b153OnIOm3ZbT0xrs=" providerId="None" clId="Web-{FEB42299-4C45-49B8-AFB1-E5E58D4842A1}" dt="2025-03-05T17:18:56.223" v="166" actId="20577"/>
          <ac:spMkLst>
            <pc:docMk/>
            <pc:sldMk cId="1374165785" sldId="665"/>
            <ac:spMk id="5" creationId="{5B707058-4DB5-EC28-EC85-3FA35CF9B440}"/>
          </ac:spMkLst>
        </pc:spChg>
      </pc:sldChg>
      <pc:sldChg chg="addSp modSp new">
        <pc:chgData name="Kathrine Flavin" userId="bUXTEK5cHVcAnqlGkk4jhevnE6b153OnIOm3ZbT0xrs=" providerId="None" clId="Web-{FEB42299-4C45-49B8-AFB1-E5E58D4842A1}" dt="2025-03-05T16:54:45.781" v="19"/>
        <pc:sldMkLst>
          <pc:docMk/>
          <pc:sldMk cId="415437164" sldId="673"/>
        </pc:sldMkLst>
        <pc:spChg chg="mod">
          <ac:chgData name="Kathrine Flavin" userId="bUXTEK5cHVcAnqlGkk4jhevnE6b153OnIOm3ZbT0xrs=" providerId="None" clId="Web-{FEB42299-4C45-49B8-AFB1-E5E58D4842A1}" dt="2025-03-05T16:52:58.934" v="12" actId="20577"/>
          <ac:spMkLst>
            <pc:docMk/>
            <pc:sldMk cId="415437164" sldId="673"/>
            <ac:spMk id="2" creationId="{AB7BE86F-9A43-D84A-BE97-1B944569E2C8}"/>
          </ac:spMkLst>
        </pc:spChg>
        <pc:spChg chg="mod">
          <ac:chgData name="Kathrine Flavin" userId="bUXTEK5cHVcAnqlGkk4jhevnE6b153OnIOm3ZbT0xrs=" providerId="None" clId="Web-{FEB42299-4C45-49B8-AFB1-E5E58D4842A1}" dt="2025-03-05T16:54:14.467" v="18" actId="20577"/>
          <ac:spMkLst>
            <pc:docMk/>
            <pc:sldMk cId="415437164" sldId="673"/>
            <ac:spMk id="3" creationId="{66847CEE-7785-13C5-6403-08A05854744A}"/>
          </ac:spMkLst>
        </pc:spChg>
        <pc:picChg chg="add">
          <ac:chgData name="Kathrine Flavin" userId="bUXTEK5cHVcAnqlGkk4jhevnE6b153OnIOm3ZbT0xrs=" providerId="None" clId="Web-{FEB42299-4C45-49B8-AFB1-E5E58D4842A1}" dt="2025-03-05T16:54:45.781" v="19"/>
          <ac:picMkLst>
            <pc:docMk/>
            <pc:sldMk cId="415437164" sldId="673"/>
            <ac:picMk id="5" creationId="{68B0CD44-CCF3-06A8-3522-4BBAADA98E46}"/>
          </ac:picMkLst>
        </pc:picChg>
      </pc:sldChg>
      <pc:sldChg chg="new del">
        <pc:chgData name="Kathrine Flavin" userId="bUXTEK5cHVcAnqlGkk4jhevnE6b153OnIOm3ZbT0xrs=" providerId="None" clId="Web-{FEB42299-4C45-49B8-AFB1-E5E58D4842A1}" dt="2025-03-05T16:48:36.678" v="1"/>
        <pc:sldMkLst>
          <pc:docMk/>
          <pc:sldMk cId="2853916591" sldId="673"/>
        </pc:sldMkLst>
      </pc:sldChg>
      <pc:sldChg chg="new del">
        <pc:chgData name="Kathrine Flavin" userId="bUXTEK5cHVcAnqlGkk4jhevnE6b153OnIOm3ZbT0xrs=" providerId="None" clId="Web-{FEB42299-4C45-49B8-AFB1-E5E58D4842A1}" dt="2025-03-05T16:49:21.819" v="3"/>
        <pc:sldMkLst>
          <pc:docMk/>
          <pc:sldMk cId="3949995527" sldId="673"/>
        </pc:sldMkLst>
      </pc:sldChg>
    </pc:docChg>
  </pc:docChgLst>
  <pc:docChgLst>
    <pc:chgData name="Sherrie Donnelly" userId="JquVIkks31WialWPPZhveQVQy2jQ08Oezu+5annt3FE=" providerId="None" clId="Web-{9A1F953F-8A48-4AEA-B2C1-6BC0D7058336}"/>
    <pc:docChg chg="modSld">
      <pc:chgData name="Sherrie Donnelly" userId="JquVIkks31WialWPPZhveQVQy2jQ08Oezu+5annt3FE=" providerId="None" clId="Web-{9A1F953F-8A48-4AEA-B2C1-6BC0D7058336}" dt="2025-03-07T16:06:50.153" v="0" actId="20577"/>
      <pc:docMkLst>
        <pc:docMk/>
      </pc:docMkLst>
      <pc:sldChg chg="modSp">
        <pc:chgData name="Sherrie Donnelly" userId="JquVIkks31WialWPPZhveQVQy2jQ08Oezu+5annt3FE=" providerId="None" clId="Web-{9A1F953F-8A48-4AEA-B2C1-6BC0D7058336}" dt="2025-03-07T16:06:50.153" v="0" actId="20577"/>
        <pc:sldMkLst>
          <pc:docMk/>
          <pc:sldMk cId="48139168" sldId="259"/>
        </pc:sldMkLst>
        <pc:spChg chg="mod">
          <ac:chgData name="Sherrie Donnelly" userId="JquVIkks31WialWPPZhveQVQy2jQ08Oezu+5annt3FE=" providerId="None" clId="Web-{9A1F953F-8A48-4AEA-B2C1-6BC0D7058336}" dt="2025-03-07T16:06:50.153" v="0" actId="20577"/>
          <ac:spMkLst>
            <pc:docMk/>
            <pc:sldMk cId="48139168" sldId="259"/>
            <ac:spMk id="3" creationId="{B07EE9CF-02B9-7631-8E0F-9A51653A23AD}"/>
          </ac:spMkLst>
        </pc:spChg>
      </pc:sldChg>
    </pc:docChg>
  </pc:docChgLst>
  <pc:docChgLst>
    <pc:chgData name="Kathrine Flavin" userId="bUXTEK5cHVcAnqlGkk4jhevnE6b153OnIOm3ZbT0xrs=" providerId="None" clId="Web-{9D8EF0E9-B675-427B-9729-480B95F5110A}"/>
    <pc:docChg chg="addSld delSld modSld">
      <pc:chgData name="Kathrine Flavin" userId="bUXTEK5cHVcAnqlGkk4jhevnE6b153OnIOm3ZbT0xrs=" providerId="None" clId="Web-{9D8EF0E9-B675-427B-9729-480B95F5110A}" dt="2025-03-06T21:08:01.308" v="345" actId="20577"/>
      <pc:docMkLst>
        <pc:docMk/>
      </pc:docMkLst>
      <pc:sldChg chg="modSp">
        <pc:chgData name="Kathrine Flavin" userId="bUXTEK5cHVcAnqlGkk4jhevnE6b153OnIOm3ZbT0xrs=" providerId="None" clId="Web-{9D8EF0E9-B675-427B-9729-480B95F5110A}" dt="2025-03-06T21:01:14.715" v="87" actId="20577"/>
        <pc:sldMkLst>
          <pc:docMk/>
          <pc:sldMk cId="2094784597" sldId="655"/>
        </pc:sldMkLst>
        <pc:spChg chg="mod">
          <ac:chgData name="Kathrine Flavin" userId="bUXTEK5cHVcAnqlGkk4jhevnE6b153OnIOm3ZbT0xrs=" providerId="None" clId="Web-{9D8EF0E9-B675-427B-9729-480B95F5110A}" dt="2025-03-06T21:01:14.715" v="87" actId="20577"/>
          <ac:spMkLst>
            <pc:docMk/>
            <pc:sldMk cId="2094784597" sldId="655"/>
            <ac:spMk id="3" creationId="{80194F66-D03B-B2EB-0965-D58F5B02218C}"/>
          </ac:spMkLst>
        </pc:spChg>
      </pc:sldChg>
      <pc:sldChg chg="modSp">
        <pc:chgData name="Kathrine Flavin" userId="bUXTEK5cHVcAnqlGkk4jhevnE6b153OnIOm3ZbT0xrs=" providerId="None" clId="Web-{9D8EF0E9-B675-427B-9729-480B95F5110A}" dt="2025-03-06T21:02:44.796" v="104" actId="20577"/>
        <pc:sldMkLst>
          <pc:docMk/>
          <pc:sldMk cId="4072518383" sldId="656"/>
        </pc:sldMkLst>
        <pc:spChg chg="mod">
          <ac:chgData name="Kathrine Flavin" userId="bUXTEK5cHVcAnqlGkk4jhevnE6b153OnIOm3ZbT0xrs=" providerId="None" clId="Web-{9D8EF0E9-B675-427B-9729-480B95F5110A}" dt="2025-03-06T21:02:44.796" v="104" actId="20577"/>
          <ac:spMkLst>
            <pc:docMk/>
            <pc:sldMk cId="4072518383" sldId="656"/>
            <ac:spMk id="3" creationId="{12403AD3-9157-58F4-CF92-EDA71263E27F}"/>
          </ac:spMkLst>
        </pc:spChg>
      </pc:sldChg>
      <pc:sldChg chg="new del">
        <pc:chgData name="Kathrine Flavin" userId="bUXTEK5cHVcAnqlGkk4jhevnE6b153OnIOm3ZbT0xrs=" providerId="None" clId="Web-{9D8EF0E9-B675-427B-9729-480B95F5110A}" dt="2025-03-06T21:04:23.409" v="109"/>
        <pc:sldMkLst>
          <pc:docMk/>
          <pc:sldMk cId="1942093213" sldId="675"/>
        </pc:sldMkLst>
      </pc:sldChg>
      <pc:sldChg chg="new del">
        <pc:chgData name="Kathrine Flavin" userId="bUXTEK5cHVcAnqlGkk4jhevnE6b153OnIOm3ZbT0xrs=" providerId="None" clId="Web-{9D8EF0E9-B675-427B-9729-480B95F5110A}" dt="2025-03-06T21:03:47.814" v="106"/>
        <pc:sldMkLst>
          <pc:docMk/>
          <pc:sldMk cId="3348597341" sldId="675"/>
        </pc:sldMkLst>
      </pc:sldChg>
      <pc:sldChg chg="modSp add replId">
        <pc:chgData name="Kathrine Flavin" userId="bUXTEK5cHVcAnqlGkk4jhevnE6b153OnIOm3ZbT0xrs=" providerId="None" clId="Web-{9D8EF0E9-B675-427B-9729-480B95F5110A}" dt="2025-03-06T21:08:01.308" v="345" actId="20577"/>
        <pc:sldMkLst>
          <pc:docMk/>
          <pc:sldMk cId="844792588" sldId="676"/>
        </pc:sldMkLst>
        <pc:spChg chg="mod">
          <ac:chgData name="Kathrine Flavin" userId="bUXTEK5cHVcAnqlGkk4jhevnE6b153OnIOm3ZbT0xrs=" providerId="None" clId="Web-{9D8EF0E9-B675-427B-9729-480B95F5110A}" dt="2025-03-06T21:04:40.394" v="114" actId="20577"/>
          <ac:spMkLst>
            <pc:docMk/>
            <pc:sldMk cId="844792588" sldId="676"/>
            <ac:spMk id="2" creationId="{ABD691CC-6F6A-2F7A-6BEF-A59C5D7A63E3}"/>
          </ac:spMkLst>
        </pc:spChg>
        <pc:spChg chg="mod">
          <ac:chgData name="Kathrine Flavin" userId="bUXTEK5cHVcAnqlGkk4jhevnE6b153OnIOm3ZbT0xrs=" providerId="None" clId="Web-{9D8EF0E9-B675-427B-9729-480B95F5110A}" dt="2025-03-06T21:08:01.308" v="345" actId="20577"/>
          <ac:spMkLst>
            <pc:docMk/>
            <pc:sldMk cId="844792588" sldId="676"/>
            <ac:spMk id="3" creationId="{52718BAB-D238-7187-47A4-0ACA148A58A8}"/>
          </ac:spMkLst>
        </pc:spChg>
      </pc:sldChg>
    </pc:docChg>
  </pc:docChgLst>
  <pc:docChgLst>
    <pc:chgData name="Joseph Wager" userId="/jH/mC8xVAlex909EAAvWf0dkLk387gbqnE1+kn9604=" providerId="None" clId="Web-{7547DD0F-3969-4C33-9D15-4BA9C3CC3300}"/>
    <pc:docChg chg="addSld delSld modSld">
      <pc:chgData name="Joseph Wager" userId="/jH/mC8xVAlex909EAAvWf0dkLk387gbqnE1+kn9604=" providerId="None" clId="Web-{7547DD0F-3969-4C33-9D15-4BA9C3CC3300}" dt="2025-03-14T18:37:31.620" v="23"/>
      <pc:docMkLst>
        <pc:docMk/>
      </pc:docMkLst>
      <pc:sldChg chg="addSp delSp modSp new">
        <pc:chgData name="Joseph Wager" userId="/jH/mC8xVAlex909EAAvWf0dkLk387gbqnE1+kn9604=" providerId="None" clId="Web-{7547DD0F-3969-4C33-9D15-4BA9C3CC3300}" dt="2025-03-14T18:37:24.792" v="22" actId="14100"/>
        <pc:sldMkLst>
          <pc:docMk/>
          <pc:sldMk cId="2174600126" sldId="690"/>
        </pc:sldMkLst>
        <pc:spChg chg="mod">
          <ac:chgData name="Joseph Wager" userId="/jH/mC8xVAlex909EAAvWf0dkLk387gbqnE1+kn9604=" providerId="None" clId="Web-{7547DD0F-3969-4C33-9D15-4BA9C3CC3300}" dt="2025-03-14T18:36:03.164" v="4" actId="20577"/>
          <ac:spMkLst>
            <pc:docMk/>
            <pc:sldMk cId="2174600126" sldId="690"/>
            <ac:spMk id="2" creationId="{8E13457E-82AB-360B-63C4-99A21735A389}"/>
          </ac:spMkLst>
        </pc:spChg>
        <pc:spChg chg="del mod">
          <ac:chgData name="Joseph Wager" userId="/jH/mC8xVAlex909EAAvWf0dkLk387gbqnE1+kn9604=" providerId="None" clId="Web-{7547DD0F-3969-4C33-9D15-4BA9C3CC3300}" dt="2025-03-14T18:36:12.742" v="6"/>
          <ac:spMkLst>
            <pc:docMk/>
            <pc:sldMk cId="2174600126" sldId="690"/>
            <ac:spMk id="3" creationId="{CC5C6F85-4202-0CBE-7EFD-14CED06CF39C}"/>
          </ac:spMkLst>
        </pc:spChg>
        <pc:spChg chg="add mod">
          <ac:chgData name="Joseph Wager" userId="/jH/mC8xVAlex909EAAvWf0dkLk387gbqnE1+kn9604=" providerId="None" clId="Web-{7547DD0F-3969-4C33-9D15-4BA9C3CC3300}" dt="2025-03-14T18:37:24.792" v="22" actId="14100"/>
          <ac:spMkLst>
            <pc:docMk/>
            <pc:sldMk cId="2174600126" sldId="690"/>
            <ac:spMk id="7" creationId="{C137F30C-826A-C124-669C-045CE4986E94}"/>
          </ac:spMkLst>
        </pc:spChg>
        <pc:picChg chg="add mod ord">
          <ac:chgData name="Joseph Wager" userId="/jH/mC8xVAlex909EAAvWf0dkLk387gbqnE1+kn9604=" providerId="None" clId="Web-{7547DD0F-3969-4C33-9D15-4BA9C3CC3300}" dt="2025-03-14T18:36:22.633" v="9" actId="14100"/>
          <ac:picMkLst>
            <pc:docMk/>
            <pc:sldMk cId="2174600126" sldId="690"/>
            <ac:picMk id="4" creationId="{360AAAA9-D51B-6822-35DC-8F0AA7409625}"/>
          </ac:picMkLst>
        </pc:picChg>
        <pc:picChg chg="add">
          <ac:chgData name="Joseph Wager" userId="/jH/mC8xVAlex909EAAvWf0dkLk387gbqnE1+kn9604=" providerId="None" clId="Web-{7547DD0F-3969-4C33-9D15-4BA9C3CC3300}" dt="2025-03-14T18:36:28.977" v="10"/>
          <ac:picMkLst>
            <pc:docMk/>
            <pc:sldMk cId="2174600126" sldId="690"/>
            <ac:picMk id="6" creationId="{A1E5FF57-7900-6F52-3BDC-9634890426F0}"/>
          </ac:picMkLst>
        </pc:picChg>
      </pc:sldChg>
      <pc:sldChg chg="del">
        <pc:chgData name="Joseph Wager" userId="/jH/mC8xVAlex909EAAvWf0dkLk387gbqnE1+kn9604=" providerId="None" clId="Web-{7547DD0F-3969-4C33-9D15-4BA9C3CC3300}" dt="2025-03-14T18:34:59.708" v="0"/>
        <pc:sldMkLst>
          <pc:docMk/>
          <pc:sldMk cId="3619588202" sldId="690"/>
        </pc:sldMkLst>
      </pc:sldChg>
      <pc:sldChg chg="new">
        <pc:chgData name="Joseph Wager" userId="/jH/mC8xVAlex909EAAvWf0dkLk387gbqnE1+kn9604=" providerId="None" clId="Web-{7547DD0F-3969-4C33-9D15-4BA9C3CC3300}" dt="2025-03-14T18:37:31.620" v="23"/>
        <pc:sldMkLst>
          <pc:docMk/>
          <pc:sldMk cId="1469322724" sldId="691"/>
        </pc:sldMkLst>
      </pc:sldChg>
    </pc:docChg>
  </pc:docChgLst>
  <pc:docChgLst>
    <pc:chgData name="Dani Meier" userId="WF8vQa6V3PkTi3zr7rPxnmFOnnGJF6pDISdxYgNNa+0=" providerId="None" clId="Web-{444A58A7-9970-4A11-B027-C25E227EF674}"/>
    <pc:docChg chg="addSld modSld">
      <pc:chgData name="Dani Meier" userId="WF8vQa6V3PkTi3zr7rPxnmFOnnGJF6pDISdxYgNNa+0=" providerId="None" clId="Web-{444A58A7-9970-4A11-B027-C25E227EF674}" dt="2025-03-14T16:20:55.887" v="1"/>
      <pc:docMkLst>
        <pc:docMk/>
      </pc:docMkLst>
      <pc:sldChg chg="addSp delSp modSp new">
        <pc:chgData name="Dani Meier" userId="WF8vQa6V3PkTi3zr7rPxnmFOnnGJF6pDISdxYgNNa+0=" providerId="None" clId="Web-{444A58A7-9970-4A11-B027-C25E227EF674}" dt="2025-03-14T16:20:55.887" v="1"/>
        <pc:sldMkLst>
          <pc:docMk/>
          <pc:sldMk cId="90562529" sldId="689"/>
        </pc:sldMkLst>
        <pc:spChg chg="del">
          <ac:chgData name="Dani Meier" userId="WF8vQa6V3PkTi3zr7rPxnmFOnnGJF6pDISdxYgNNa+0=" providerId="None" clId="Web-{444A58A7-9970-4A11-B027-C25E227EF674}" dt="2025-03-14T16:20:55.887" v="1"/>
          <ac:spMkLst>
            <pc:docMk/>
            <pc:sldMk cId="90562529" sldId="689"/>
            <ac:spMk id="3" creationId="{B5997F1A-ECC1-78E8-7B86-94088FC4E911}"/>
          </ac:spMkLst>
        </pc:spChg>
        <pc:picChg chg="add mod ord">
          <ac:chgData name="Dani Meier" userId="WF8vQa6V3PkTi3zr7rPxnmFOnnGJF6pDISdxYgNNa+0=" providerId="None" clId="Web-{444A58A7-9970-4A11-B027-C25E227EF674}" dt="2025-03-14T16:20:55.887" v="1"/>
          <ac:picMkLst>
            <pc:docMk/>
            <pc:sldMk cId="90562529" sldId="689"/>
            <ac:picMk id="4" creationId="{2389D5EA-ABEF-42AE-2E28-23215D022F2F}"/>
          </ac:picMkLst>
        </pc:picChg>
      </pc:sldChg>
    </pc:docChg>
  </pc:docChgLst>
  <pc:docChgLst>
    <pc:chgData name="Joseph Wager" userId="/jH/mC8xVAlex909EAAvWf0dkLk387gbqnE1+kn9604=" providerId="None" clId="Web-{EF6619C9-BB92-454C-890D-8E122178694F}"/>
    <pc:docChg chg="addSld delSld modSld">
      <pc:chgData name="Joseph Wager" userId="/jH/mC8xVAlex909EAAvWf0dkLk387gbqnE1+kn9604=" providerId="None" clId="Web-{EF6619C9-BB92-454C-890D-8E122178694F}" dt="2025-03-14T18:44:41.030" v="48"/>
      <pc:docMkLst>
        <pc:docMk/>
      </pc:docMkLst>
      <pc:sldChg chg="modSp">
        <pc:chgData name="Joseph Wager" userId="/jH/mC8xVAlex909EAAvWf0dkLk387gbqnE1+kn9604=" providerId="None" clId="Web-{EF6619C9-BB92-454C-890D-8E122178694F}" dt="2025-03-14T18:44:09.842" v="41" actId="20577"/>
        <pc:sldMkLst>
          <pc:docMk/>
          <pc:sldMk cId="2174600126" sldId="690"/>
        </pc:sldMkLst>
        <pc:spChg chg="mod">
          <ac:chgData name="Joseph Wager" userId="/jH/mC8xVAlex909EAAvWf0dkLk387gbqnE1+kn9604=" providerId="None" clId="Web-{EF6619C9-BB92-454C-890D-8E122178694F}" dt="2025-03-14T18:44:09.842" v="41" actId="20577"/>
          <ac:spMkLst>
            <pc:docMk/>
            <pc:sldMk cId="2174600126" sldId="690"/>
            <ac:spMk id="7" creationId="{C137F30C-826A-C124-669C-045CE4986E94}"/>
          </ac:spMkLst>
        </pc:spChg>
      </pc:sldChg>
      <pc:sldChg chg="addSp delSp modSp">
        <pc:chgData name="Joseph Wager" userId="/jH/mC8xVAlex909EAAvWf0dkLk387gbqnE1+kn9604=" providerId="None" clId="Web-{EF6619C9-BB92-454C-890D-8E122178694F}" dt="2025-03-14T18:42:22.702" v="25"/>
        <pc:sldMkLst>
          <pc:docMk/>
          <pc:sldMk cId="1469322724" sldId="691"/>
        </pc:sldMkLst>
        <pc:spChg chg="mod">
          <ac:chgData name="Joseph Wager" userId="/jH/mC8xVAlex909EAAvWf0dkLk387gbqnE1+kn9604=" providerId="None" clId="Web-{EF6619C9-BB92-454C-890D-8E122178694F}" dt="2025-03-14T18:40:13.171" v="1" actId="20577"/>
          <ac:spMkLst>
            <pc:docMk/>
            <pc:sldMk cId="1469322724" sldId="691"/>
            <ac:spMk id="2" creationId="{635A12F7-CF1A-6A58-5ACB-12404EDD4CEF}"/>
          </ac:spMkLst>
        </pc:spChg>
        <pc:spChg chg="add del mod">
          <ac:chgData name="Joseph Wager" userId="/jH/mC8xVAlex909EAAvWf0dkLk387gbqnE1+kn9604=" providerId="None" clId="Web-{EF6619C9-BB92-454C-890D-8E122178694F}" dt="2025-03-14T18:41:13.421" v="7"/>
          <ac:spMkLst>
            <pc:docMk/>
            <pc:sldMk cId="1469322724" sldId="691"/>
            <ac:spMk id="3" creationId="{B35A37A3-D62A-2D9A-ABB2-5362C2941578}"/>
          </ac:spMkLst>
        </pc:spChg>
        <pc:spChg chg="add del mod">
          <ac:chgData name="Joseph Wager" userId="/jH/mC8xVAlex909EAAvWf0dkLk387gbqnE1+kn9604=" providerId="None" clId="Web-{EF6619C9-BB92-454C-890D-8E122178694F}" dt="2025-03-14T18:42:22.702" v="25"/>
          <ac:spMkLst>
            <pc:docMk/>
            <pc:sldMk cId="1469322724" sldId="691"/>
            <ac:spMk id="8" creationId="{0BC165D6-C65E-CB3E-FFF5-574254B8D7FC}"/>
          </ac:spMkLst>
        </pc:spChg>
        <pc:graphicFrameChg chg="add del mod ord modGraphic">
          <ac:chgData name="Joseph Wager" userId="/jH/mC8xVAlex909EAAvWf0dkLk387gbqnE1+kn9604=" providerId="None" clId="Web-{EF6619C9-BB92-454C-890D-8E122178694F}" dt="2025-03-14T18:40:49.890" v="6"/>
          <ac:graphicFrameMkLst>
            <pc:docMk/>
            <pc:sldMk cId="1469322724" sldId="691"/>
            <ac:graphicFrameMk id="5" creationId="{98B7F7DD-4AD0-FEA0-0DAD-D2F65632FEC9}"/>
          </ac:graphicFrameMkLst>
        </pc:graphicFrameChg>
        <pc:picChg chg="add mod ord">
          <ac:chgData name="Joseph Wager" userId="/jH/mC8xVAlex909EAAvWf0dkLk387gbqnE1+kn9604=" providerId="None" clId="Web-{EF6619C9-BB92-454C-890D-8E122178694F}" dt="2025-03-14T18:42:17.546" v="21" actId="1076"/>
          <ac:picMkLst>
            <pc:docMk/>
            <pc:sldMk cId="1469322724" sldId="691"/>
            <ac:picMk id="6" creationId="{0A3A2706-70A9-4D76-6833-0C0A22700303}"/>
          </ac:picMkLst>
        </pc:picChg>
        <pc:picChg chg="add del mod">
          <ac:chgData name="Joseph Wager" userId="/jH/mC8xVAlex909EAAvWf0dkLk387gbqnE1+kn9604=" providerId="None" clId="Web-{EF6619C9-BB92-454C-890D-8E122178694F}" dt="2025-03-14T18:41:25.687" v="9"/>
          <ac:picMkLst>
            <pc:docMk/>
            <pc:sldMk cId="1469322724" sldId="691"/>
            <ac:picMk id="7" creationId="{2AE748FD-6286-5C3B-EFE4-B01FEEC268CF}"/>
          </ac:picMkLst>
        </pc:picChg>
      </pc:sldChg>
      <pc:sldChg chg="addSp modSp new">
        <pc:chgData name="Joseph Wager" userId="/jH/mC8xVAlex909EAAvWf0dkLk387gbqnE1+kn9604=" providerId="None" clId="Web-{EF6619C9-BB92-454C-890D-8E122178694F}" dt="2025-03-14T18:44:19.280" v="46" actId="20577"/>
        <pc:sldMkLst>
          <pc:docMk/>
          <pc:sldMk cId="3019114185" sldId="692"/>
        </pc:sldMkLst>
        <pc:spChg chg="mod">
          <ac:chgData name="Joseph Wager" userId="/jH/mC8xVAlex909EAAvWf0dkLk387gbqnE1+kn9604=" providerId="None" clId="Web-{EF6619C9-BB92-454C-890D-8E122178694F}" dt="2025-03-14T18:43:58.014" v="40" actId="20577"/>
          <ac:spMkLst>
            <pc:docMk/>
            <pc:sldMk cId="3019114185" sldId="692"/>
            <ac:spMk id="2" creationId="{2D7DDF3D-974D-A76C-7898-F748A1A5BB0D}"/>
          </ac:spMkLst>
        </pc:spChg>
        <pc:spChg chg="mod">
          <ac:chgData name="Joseph Wager" userId="/jH/mC8xVAlex909EAAvWf0dkLk387gbqnE1+kn9604=" providerId="None" clId="Web-{EF6619C9-BB92-454C-890D-8E122178694F}" dt="2025-03-14T18:43:55.796" v="38" actId="20577"/>
          <ac:spMkLst>
            <pc:docMk/>
            <pc:sldMk cId="3019114185" sldId="692"/>
            <ac:spMk id="3" creationId="{1129A710-8439-8504-0C18-3ECC010AE5BE}"/>
          </ac:spMkLst>
        </pc:spChg>
        <pc:spChg chg="add mod">
          <ac:chgData name="Joseph Wager" userId="/jH/mC8xVAlex909EAAvWf0dkLk387gbqnE1+kn9604=" providerId="None" clId="Web-{EF6619C9-BB92-454C-890D-8E122178694F}" dt="2025-03-14T18:44:19.280" v="46" actId="20577"/>
          <ac:spMkLst>
            <pc:docMk/>
            <pc:sldMk cId="3019114185" sldId="692"/>
            <ac:spMk id="6" creationId="{6F33CDD8-FB6D-2553-193E-497A007BFA23}"/>
          </ac:spMkLst>
        </pc:spChg>
        <pc:picChg chg="add">
          <ac:chgData name="Joseph Wager" userId="/jH/mC8xVAlex909EAAvWf0dkLk387gbqnE1+kn9604=" providerId="None" clId="Web-{EF6619C9-BB92-454C-890D-8E122178694F}" dt="2025-03-14T18:43:06.561" v="29"/>
          <ac:picMkLst>
            <pc:docMk/>
            <pc:sldMk cId="3019114185" sldId="692"/>
            <ac:picMk id="5" creationId="{DD89FA43-5578-017E-AB29-22BB90188F20}"/>
          </ac:picMkLst>
        </pc:picChg>
      </pc:sldChg>
      <pc:sldChg chg="add del replId">
        <pc:chgData name="Joseph Wager" userId="/jH/mC8xVAlex909EAAvWf0dkLk387gbqnE1+kn9604=" providerId="None" clId="Web-{EF6619C9-BB92-454C-890D-8E122178694F}" dt="2025-03-14T18:44:41.030" v="48"/>
        <pc:sldMkLst>
          <pc:docMk/>
          <pc:sldMk cId="3535863628" sldId="693"/>
        </pc:sldMkLst>
      </pc:sldChg>
      <pc:sldChg chg="add del replId">
        <pc:chgData name="Joseph Wager" userId="/jH/mC8xVAlex909EAAvWf0dkLk387gbqnE1+kn9604=" providerId="None" clId="Web-{EF6619C9-BB92-454C-890D-8E122178694F}" dt="2025-03-14T18:44:36.405" v="47"/>
        <pc:sldMkLst>
          <pc:docMk/>
          <pc:sldMk cId="1292870190" sldId="694"/>
        </pc:sldMkLst>
      </pc:sldChg>
    </pc:docChg>
  </pc:docChgLst>
  <pc:docChgLst>
    <pc:chgData name="Trisha Thrush" userId="ANP1nbPt/GjnpdkQVIZ2gTOAmAk6cqsJftlgx7EUsjc=" providerId="None" clId="Web-{326F3D90-8D8F-4B50-A426-E253655A2131}"/>
    <pc:docChg chg="modSld">
      <pc:chgData name="Trisha Thrush" userId="ANP1nbPt/GjnpdkQVIZ2gTOAmAk6cqsJftlgx7EUsjc=" providerId="None" clId="Web-{326F3D90-8D8F-4B50-A426-E253655A2131}" dt="2025-03-17T16:19:14.896" v="57" actId="14100"/>
      <pc:docMkLst>
        <pc:docMk/>
      </pc:docMkLst>
      <pc:sldChg chg="modSp">
        <pc:chgData name="Trisha Thrush" userId="ANP1nbPt/GjnpdkQVIZ2gTOAmAk6cqsJftlgx7EUsjc=" providerId="None" clId="Web-{326F3D90-8D8F-4B50-A426-E253655A2131}" dt="2025-03-17T16:16:53.688" v="34" actId="1076"/>
        <pc:sldMkLst>
          <pc:docMk/>
          <pc:sldMk cId="1595145428" sldId="530"/>
        </pc:sldMkLst>
        <pc:spChg chg="mod">
          <ac:chgData name="Trisha Thrush" userId="ANP1nbPt/GjnpdkQVIZ2gTOAmAk6cqsJftlgx7EUsjc=" providerId="None" clId="Web-{326F3D90-8D8F-4B50-A426-E253655A2131}" dt="2025-03-17T16:16:42.938" v="33" actId="20577"/>
          <ac:spMkLst>
            <pc:docMk/>
            <pc:sldMk cId="1595145428" sldId="530"/>
            <ac:spMk id="2" creationId="{C9F173AA-F796-9F72-3259-6B391F134B5B}"/>
          </ac:spMkLst>
        </pc:spChg>
        <pc:spChg chg="mod">
          <ac:chgData name="Trisha Thrush" userId="ANP1nbPt/GjnpdkQVIZ2gTOAmAk6cqsJftlgx7EUsjc=" providerId="None" clId="Web-{326F3D90-8D8F-4B50-A426-E253655A2131}" dt="2025-03-17T16:16:53.688" v="34" actId="1076"/>
          <ac:spMkLst>
            <pc:docMk/>
            <pc:sldMk cId="1595145428" sldId="530"/>
            <ac:spMk id="5" creationId="{DFFA029F-479E-BB0E-2C1B-C49E9A86837E}"/>
          </ac:spMkLst>
        </pc:spChg>
      </pc:sldChg>
      <pc:sldChg chg="modSp">
        <pc:chgData name="Trisha Thrush" userId="ANP1nbPt/GjnpdkQVIZ2gTOAmAk6cqsJftlgx7EUsjc=" providerId="None" clId="Web-{326F3D90-8D8F-4B50-A426-E253655A2131}" dt="2025-03-17T14:49:11.594" v="13" actId="1076"/>
        <pc:sldMkLst>
          <pc:docMk/>
          <pc:sldMk cId="1594971461" sldId="533"/>
        </pc:sldMkLst>
        <pc:spChg chg="mod">
          <ac:chgData name="Trisha Thrush" userId="ANP1nbPt/GjnpdkQVIZ2gTOAmAk6cqsJftlgx7EUsjc=" providerId="None" clId="Web-{326F3D90-8D8F-4B50-A426-E253655A2131}" dt="2025-03-17T14:49:11.594" v="13" actId="1076"/>
          <ac:spMkLst>
            <pc:docMk/>
            <pc:sldMk cId="1594971461" sldId="533"/>
            <ac:spMk id="4" creationId="{CB1A4E98-A9E9-8759-07FC-CED136C172C8}"/>
          </ac:spMkLst>
        </pc:spChg>
        <pc:picChg chg="mod">
          <ac:chgData name="Trisha Thrush" userId="ANP1nbPt/GjnpdkQVIZ2gTOAmAk6cqsJftlgx7EUsjc=" providerId="None" clId="Web-{326F3D90-8D8F-4B50-A426-E253655A2131}" dt="2025-03-17T14:49:06.438" v="12" actId="1076"/>
          <ac:picMkLst>
            <pc:docMk/>
            <pc:sldMk cId="1594971461" sldId="533"/>
            <ac:picMk id="7" creationId="{152A7867-6EEE-BE51-ECA5-84B37CD48B87}"/>
          </ac:picMkLst>
        </pc:picChg>
      </pc:sldChg>
      <pc:sldChg chg="modSp">
        <pc:chgData name="Trisha Thrush" userId="ANP1nbPt/GjnpdkQVIZ2gTOAmAk6cqsJftlgx7EUsjc=" providerId="None" clId="Web-{326F3D90-8D8F-4B50-A426-E253655A2131}" dt="2025-03-17T16:17:11.626" v="37" actId="20577"/>
        <pc:sldMkLst>
          <pc:docMk/>
          <pc:sldMk cId="659580605" sldId="534"/>
        </pc:sldMkLst>
        <pc:spChg chg="mod">
          <ac:chgData name="Trisha Thrush" userId="ANP1nbPt/GjnpdkQVIZ2gTOAmAk6cqsJftlgx7EUsjc=" providerId="None" clId="Web-{326F3D90-8D8F-4B50-A426-E253655A2131}" dt="2025-03-17T16:17:11.626" v="37" actId="20577"/>
          <ac:spMkLst>
            <pc:docMk/>
            <pc:sldMk cId="659580605" sldId="534"/>
            <ac:spMk id="2" creationId="{FB79B237-5298-2EB0-79B3-51DF79BAEBEB}"/>
          </ac:spMkLst>
        </pc:spChg>
        <pc:picChg chg="mod">
          <ac:chgData name="Trisha Thrush" userId="ANP1nbPt/GjnpdkQVIZ2gTOAmAk6cqsJftlgx7EUsjc=" providerId="None" clId="Web-{326F3D90-8D8F-4B50-A426-E253655A2131}" dt="2025-03-17T16:17:02.095" v="35" actId="1076"/>
          <ac:picMkLst>
            <pc:docMk/>
            <pc:sldMk cId="659580605" sldId="534"/>
            <ac:picMk id="5" creationId="{22C9BAE2-8B47-FCA2-871A-F162B9398930}"/>
          </ac:picMkLst>
        </pc:picChg>
      </pc:sldChg>
      <pc:sldChg chg="modSp">
        <pc:chgData name="Trisha Thrush" userId="ANP1nbPt/GjnpdkQVIZ2gTOAmAk6cqsJftlgx7EUsjc=" providerId="None" clId="Web-{326F3D90-8D8F-4B50-A426-E253655A2131}" dt="2025-03-17T16:16:12.187" v="28"/>
        <pc:sldMkLst>
          <pc:docMk/>
          <pc:sldMk cId="3492134545" sldId="535"/>
        </pc:sldMkLst>
        <pc:spChg chg="mod">
          <ac:chgData name="Trisha Thrush" userId="ANP1nbPt/GjnpdkQVIZ2gTOAmAk6cqsJftlgx7EUsjc=" providerId="None" clId="Web-{326F3D90-8D8F-4B50-A426-E253655A2131}" dt="2025-03-17T16:14:09.995" v="15" actId="14100"/>
          <ac:spMkLst>
            <pc:docMk/>
            <pc:sldMk cId="3492134545" sldId="535"/>
            <ac:spMk id="4" creationId="{AF4C3C1B-9F11-59D7-1619-D19D50766F7C}"/>
          </ac:spMkLst>
        </pc:spChg>
        <pc:spChg chg="mod">
          <ac:chgData name="Trisha Thrush" userId="ANP1nbPt/GjnpdkQVIZ2gTOAmAk6cqsJftlgx7EUsjc=" providerId="None" clId="Web-{326F3D90-8D8F-4B50-A426-E253655A2131}" dt="2025-03-17T16:14:17.730" v="17" actId="14100"/>
          <ac:spMkLst>
            <pc:docMk/>
            <pc:sldMk cId="3492134545" sldId="535"/>
            <ac:spMk id="5" creationId="{AC48EACA-4DA2-C278-174A-56FE9DBB3AF0}"/>
          </ac:spMkLst>
        </pc:spChg>
        <pc:spChg chg="mod">
          <ac:chgData name="Trisha Thrush" userId="ANP1nbPt/GjnpdkQVIZ2gTOAmAk6cqsJftlgx7EUsjc=" providerId="None" clId="Web-{326F3D90-8D8F-4B50-A426-E253655A2131}" dt="2025-03-17T16:16:12.187" v="28"/>
          <ac:spMkLst>
            <pc:docMk/>
            <pc:sldMk cId="3492134545" sldId="535"/>
            <ac:spMk id="6" creationId="{21F4A266-8EC6-06C4-9BA7-E43BD023BC91}"/>
          </ac:spMkLst>
        </pc:spChg>
        <pc:spChg chg="mod">
          <ac:chgData name="Trisha Thrush" userId="ANP1nbPt/GjnpdkQVIZ2gTOAmAk6cqsJftlgx7EUsjc=" providerId="None" clId="Web-{326F3D90-8D8F-4B50-A426-E253655A2131}" dt="2025-03-17T16:16:09.905" v="27"/>
          <ac:spMkLst>
            <pc:docMk/>
            <pc:sldMk cId="3492134545" sldId="535"/>
            <ac:spMk id="8" creationId="{9C5DB76A-E133-285A-3A2C-B268ACC7FC54}"/>
          </ac:spMkLst>
        </pc:spChg>
      </pc:sldChg>
      <pc:sldChg chg="modSp">
        <pc:chgData name="Trisha Thrush" userId="ANP1nbPt/GjnpdkQVIZ2gTOAmAk6cqsJftlgx7EUsjc=" providerId="None" clId="Web-{326F3D90-8D8F-4B50-A426-E253655A2131}" dt="2025-03-17T16:17:30.643" v="40" actId="1076"/>
        <pc:sldMkLst>
          <pc:docMk/>
          <pc:sldMk cId="3302263089" sldId="536"/>
        </pc:sldMkLst>
        <pc:spChg chg="mod">
          <ac:chgData name="Trisha Thrush" userId="ANP1nbPt/GjnpdkQVIZ2gTOAmAk6cqsJftlgx7EUsjc=" providerId="None" clId="Web-{326F3D90-8D8F-4B50-A426-E253655A2131}" dt="2025-03-17T16:17:23.580" v="38" actId="1076"/>
          <ac:spMkLst>
            <pc:docMk/>
            <pc:sldMk cId="3302263089" sldId="536"/>
            <ac:spMk id="3" creationId="{EF5E3E8D-0144-90EB-EDA5-C9032755CE8B}"/>
          </ac:spMkLst>
        </pc:spChg>
        <pc:picChg chg="mod">
          <ac:chgData name="Trisha Thrush" userId="ANP1nbPt/GjnpdkQVIZ2gTOAmAk6cqsJftlgx7EUsjc=" providerId="None" clId="Web-{326F3D90-8D8F-4B50-A426-E253655A2131}" dt="2025-03-17T16:17:26.533" v="39" actId="1076"/>
          <ac:picMkLst>
            <pc:docMk/>
            <pc:sldMk cId="3302263089" sldId="536"/>
            <ac:picMk id="4" creationId="{10510907-C4A9-DED9-6AFA-784D17C8DA94}"/>
          </ac:picMkLst>
        </pc:picChg>
        <pc:picChg chg="mod">
          <ac:chgData name="Trisha Thrush" userId="ANP1nbPt/GjnpdkQVIZ2gTOAmAk6cqsJftlgx7EUsjc=" providerId="None" clId="Web-{326F3D90-8D8F-4B50-A426-E253655A2131}" dt="2025-03-17T16:17:30.643" v="40" actId="1076"/>
          <ac:picMkLst>
            <pc:docMk/>
            <pc:sldMk cId="3302263089" sldId="536"/>
            <ac:picMk id="7" creationId="{B10F90FC-DBC7-F37F-71FD-C49DE78CCCEE}"/>
          </ac:picMkLst>
        </pc:picChg>
      </pc:sldChg>
      <pc:sldChg chg="modSp">
        <pc:chgData name="Trisha Thrush" userId="ANP1nbPt/GjnpdkQVIZ2gTOAmAk6cqsJftlgx7EUsjc=" providerId="None" clId="Web-{326F3D90-8D8F-4B50-A426-E253655A2131}" dt="2025-03-17T16:17:54.065" v="43" actId="14100"/>
        <pc:sldMkLst>
          <pc:docMk/>
          <pc:sldMk cId="412327407" sldId="537"/>
        </pc:sldMkLst>
        <pc:spChg chg="mod">
          <ac:chgData name="Trisha Thrush" userId="ANP1nbPt/GjnpdkQVIZ2gTOAmAk6cqsJftlgx7EUsjc=" providerId="None" clId="Web-{326F3D90-8D8F-4B50-A426-E253655A2131}" dt="2025-03-17T16:17:54.065" v="43" actId="14100"/>
          <ac:spMkLst>
            <pc:docMk/>
            <pc:sldMk cId="412327407" sldId="537"/>
            <ac:spMk id="3" creationId="{7C41B3ED-93E4-A730-B130-58AE536AA31D}"/>
          </ac:spMkLst>
        </pc:spChg>
      </pc:sldChg>
      <pc:sldChg chg="delSp modSp">
        <pc:chgData name="Trisha Thrush" userId="ANP1nbPt/GjnpdkQVIZ2gTOAmAk6cqsJftlgx7EUsjc=" providerId="None" clId="Web-{326F3D90-8D8F-4B50-A426-E253655A2131}" dt="2025-03-17T16:18:20.504" v="46" actId="1076"/>
        <pc:sldMkLst>
          <pc:docMk/>
          <pc:sldMk cId="908550373" sldId="540"/>
        </pc:sldMkLst>
        <pc:spChg chg="mod">
          <ac:chgData name="Trisha Thrush" userId="ANP1nbPt/GjnpdkQVIZ2gTOAmAk6cqsJftlgx7EUsjc=" providerId="None" clId="Web-{326F3D90-8D8F-4B50-A426-E253655A2131}" dt="2025-03-17T16:18:20.504" v="46" actId="1076"/>
          <ac:spMkLst>
            <pc:docMk/>
            <pc:sldMk cId="908550373" sldId="540"/>
            <ac:spMk id="2" creationId="{ED8359AD-A703-966D-A9BF-75B4B6DCA641}"/>
          </ac:spMkLst>
        </pc:spChg>
        <pc:spChg chg="mod">
          <ac:chgData name="Trisha Thrush" userId="ANP1nbPt/GjnpdkQVIZ2gTOAmAk6cqsJftlgx7EUsjc=" providerId="None" clId="Web-{326F3D90-8D8F-4B50-A426-E253655A2131}" dt="2025-03-17T16:18:13.597" v="45" actId="14100"/>
          <ac:spMkLst>
            <pc:docMk/>
            <pc:sldMk cId="908550373" sldId="540"/>
            <ac:spMk id="3" creationId="{8DAC54EE-03EB-2AF7-0313-6E7D384F2097}"/>
          </ac:spMkLst>
        </pc:spChg>
        <pc:picChg chg="del">
          <ac:chgData name="Trisha Thrush" userId="ANP1nbPt/GjnpdkQVIZ2gTOAmAk6cqsJftlgx7EUsjc=" providerId="None" clId="Web-{326F3D90-8D8F-4B50-A426-E253655A2131}" dt="2025-03-17T16:18:07.409" v="44"/>
          <ac:picMkLst>
            <pc:docMk/>
            <pc:sldMk cId="908550373" sldId="540"/>
            <ac:picMk id="5" creationId="{E6140655-00D8-7516-007D-9DF74E079078}"/>
          </ac:picMkLst>
        </pc:picChg>
      </pc:sldChg>
      <pc:sldChg chg="modSp">
        <pc:chgData name="Trisha Thrush" userId="ANP1nbPt/GjnpdkQVIZ2gTOAmAk6cqsJftlgx7EUsjc=" providerId="None" clId="Web-{326F3D90-8D8F-4B50-A426-E253655A2131}" dt="2025-03-17T16:18:27.894" v="47" actId="14100"/>
        <pc:sldMkLst>
          <pc:docMk/>
          <pc:sldMk cId="1714888149" sldId="587"/>
        </pc:sldMkLst>
        <pc:spChg chg="mod">
          <ac:chgData name="Trisha Thrush" userId="ANP1nbPt/GjnpdkQVIZ2gTOAmAk6cqsJftlgx7EUsjc=" providerId="None" clId="Web-{326F3D90-8D8F-4B50-A426-E253655A2131}" dt="2025-03-17T16:18:27.894" v="47" actId="14100"/>
          <ac:spMkLst>
            <pc:docMk/>
            <pc:sldMk cId="1714888149" sldId="587"/>
            <ac:spMk id="2" creationId="{F5709CC1-5F85-6DE1-9DB5-01F80C243096}"/>
          </ac:spMkLst>
        </pc:spChg>
      </pc:sldChg>
      <pc:sldChg chg="modSp">
        <pc:chgData name="Trisha Thrush" userId="ANP1nbPt/GjnpdkQVIZ2gTOAmAk6cqsJftlgx7EUsjc=" providerId="None" clId="Web-{326F3D90-8D8F-4B50-A426-E253655A2131}" dt="2025-03-17T16:18:38.879" v="48" actId="1076"/>
        <pc:sldMkLst>
          <pc:docMk/>
          <pc:sldMk cId="4125242610" sldId="600"/>
        </pc:sldMkLst>
        <pc:spChg chg="mod">
          <ac:chgData name="Trisha Thrush" userId="ANP1nbPt/GjnpdkQVIZ2gTOAmAk6cqsJftlgx7EUsjc=" providerId="None" clId="Web-{326F3D90-8D8F-4B50-A426-E253655A2131}" dt="2025-03-17T16:18:38.879" v="48" actId="1076"/>
          <ac:spMkLst>
            <pc:docMk/>
            <pc:sldMk cId="4125242610" sldId="600"/>
            <ac:spMk id="2" creationId="{2E1AD8B0-35E9-E73B-FAB9-507EA6E8ABE3}"/>
          </ac:spMkLst>
        </pc:spChg>
      </pc:sldChg>
      <pc:sldChg chg="modSp">
        <pc:chgData name="Trisha Thrush" userId="ANP1nbPt/GjnpdkQVIZ2gTOAmAk6cqsJftlgx7EUsjc=" providerId="None" clId="Web-{326F3D90-8D8F-4B50-A426-E253655A2131}" dt="2025-03-17T14:48:29.969" v="9" actId="20577"/>
        <pc:sldMkLst>
          <pc:docMk/>
          <pc:sldMk cId="2387137387" sldId="664"/>
        </pc:sldMkLst>
        <pc:spChg chg="mod">
          <ac:chgData name="Trisha Thrush" userId="ANP1nbPt/GjnpdkQVIZ2gTOAmAk6cqsJftlgx7EUsjc=" providerId="None" clId="Web-{326F3D90-8D8F-4B50-A426-E253655A2131}" dt="2025-03-17T14:48:29.969" v="9" actId="20577"/>
          <ac:spMkLst>
            <pc:docMk/>
            <pc:sldMk cId="2387137387" sldId="664"/>
            <ac:spMk id="5" creationId="{01A460BA-2940-950C-B620-F1DF0D8439E1}"/>
          </ac:spMkLst>
        </pc:spChg>
      </pc:sldChg>
      <pc:sldChg chg="modSp">
        <pc:chgData name="Trisha Thrush" userId="ANP1nbPt/GjnpdkQVIZ2gTOAmAk6cqsJftlgx7EUsjc=" providerId="None" clId="Web-{326F3D90-8D8F-4B50-A426-E253655A2131}" dt="2025-03-17T14:48:49.563" v="11" actId="14100"/>
        <pc:sldMkLst>
          <pc:docMk/>
          <pc:sldMk cId="2368977340" sldId="672"/>
        </pc:sldMkLst>
        <pc:spChg chg="mod">
          <ac:chgData name="Trisha Thrush" userId="ANP1nbPt/GjnpdkQVIZ2gTOAmAk6cqsJftlgx7EUsjc=" providerId="None" clId="Web-{326F3D90-8D8F-4B50-A426-E253655A2131}" dt="2025-03-17T14:48:49.563" v="11" actId="14100"/>
          <ac:spMkLst>
            <pc:docMk/>
            <pc:sldMk cId="2368977340" sldId="672"/>
            <ac:spMk id="2" creationId="{08197544-BD17-009B-32A7-EFB930D8060B}"/>
          </ac:spMkLst>
        </pc:spChg>
        <pc:spChg chg="mod">
          <ac:chgData name="Trisha Thrush" userId="ANP1nbPt/GjnpdkQVIZ2gTOAmAk6cqsJftlgx7EUsjc=" providerId="None" clId="Web-{326F3D90-8D8F-4B50-A426-E253655A2131}" dt="2025-03-17T14:48:45.406" v="10" actId="1076"/>
          <ac:spMkLst>
            <pc:docMk/>
            <pc:sldMk cId="2368977340" sldId="672"/>
            <ac:spMk id="3" creationId="{0ACDA117-8F43-13FD-0B13-F4FD38735DAF}"/>
          </ac:spMkLst>
        </pc:spChg>
      </pc:sldChg>
      <pc:sldChg chg="modSp">
        <pc:chgData name="Trisha Thrush" userId="ANP1nbPt/GjnpdkQVIZ2gTOAmAk6cqsJftlgx7EUsjc=" providerId="None" clId="Web-{326F3D90-8D8F-4B50-A426-E253655A2131}" dt="2025-03-17T13:32:38.706" v="0" actId="14100"/>
        <pc:sldMkLst>
          <pc:docMk/>
          <pc:sldMk cId="1521508027" sldId="681"/>
        </pc:sldMkLst>
        <pc:spChg chg="mod">
          <ac:chgData name="Trisha Thrush" userId="ANP1nbPt/GjnpdkQVIZ2gTOAmAk6cqsJftlgx7EUsjc=" providerId="None" clId="Web-{326F3D90-8D8F-4B50-A426-E253655A2131}" dt="2025-03-17T13:32:38.706" v="0" actId="14100"/>
          <ac:spMkLst>
            <pc:docMk/>
            <pc:sldMk cId="1521508027" sldId="681"/>
            <ac:spMk id="3" creationId="{50A5DE2B-DBB7-15E4-9B01-7A3B820C6245}"/>
          </ac:spMkLst>
        </pc:spChg>
      </pc:sldChg>
      <pc:sldChg chg="modSp">
        <pc:chgData name="Trisha Thrush" userId="ANP1nbPt/GjnpdkQVIZ2gTOAmAk6cqsJftlgx7EUsjc=" providerId="None" clId="Web-{326F3D90-8D8F-4B50-A426-E253655A2131}" dt="2025-03-17T13:33:38.021" v="6" actId="14100"/>
        <pc:sldMkLst>
          <pc:docMk/>
          <pc:sldMk cId="2064788426" sldId="682"/>
        </pc:sldMkLst>
        <pc:spChg chg="mod">
          <ac:chgData name="Trisha Thrush" userId="ANP1nbPt/GjnpdkQVIZ2gTOAmAk6cqsJftlgx7EUsjc=" providerId="None" clId="Web-{326F3D90-8D8F-4B50-A426-E253655A2131}" dt="2025-03-17T13:33:38.021" v="6" actId="14100"/>
          <ac:spMkLst>
            <pc:docMk/>
            <pc:sldMk cId="2064788426" sldId="682"/>
            <ac:spMk id="3" creationId="{BC34F90A-9CEB-BB7D-4535-2A25208487F6}"/>
          </ac:spMkLst>
        </pc:spChg>
      </pc:sldChg>
      <pc:sldChg chg="modSp">
        <pc:chgData name="Trisha Thrush" userId="ANP1nbPt/GjnpdkQVIZ2gTOAmAk6cqsJftlgx7EUsjc=" providerId="None" clId="Web-{326F3D90-8D8F-4B50-A426-E253655A2131}" dt="2025-03-17T13:32:45.691" v="1" actId="14100"/>
        <pc:sldMkLst>
          <pc:docMk/>
          <pc:sldMk cId="1347317635" sldId="683"/>
        </pc:sldMkLst>
        <pc:spChg chg="mod">
          <ac:chgData name="Trisha Thrush" userId="ANP1nbPt/GjnpdkQVIZ2gTOAmAk6cqsJftlgx7EUsjc=" providerId="None" clId="Web-{326F3D90-8D8F-4B50-A426-E253655A2131}" dt="2025-03-17T13:32:45.691" v="1" actId="14100"/>
          <ac:spMkLst>
            <pc:docMk/>
            <pc:sldMk cId="1347317635" sldId="683"/>
            <ac:spMk id="3" creationId="{5B009D83-4079-A2A3-CF53-83C43022DC48}"/>
          </ac:spMkLst>
        </pc:spChg>
      </pc:sldChg>
      <pc:sldChg chg="modSp">
        <pc:chgData name="Trisha Thrush" userId="ANP1nbPt/GjnpdkQVIZ2gTOAmAk6cqsJftlgx7EUsjc=" providerId="None" clId="Web-{326F3D90-8D8F-4B50-A426-E253655A2131}" dt="2025-03-17T16:17:39.283" v="41" actId="1076"/>
        <pc:sldMkLst>
          <pc:docMk/>
          <pc:sldMk cId="3665100510" sldId="687"/>
        </pc:sldMkLst>
        <pc:picChg chg="mod">
          <ac:chgData name="Trisha Thrush" userId="ANP1nbPt/GjnpdkQVIZ2gTOAmAk6cqsJftlgx7EUsjc=" providerId="None" clId="Web-{326F3D90-8D8F-4B50-A426-E253655A2131}" dt="2025-03-17T16:17:39.283" v="41" actId="1076"/>
          <ac:picMkLst>
            <pc:docMk/>
            <pc:sldMk cId="3665100510" sldId="687"/>
            <ac:picMk id="5" creationId="{37FAE0E2-A0E2-6FD2-23EB-938721F3DCE1}"/>
          </ac:picMkLst>
        </pc:picChg>
      </pc:sldChg>
      <pc:sldChg chg="modSp">
        <pc:chgData name="Trisha Thrush" userId="ANP1nbPt/GjnpdkQVIZ2gTOAmAk6cqsJftlgx7EUsjc=" providerId="None" clId="Web-{326F3D90-8D8F-4B50-A426-E253655A2131}" dt="2025-03-17T14:49:21.594" v="14" actId="1076"/>
        <pc:sldMkLst>
          <pc:docMk/>
          <pc:sldMk cId="90562529" sldId="689"/>
        </pc:sldMkLst>
        <pc:picChg chg="mod">
          <ac:chgData name="Trisha Thrush" userId="ANP1nbPt/GjnpdkQVIZ2gTOAmAk6cqsJftlgx7EUsjc=" providerId="None" clId="Web-{326F3D90-8D8F-4B50-A426-E253655A2131}" dt="2025-03-17T14:49:21.594" v="14" actId="1076"/>
          <ac:picMkLst>
            <pc:docMk/>
            <pc:sldMk cId="90562529" sldId="689"/>
            <ac:picMk id="7" creationId="{EB3D11EA-8C24-5CC7-E33A-27185D78695A}"/>
          </ac:picMkLst>
        </pc:picChg>
      </pc:sldChg>
      <pc:sldChg chg="modSp">
        <pc:chgData name="Trisha Thrush" userId="ANP1nbPt/GjnpdkQVIZ2gTOAmAk6cqsJftlgx7EUsjc=" providerId="None" clId="Web-{326F3D90-8D8F-4B50-A426-E253655A2131}" dt="2025-03-17T16:18:56.708" v="53" actId="1076"/>
        <pc:sldMkLst>
          <pc:docMk/>
          <pc:sldMk cId="2174600126" sldId="690"/>
        </pc:sldMkLst>
        <pc:picChg chg="mod">
          <ac:chgData name="Trisha Thrush" userId="ANP1nbPt/GjnpdkQVIZ2gTOAmAk6cqsJftlgx7EUsjc=" providerId="None" clId="Web-{326F3D90-8D8F-4B50-A426-E253655A2131}" dt="2025-03-17T16:18:56.708" v="53" actId="1076"/>
          <ac:picMkLst>
            <pc:docMk/>
            <pc:sldMk cId="2174600126" sldId="690"/>
            <ac:picMk id="4" creationId="{360AAAA9-D51B-6822-35DC-8F0AA7409625}"/>
          </ac:picMkLst>
        </pc:picChg>
      </pc:sldChg>
      <pc:sldChg chg="modSp">
        <pc:chgData name="Trisha Thrush" userId="ANP1nbPt/GjnpdkQVIZ2gTOAmAk6cqsJftlgx7EUsjc=" providerId="None" clId="Web-{326F3D90-8D8F-4B50-A426-E253655A2131}" dt="2025-03-17T16:19:09.162" v="56" actId="1076"/>
        <pc:sldMkLst>
          <pc:docMk/>
          <pc:sldMk cId="1469322724" sldId="691"/>
        </pc:sldMkLst>
        <pc:picChg chg="mod">
          <ac:chgData name="Trisha Thrush" userId="ANP1nbPt/GjnpdkQVIZ2gTOAmAk6cqsJftlgx7EUsjc=" providerId="None" clId="Web-{326F3D90-8D8F-4B50-A426-E253655A2131}" dt="2025-03-17T16:19:09.162" v="56" actId="1076"/>
          <ac:picMkLst>
            <pc:docMk/>
            <pc:sldMk cId="1469322724" sldId="691"/>
            <ac:picMk id="6" creationId="{0A3A2706-70A9-4D76-6833-0C0A22700303}"/>
          </ac:picMkLst>
        </pc:picChg>
      </pc:sldChg>
      <pc:sldChg chg="modSp">
        <pc:chgData name="Trisha Thrush" userId="ANP1nbPt/GjnpdkQVIZ2gTOAmAk6cqsJftlgx7EUsjc=" providerId="None" clId="Web-{326F3D90-8D8F-4B50-A426-E253655A2131}" dt="2025-03-17T16:19:14.896" v="57" actId="14100"/>
        <pc:sldMkLst>
          <pc:docMk/>
          <pc:sldMk cId="3019114185" sldId="692"/>
        </pc:sldMkLst>
        <pc:spChg chg="mod">
          <ac:chgData name="Trisha Thrush" userId="ANP1nbPt/GjnpdkQVIZ2gTOAmAk6cqsJftlgx7EUsjc=" providerId="None" clId="Web-{326F3D90-8D8F-4B50-A426-E253655A2131}" dt="2025-03-17T16:19:14.896" v="57" actId="14100"/>
          <ac:spMkLst>
            <pc:docMk/>
            <pc:sldMk cId="3019114185" sldId="692"/>
            <ac:spMk id="3" creationId="{1129A710-8439-8504-0C18-3ECC010AE5BE}"/>
          </ac:spMkLst>
        </pc:spChg>
      </pc:sldChg>
    </pc:docChg>
  </pc:docChgLst>
  <pc:docChgLst>
    <pc:chgData name="Sherrie Donnelly" userId="JquVIkks31WialWPPZhveQVQy2jQ08Oezu+5annt3FE=" providerId="None" clId="Web-{BF3D6ECF-6280-4E5B-B6D8-8E95F1C29047}"/>
    <pc:docChg chg="addSld modSld">
      <pc:chgData name="Sherrie Donnelly" userId="JquVIkks31WialWPPZhveQVQy2jQ08Oezu+5annt3FE=" providerId="None" clId="Web-{BF3D6ECF-6280-4E5B-B6D8-8E95F1C29047}" dt="2025-02-03T16:13:47.595" v="3" actId="20577"/>
      <pc:docMkLst>
        <pc:docMk/>
      </pc:docMkLst>
      <pc:sldChg chg="modSp add">
        <pc:chgData name="Sherrie Donnelly" userId="JquVIkks31WialWPPZhveQVQy2jQ08Oezu+5annt3FE=" providerId="None" clId="Web-{BF3D6ECF-6280-4E5B-B6D8-8E95F1C29047}" dt="2025-02-03T16:13:47.595" v="3" actId="20577"/>
        <pc:sldMkLst>
          <pc:docMk/>
          <pc:sldMk cId="2426697442" sldId="623"/>
        </pc:sldMkLst>
        <pc:spChg chg="mod">
          <ac:chgData name="Sherrie Donnelly" userId="JquVIkks31WialWPPZhveQVQy2jQ08Oezu+5annt3FE=" providerId="None" clId="Web-{BF3D6ECF-6280-4E5B-B6D8-8E95F1C29047}" dt="2025-02-03T16:13:47.595" v="3" actId="20577"/>
          <ac:spMkLst>
            <pc:docMk/>
            <pc:sldMk cId="2426697442" sldId="623"/>
            <ac:spMk id="3" creationId="{8E74BCA9-F941-0C62-C932-0E7B1D10BA88}"/>
          </ac:spMkLst>
        </pc:spChg>
      </pc:sldChg>
    </pc:docChg>
  </pc:docChgLst>
  <pc:docChgLst>
    <pc:chgData name="Trisha Thrush" userId="ANP1nbPt/GjnpdkQVIZ2gTOAmAk6cqsJftlgx7EUsjc=" providerId="None" clId="Web-{20054586-12DE-4AFB-B464-69762C973483}"/>
    <pc:docChg chg="modSld">
      <pc:chgData name="Trisha Thrush" userId="ANP1nbPt/GjnpdkQVIZ2gTOAmAk6cqsJftlgx7EUsjc=" providerId="None" clId="Web-{20054586-12DE-4AFB-B464-69762C973483}" dt="2025-03-02T17:28:51.394" v="0" actId="1076"/>
      <pc:docMkLst>
        <pc:docMk/>
      </pc:docMkLst>
      <pc:sldChg chg="modSp">
        <pc:chgData name="Trisha Thrush" userId="ANP1nbPt/GjnpdkQVIZ2gTOAmAk6cqsJftlgx7EUsjc=" providerId="None" clId="Web-{20054586-12DE-4AFB-B464-69762C973483}" dt="2025-03-02T17:28:51.394" v="0" actId="1076"/>
        <pc:sldMkLst>
          <pc:docMk/>
          <pc:sldMk cId="2571975815" sldId="305"/>
        </pc:sldMkLst>
        <pc:picChg chg="mod">
          <ac:chgData name="Trisha Thrush" userId="ANP1nbPt/GjnpdkQVIZ2gTOAmAk6cqsJftlgx7EUsjc=" providerId="None" clId="Web-{20054586-12DE-4AFB-B464-69762C973483}" dt="2025-03-02T17:28:51.394" v="0" actId="1076"/>
          <ac:picMkLst>
            <pc:docMk/>
            <pc:sldMk cId="2571975815" sldId="305"/>
            <ac:picMk id="4" creationId="{121ECC63-49A7-CEDA-72FC-04A1FE779699}"/>
          </ac:picMkLst>
        </pc:picChg>
      </pc:sldChg>
    </pc:docChg>
  </pc:docChgLst>
  <pc:docChgLst>
    <pc:chgData name="Sherrie Donnelly" userId="JquVIkks31WialWPPZhveQVQy2jQ08Oezu+5annt3FE=" providerId="None" clId="Web-{CF4DE11D-DC29-4422-B6FB-D849F7D575FD}"/>
    <pc:docChg chg="modSld">
      <pc:chgData name="Sherrie Donnelly" userId="JquVIkks31WialWPPZhveQVQy2jQ08Oezu+5annt3FE=" providerId="None" clId="Web-{CF4DE11D-DC29-4422-B6FB-D849F7D575FD}" dt="2025-03-20T15:29:24.688" v="3" actId="20577"/>
      <pc:docMkLst>
        <pc:docMk/>
      </pc:docMkLst>
      <pc:sldChg chg="modSp">
        <pc:chgData name="Sherrie Donnelly" userId="JquVIkks31WialWPPZhveQVQy2jQ08Oezu+5annt3FE=" providerId="None" clId="Web-{CF4DE11D-DC29-4422-B6FB-D849F7D575FD}" dt="2025-03-20T15:29:24.688" v="3" actId="20577"/>
        <pc:sldMkLst>
          <pc:docMk/>
          <pc:sldMk cId="1762938218" sldId="617"/>
        </pc:sldMkLst>
        <pc:spChg chg="mod">
          <ac:chgData name="Sherrie Donnelly" userId="JquVIkks31WialWPPZhveQVQy2jQ08Oezu+5annt3FE=" providerId="None" clId="Web-{CF4DE11D-DC29-4422-B6FB-D849F7D575FD}" dt="2025-03-20T15:29:24.688" v="3" actId="20577"/>
          <ac:spMkLst>
            <pc:docMk/>
            <pc:sldMk cId="1762938218" sldId="617"/>
            <ac:spMk id="3" creationId="{CC35802B-C651-43E2-96F5-DFA365B99146}"/>
          </ac:spMkLst>
        </pc:spChg>
      </pc:sldChg>
    </pc:docChg>
  </pc:docChgLst>
  <pc:docChgLst>
    <pc:chgData name="Kathrine Flavin" userId="bUXTEK5cHVcAnqlGkk4jhevnE6b153OnIOm3ZbT0xrs=" providerId="None" clId="Web-{EFF6BB96-4A31-4C79-8A90-66D2E2A0AD4E}"/>
    <pc:docChg chg="modSld">
      <pc:chgData name="Kathrine Flavin" userId="bUXTEK5cHVcAnqlGkk4jhevnE6b153OnIOm3ZbT0xrs=" providerId="None" clId="Web-{EFF6BB96-4A31-4C79-8A90-66D2E2A0AD4E}" dt="2025-03-20T15:30:30.410" v="1" actId="20577"/>
      <pc:docMkLst>
        <pc:docMk/>
      </pc:docMkLst>
      <pc:sldChg chg="modSp">
        <pc:chgData name="Kathrine Flavin" userId="bUXTEK5cHVcAnqlGkk4jhevnE6b153OnIOm3ZbT0xrs=" providerId="None" clId="Web-{EFF6BB96-4A31-4C79-8A90-66D2E2A0AD4E}" dt="2025-03-20T15:30:30.410" v="1" actId="20577"/>
        <pc:sldMkLst>
          <pc:docMk/>
          <pc:sldMk cId="3801492995" sldId="679"/>
        </pc:sldMkLst>
        <pc:spChg chg="mod">
          <ac:chgData name="Kathrine Flavin" userId="bUXTEK5cHVcAnqlGkk4jhevnE6b153OnIOm3ZbT0xrs=" providerId="None" clId="Web-{EFF6BB96-4A31-4C79-8A90-66D2E2A0AD4E}" dt="2025-03-20T15:30:30.410" v="1" actId="20577"/>
          <ac:spMkLst>
            <pc:docMk/>
            <pc:sldMk cId="3801492995" sldId="679"/>
            <ac:spMk id="3" creationId="{EBDCC5BF-1622-68CA-B3D7-C550406F3468}"/>
          </ac:spMkLst>
        </pc:spChg>
      </pc:sldChg>
    </pc:docChg>
  </pc:docChgLst>
  <pc:docChgLst>
    <pc:chgData name="Kathrine Flavin" userId="bUXTEK5cHVcAnqlGkk4jhevnE6b153OnIOm3ZbT0xrs=" providerId="None" clId="Web-{4902104C-6BAA-4B7E-B849-6F89347F2454}"/>
    <pc:docChg chg="addSld modSld sldOrd">
      <pc:chgData name="Kathrine Flavin" userId="bUXTEK5cHVcAnqlGkk4jhevnE6b153OnIOm3ZbT0xrs=" providerId="None" clId="Web-{4902104C-6BAA-4B7E-B849-6F89347F2454}" dt="2025-03-12T00:08:14.275" v="709" actId="20577"/>
      <pc:docMkLst>
        <pc:docMk/>
      </pc:docMkLst>
      <pc:sldChg chg="modSp">
        <pc:chgData name="Kathrine Flavin" userId="bUXTEK5cHVcAnqlGkk4jhevnE6b153OnIOm3ZbT0xrs=" providerId="None" clId="Web-{4902104C-6BAA-4B7E-B849-6F89347F2454}" dt="2025-03-11T23:41:30.343" v="58" actId="14100"/>
        <pc:sldMkLst>
          <pc:docMk/>
          <pc:sldMk cId="2402275421" sldId="653"/>
        </pc:sldMkLst>
        <pc:spChg chg="mod">
          <ac:chgData name="Kathrine Flavin" userId="bUXTEK5cHVcAnqlGkk4jhevnE6b153OnIOm3ZbT0xrs=" providerId="None" clId="Web-{4902104C-6BAA-4B7E-B849-6F89347F2454}" dt="2025-03-11T23:41:30.343" v="58" actId="14100"/>
          <ac:spMkLst>
            <pc:docMk/>
            <pc:sldMk cId="2402275421" sldId="653"/>
            <ac:spMk id="2" creationId="{38F7DB5D-7213-DBD0-A207-FF5BD078F892}"/>
          </ac:spMkLst>
        </pc:spChg>
      </pc:sldChg>
      <pc:sldChg chg="modSp ord">
        <pc:chgData name="Kathrine Flavin" userId="bUXTEK5cHVcAnqlGkk4jhevnE6b153OnIOm3ZbT0xrs=" providerId="None" clId="Web-{4902104C-6BAA-4B7E-B849-6F89347F2454}" dt="2025-03-12T00:02:42.301" v="360" actId="20577"/>
        <pc:sldMkLst>
          <pc:docMk/>
          <pc:sldMk cId="119085981" sldId="654"/>
        </pc:sldMkLst>
        <pc:spChg chg="mod">
          <ac:chgData name="Kathrine Flavin" userId="bUXTEK5cHVcAnqlGkk4jhevnE6b153OnIOm3ZbT0xrs=" providerId="None" clId="Web-{4902104C-6BAA-4B7E-B849-6F89347F2454}" dt="2025-03-11T23:42:32.846" v="68" actId="20577"/>
          <ac:spMkLst>
            <pc:docMk/>
            <pc:sldMk cId="119085981" sldId="654"/>
            <ac:spMk id="2" creationId="{3B69926A-D610-4770-2E94-EDDF20CC9E7E}"/>
          </ac:spMkLst>
        </pc:spChg>
        <pc:spChg chg="mod">
          <ac:chgData name="Kathrine Flavin" userId="bUXTEK5cHVcAnqlGkk4jhevnE6b153OnIOm3ZbT0xrs=" providerId="None" clId="Web-{4902104C-6BAA-4B7E-B849-6F89347F2454}" dt="2025-03-12T00:02:42.301" v="360" actId="20577"/>
          <ac:spMkLst>
            <pc:docMk/>
            <pc:sldMk cId="119085981" sldId="654"/>
            <ac:spMk id="3" creationId="{BC04AB07-2E1C-593B-5448-A9286285EFBF}"/>
          </ac:spMkLst>
        </pc:spChg>
      </pc:sldChg>
      <pc:sldChg chg="add replId">
        <pc:chgData name="Kathrine Flavin" userId="bUXTEK5cHVcAnqlGkk4jhevnE6b153OnIOm3ZbT0xrs=" providerId="None" clId="Web-{4902104C-6BAA-4B7E-B849-6F89347F2454}" dt="2025-03-11T23:39:04.961" v="0"/>
        <pc:sldMkLst>
          <pc:docMk/>
          <pc:sldMk cId="3977911197" sldId="677"/>
        </pc:sldMkLst>
      </pc:sldChg>
      <pc:sldChg chg="add replId">
        <pc:chgData name="Kathrine Flavin" userId="bUXTEK5cHVcAnqlGkk4jhevnE6b153OnIOm3ZbT0xrs=" providerId="None" clId="Web-{4902104C-6BAA-4B7E-B849-6F89347F2454}" dt="2025-03-11T23:41:59.485" v="59"/>
        <pc:sldMkLst>
          <pc:docMk/>
          <pc:sldMk cId="1659554342" sldId="678"/>
        </pc:sldMkLst>
      </pc:sldChg>
      <pc:sldChg chg="modSp add replId">
        <pc:chgData name="Kathrine Flavin" userId="bUXTEK5cHVcAnqlGkk4jhevnE6b153OnIOm3ZbT0xrs=" providerId="None" clId="Web-{4902104C-6BAA-4B7E-B849-6F89347F2454}" dt="2025-03-12T00:08:14.275" v="709" actId="20577"/>
        <pc:sldMkLst>
          <pc:docMk/>
          <pc:sldMk cId="3801492995" sldId="679"/>
        </pc:sldMkLst>
        <pc:spChg chg="mod">
          <ac:chgData name="Kathrine Flavin" userId="bUXTEK5cHVcAnqlGkk4jhevnE6b153OnIOm3ZbT0xrs=" providerId="None" clId="Web-{4902104C-6BAA-4B7E-B849-6F89347F2454}" dt="2025-03-12T00:08:14.275" v="709" actId="20577"/>
          <ac:spMkLst>
            <pc:docMk/>
            <pc:sldMk cId="3801492995" sldId="679"/>
            <ac:spMk id="3" creationId="{EBDCC5BF-1622-68CA-B3D7-C550406F3468}"/>
          </ac:spMkLst>
        </pc:spChg>
      </pc:sldChg>
    </pc:docChg>
  </pc:docChgLst>
  <pc:docChgLst>
    <pc:chgData name="Sherrie Donnelly" userId="JquVIkks31WialWPPZhveQVQy2jQ08Oezu+5annt3FE=" providerId="None" clId="Web-{6FB6D5D2-F929-4B00-9834-64EEF10EA6D5}"/>
    <pc:docChg chg="modSld">
      <pc:chgData name="Sherrie Donnelly" userId="JquVIkks31WialWPPZhveQVQy2jQ08Oezu+5annt3FE=" providerId="None" clId="Web-{6FB6D5D2-F929-4B00-9834-64EEF10EA6D5}" dt="2025-02-10T16:23:37.310" v="50" actId="20577"/>
      <pc:docMkLst>
        <pc:docMk/>
      </pc:docMkLst>
      <pc:sldChg chg="modSp">
        <pc:chgData name="Sherrie Donnelly" userId="JquVIkks31WialWPPZhveQVQy2jQ08Oezu+5annt3FE=" providerId="None" clId="Web-{6FB6D5D2-F929-4B00-9834-64EEF10EA6D5}" dt="2025-02-10T16:23:37.310" v="50" actId="20577"/>
        <pc:sldMkLst>
          <pc:docMk/>
          <pc:sldMk cId="2130734943" sldId="657"/>
        </pc:sldMkLst>
        <pc:spChg chg="mod">
          <ac:chgData name="Sherrie Donnelly" userId="JquVIkks31WialWPPZhveQVQy2jQ08Oezu+5annt3FE=" providerId="None" clId="Web-{6FB6D5D2-F929-4B00-9834-64EEF10EA6D5}" dt="2025-02-10T16:23:37.310" v="50" actId="20577"/>
          <ac:spMkLst>
            <pc:docMk/>
            <pc:sldMk cId="2130734943" sldId="657"/>
            <ac:spMk id="3" creationId="{8326C27E-E4FC-79D7-28AB-99AC92821A2E}"/>
          </ac:spMkLst>
        </pc:spChg>
      </pc:sldChg>
    </pc:docChg>
  </pc:docChgLst>
  <pc:docChgLst>
    <pc:chgData name="Sherrie Donnelly" userId="JquVIkks31WialWPPZhveQVQy2jQ08Oezu+5annt3FE=" providerId="None" clId="Web-{67E9BD7C-DA3E-473F-AA2C-E52859EACE2F}"/>
    <pc:docChg chg="modSld">
      <pc:chgData name="Sherrie Donnelly" userId="JquVIkks31WialWPPZhveQVQy2jQ08Oezu+5annt3FE=" providerId="None" clId="Web-{67E9BD7C-DA3E-473F-AA2C-E52859EACE2F}" dt="2025-03-14T18:29:39.290" v="184"/>
      <pc:docMkLst>
        <pc:docMk/>
      </pc:docMkLst>
      <pc:sldChg chg="modSp">
        <pc:chgData name="Sherrie Donnelly" userId="JquVIkks31WialWPPZhveQVQy2jQ08Oezu+5annt3FE=" providerId="None" clId="Web-{67E9BD7C-DA3E-473F-AA2C-E52859EACE2F}" dt="2025-03-14T17:37:49.705" v="38" actId="20577"/>
        <pc:sldMkLst>
          <pc:docMk/>
          <pc:sldMk cId="2804249337" sldId="262"/>
        </pc:sldMkLst>
        <pc:spChg chg="mod">
          <ac:chgData name="Sherrie Donnelly" userId="JquVIkks31WialWPPZhveQVQy2jQ08Oezu+5annt3FE=" providerId="None" clId="Web-{67E9BD7C-DA3E-473F-AA2C-E52859EACE2F}" dt="2025-03-14T17:37:49.705" v="38" actId="20577"/>
          <ac:spMkLst>
            <pc:docMk/>
            <pc:sldMk cId="2804249337" sldId="262"/>
            <ac:spMk id="2" creationId="{EEBFFA68-D1CA-0682-176B-863D95A55D7C}"/>
          </ac:spMkLst>
        </pc:spChg>
      </pc:sldChg>
      <pc:sldChg chg="modSp">
        <pc:chgData name="Sherrie Donnelly" userId="JquVIkks31WialWPPZhveQVQy2jQ08Oezu+5annt3FE=" providerId="None" clId="Web-{67E9BD7C-DA3E-473F-AA2C-E52859EACE2F}" dt="2025-03-14T17:25:39.543" v="2" actId="20577"/>
        <pc:sldMkLst>
          <pc:docMk/>
          <pc:sldMk cId="2571975815" sldId="305"/>
        </pc:sldMkLst>
        <pc:spChg chg="mod">
          <ac:chgData name="Sherrie Donnelly" userId="JquVIkks31WialWPPZhveQVQy2jQ08Oezu+5annt3FE=" providerId="None" clId="Web-{67E9BD7C-DA3E-473F-AA2C-E52859EACE2F}" dt="2025-03-14T17:25:39.543" v="2" actId="20577"/>
          <ac:spMkLst>
            <pc:docMk/>
            <pc:sldMk cId="2571975815" sldId="305"/>
            <ac:spMk id="3" creationId="{FD89CF5D-8E92-C216-AD42-C67091095366}"/>
          </ac:spMkLst>
        </pc:spChg>
      </pc:sldChg>
      <pc:sldChg chg="modSp">
        <pc:chgData name="Sherrie Donnelly" userId="JquVIkks31WialWPPZhveQVQy2jQ08Oezu+5annt3FE=" providerId="None" clId="Web-{67E9BD7C-DA3E-473F-AA2C-E52859EACE2F}" dt="2025-03-14T17:28:41.126" v="10" actId="14100"/>
        <pc:sldMkLst>
          <pc:docMk/>
          <pc:sldMk cId="1594971461" sldId="533"/>
        </pc:sldMkLst>
        <pc:spChg chg="mod">
          <ac:chgData name="Sherrie Donnelly" userId="JquVIkks31WialWPPZhveQVQy2jQ08Oezu+5annt3FE=" providerId="None" clId="Web-{67E9BD7C-DA3E-473F-AA2C-E52859EACE2F}" dt="2025-03-14T17:28:25.001" v="8" actId="20577"/>
          <ac:spMkLst>
            <pc:docMk/>
            <pc:sldMk cId="1594971461" sldId="533"/>
            <ac:spMk id="2" creationId="{334F7917-48BF-572C-B5E5-6EF1C5FE45DF}"/>
          </ac:spMkLst>
        </pc:spChg>
        <pc:picChg chg="mod">
          <ac:chgData name="Sherrie Donnelly" userId="JquVIkks31WialWPPZhveQVQy2jQ08Oezu+5annt3FE=" providerId="None" clId="Web-{67E9BD7C-DA3E-473F-AA2C-E52859EACE2F}" dt="2025-03-14T17:28:41.126" v="10" actId="14100"/>
          <ac:picMkLst>
            <pc:docMk/>
            <pc:sldMk cId="1594971461" sldId="533"/>
            <ac:picMk id="7" creationId="{152A7867-6EEE-BE51-ECA5-84B37CD48B87}"/>
          </ac:picMkLst>
        </pc:picChg>
      </pc:sldChg>
      <pc:sldChg chg="modSp">
        <pc:chgData name="Sherrie Donnelly" userId="JquVIkks31WialWPPZhveQVQy2jQ08Oezu+5annt3FE=" providerId="None" clId="Web-{67E9BD7C-DA3E-473F-AA2C-E52859EACE2F}" dt="2025-03-14T17:29:16.221" v="11" actId="20577"/>
        <pc:sldMkLst>
          <pc:docMk/>
          <pc:sldMk cId="3302263089" sldId="536"/>
        </pc:sldMkLst>
        <pc:spChg chg="mod">
          <ac:chgData name="Sherrie Donnelly" userId="JquVIkks31WialWPPZhveQVQy2jQ08Oezu+5annt3FE=" providerId="None" clId="Web-{67E9BD7C-DA3E-473F-AA2C-E52859EACE2F}" dt="2025-03-14T17:29:16.221" v="11" actId="20577"/>
          <ac:spMkLst>
            <pc:docMk/>
            <pc:sldMk cId="3302263089" sldId="536"/>
            <ac:spMk id="5" creationId="{599E265C-6819-A75D-05C9-152C0A090924}"/>
          </ac:spMkLst>
        </pc:spChg>
      </pc:sldChg>
      <pc:sldChg chg="modSp">
        <pc:chgData name="Sherrie Donnelly" userId="JquVIkks31WialWPPZhveQVQy2jQ08Oezu+5annt3FE=" providerId="None" clId="Web-{67E9BD7C-DA3E-473F-AA2C-E52859EACE2F}" dt="2025-03-14T17:30:37.052" v="15" actId="20577"/>
        <pc:sldMkLst>
          <pc:docMk/>
          <pc:sldMk cId="908550373" sldId="540"/>
        </pc:sldMkLst>
        <pc:spChg chg="mod">
          <ac:chgData name="Sherrie Donnelly" userId="JquVIkks31WialWPPZhveQVQy2jQ08Oezu+5annt3FE=" providerId="None" clId="Web-{67E9BD7C-DA3E-473F-AA2C-E52859EACE2F}" dt="2025-03-14T17:30:26.833" v="14" actId="20577"/>
          <ac:spMkLst>
            <pc:docMk/>
            <pc:sldMk cId="908550373" sldId="540"/>
            <ac:spMk id="2" creationId="{ED8359AD-A703-966D-A9BF-75B4B6DCA641}"/>
          </ac:spMkLst>
        </pc:spChg>
        <pc:spChg chg="mod">
          <ac:chgData name="Sherrie Donnelly" userId="JquVIkks31WialWPPZhveQVQy2jQ08Oezu+5annt3FE=" providerId="None" clId="Web-{67E9BD7C-DA3E-473F-AA2C-E52859EACE2F}" dt="2025-03-14T17:30:37.052" v="15" actId="20577"/>
          <ac:spMkLst>
            <pc:docMk/>
            <pc:sldMk cId="908550373" sldId="540"/>
            <ac:spMk id="3" creationId="{8DAC54EE-03EB-2AF7-0313-6E7D384F2097}"/>
          </ac:spMkLst>
        </pc:spChg>
      </pc:sldChg>
      <pc:sldChg chg="modSp">
        <pc:chgData name="Sherrie Donnelly" userId="JquVIkks31WialWPPZhveQVQy2jQ08Oezu+5annt3FE=" providerId="None" clId="Web-{67E9BD7C-DA3E-473F-AA2C-E52859EACE2F}" dt="2025-03-14T17:32:21.523" v="34" actId="20577"/>
        <pc:sldMkLst>
          <pc:docMk/>
          <pc:sldMk cId="1714888149" sldId="587"/>
        </pc:sldMkLst>
        <pc:spChg chg="mod">
          <ac:chgData name="Sherrie Donnelly" userId="JquVIkks31WialWPPZhveQVQy2jQ08Oezu+5annt3FE=" providerId="None" clId="Web-{67E9BD7C-DA3E-473F-AA2C-E52859EACE2F}" dt="2025-03-14T17:32:21.523" v="34" actId="20577"/>
          <ac:spMkLst>
            <pc:docMk/>
            <pc:sldMk cId="1714888149" sldId="587"/>
            <ac:spMk id="2" creationId="{F5709CC1-5F85-6DE1-9DB5-01F80C243096}"/>
          </ac:spMkLst>
        </pc:spChg>
      </pc:sldChg>
      <pc:sldChg chg="addSp">
        <pc:chgData name="Sherrie Donnelly" userId="JquVIkks31WialWPPZhveQVQy2jQ08Oezu+5annt3FE=" providerId="None" clId="Web-{67E9BD7C-DA3E-473F-AA2C-E52859EACE2F}" dt="2025-03-14T18:18:04.273" v="44"/>
        <pc:sldMkLst>
          <pc:docMk/>
          <pc:sldMk cId="4116076818" sldId="648"/>
        </pc:sldMkLst>
        <pc:picChg chg="add">
          <ac:chgData name="Sherrie Donnelly" userId="JquVIkks31WialWPPZhveQVQy2jQ08Oezu+5annt3FE=" providerId="None" clId="Web-{67E9BD7C-DA3E-473F-AA2C-E52859EACE2F}" dt="2025-03-14T18:18:04.273" v="44"/>
          <ac:picMkLst>
            <pc:docMk/>
            <pc:sldMk cId="4116076818" sldId="648"/>
            <ac:picMk id="6" creationId="{3D2BB5BB-EAF2-812B-A29D-A525DB988BE7}"/>
          </ac:picMkLst>
        </pc:picChg>
      </pc:sldChg>
      <pc:sldChg chg="addSp">
        <pc:chgData name="Sherrie Donnelly" userId="JquVIkks31WialWPPZhveQVQy2jQ08Oezu+5annt3FE=" providerId="None" clId="Web-{67E9BD7C-DA3E-473F-AA2C-E52859EACE2F}" dt="2025-03-14T18:17:56.866" v="43"/>
        <pc:sldMkLst>
          <pc:docMk/>
          <pc:sldMk cId="1645012294" sldId="649"/>
        </pc:sldMkLst>
        <pc:picChg chg="add">
          <ac:chgData name="Sherrie Donnelly" userId="JquVIkks31WialWPPZhveQVQy2jQ08Oezu+5annt3FE=" providerId="None" clId="Web-{67E9BD7C-DA3E-473F-AA2C-E52859EACE2F}" dt="2025-03-14T18:17:56.866" v="43"/>
          <ac:picMkLst>
            <pc:docMk/>
            <pc:sldMk cId="1645012294" sldId="649"/>
            <ac:picMk id="6" creationId="{EB617477-F871-374E-0A0D-F4DBD6080A4E}"/>
          </ac:picMkLst>
        </pc:picChg>
      </pc:sldChg>
      <pc:sldChg chg="modSp">
        <pc:chgData name="Sherrie Donnelly" userId="JquVIkks31WialWPPZhveQVQy2jQ08Oezu+5annt3FE=" providerId="None" clId="Web-{67E9BD7C-DA3E-473F-AA2C-E52859EACE2F}" dt="2025-03-14T18:19:11.165" v="50" actId="20577"/>
        <pc:sldMkLst>
          <pc:docMk/>
          <pc:sldMk cId="686551719" sldId="659"/>
        </pc:sldMkLst>
        <pc:spChg chg="mod">
          <ac:chgData name="Sherrie Donnelly" userId="JquVIkks31WialWPPZhveQVQy2jQ08Oezu+5annt3FE=" providerId="None" clId="Web-{67E9BD7C-DA3E-473F-AA2C-E52859EACE2F}" dt="2025-03-14T18:19:11.165" v="50" actId="20577"/>
          <ac:spMkLst>
            <pc:docMk/>
            <pc:sldMk cId="686551719" sldId="659"/>
            <ac:spMk id="3" creationId="{6C552468-0000-B90E-E31B-EC6D79A14FD8}"/>
          </ac:spMkLst>
        </pc:spChg>
      </pc:sldChg>
      <pc:sldChg chg="modSp">
        <pc:chgData name="Sherrie Donnelly" userId="JquVIkks31WialWPPZhveQVQy2jQ08Oezu+5annt3FE=" providerId="None" clId="Web-{67E9BD7C-DA3E-473F-AA2C-E52859EACE2F}" dt="2025-03-14T18:25:05.674" v="159" actId="20577"/>
        <pc:sldMkLst>
          <pc:docMk/>
          <pc:sldMk cId="75227935" sldId="663"/>
        </pc:sldMkLst>
        <pc:spChg chg="mod">
          <ac:chgData name="Sherrie Donnelly" userId="JquVIkks31WialWPPZhveQVQy2jQ08Oezu+5annt3FE=" providerId="None" clId="Web-{67E9BD7C-DA3E-473F-AA2C-E52859EACE2F}" dt="2025-03-14T18:25:05.674" v="159" actId="20577"/>
          <ac:spMkLst>
            <pc:docMk/>
            <pc:sldMk cId="75227935" sldId="663"/>
            <ac:spMk id="5" creationId="{2C1CB6D9-C052-246A-4F8F-39E89DC28062}"/>
          </ac:spMkLst>
        </pc:spChg>
      </pc:sldChg>
      <pc:sldChg chg="modSp">
        <pc:chgData name="Sherrie Donnelly" userId="JquVIkks31WialWPPZhveQVQy2jQ08Oezu+5annt3FE=" providerId="None" clId="Web-{67E9BD7C-DA3E-473F-AA2C-E52859EACE2F}" dt="2025-03-14T18:28:55.961" v="183" actId="14100"/>
        <pc:sldMkLst>
          <pc:docMk/>
          <pc:sldMk cId="2387137387" sldId="664"/>
        </pc:sldMkLst>
        <pc:spChg chg="mod">
          <ac:chgData name="Sherrie Donnelly" userId="JquVIkks31WialWPPZhveQVQy2jQ08Oezu+5annt3FE=" providerId="None" clId="Web-{67E9BD7C-DA3E-473F-AA2C-E52859EACE2F}" dt="2025-03-14T18:28:55.961" v="183" actId="14100"/>
          <ac:spMkLst>
            <pc:docMk/>
            <pc:sldMk cId="2387137387" sldId="664"/>
            <ac:spMk id="5" creationId="{01A460BA-2940-950C-B620-F1DF0D8439E1}"/>
          </ac:spMkLst>
        </pc:spChg>
      </pc:sldChg>
      <pc:sldChg chg="modSp">
        <pc:chgData name="Sherrie Donnelly" userId="JquVIkks31WialWPPZhveQVQy2jQ08Oezu+5annt3FE=" providerId="None" clId="Web-{67E9BD7C-DA3E-473F-AA2C-E52859EACE2F}" dt="2025-03-14T18:26:34.879" v="181" actId="20577"/>
        <pc:sldMkLst>
          <pc:docMk/>
          <pc:sldMk cId="1374165785" sldId="665"/>
        </pc:sldMkLst>
        <pc:spChg chg="mod">
          <ac:chgData name="Sherrie Donnelly" userId="JquVIkks31WialWPPZhveQVQy2jQ08Oezu+5annt3FE=" providerId="None" clId="Web-{67E9BD7C-DA3E-473F-AA2C-E52859EACE2F}" dt="2025-03-14T18:26:34.879" v="181" actId="20577"/>
          <ac:spMkLst>
            <pc:docMk/>
            <pc:sldMk cId="1374165785" sldId="665"/>
            <ac:spMk id="5" creationId="{5B707058-4DB5-EC28-EC85-3FA35CF9B440}"/>
          </ac:spMkLst>
        </pc:spChg>
      </pc:sldChg>
      <pc:sldChg chg="modSp">
        <pc:chgData name="Sherrie Donnelly" userId="JquVIkks31WialWPPZhveQVQy2jQ08Oezu+5annt3FE=" providerId="None" clId="Web-{67E9BD7C-DA3E-473F-AA2C-E52859EACE2F}" dt="2025-03-14T18:25:41.737" v="163" actId="20577"/>
        <pc:sldMkLst>
          <pc:docMk/>
          <pc:sldMk cId="3642004200" sldId="674"/>
        </pc:sldMkLst>
        <pc:spChg chg="mod">
          <ac:chgData name="Sherrie Donnelly" userId="JquVIkks31WialWPPZhveQVQy2jQ08Oezu+5annt3FE=" providerId="None" clId="Web-{67E9BD7C-DA3E-473F-AA2C-E52859EACE2F}" dt="2025-03-14T18:25:41.737" v="163" actId="20577"/>
          <ac:spMkLst>
            <pc:docMk/>
            <pc:sldMk cId="3642004200" sldId="674"/>
            <ac:spMk id="3" creationId="{5FB327D8-E3F9-5BB1-E607-8C554215C02A}"/>
          </ac:spMkLst>
        </pc:spChg>
      </pc:sldChg>
      <pc:sldChg chg="modSp">
        <pc:chgData name="Sherrie Donnelly" userId="JquVIkks31WialWPPZhveQVQy2jQ08Oezu+5annt3FE=" providerId="None" clId="Web-{67E9BD7C-DA3E-473F-AA2C-E52859EACE2F}" dt="2025-03-14T18:24:40.814" v="153" actId="20577"/>
        <pc:sldMkLst>
          <pc:docMk/>
          <pc:sldMk cId="2776492098" sldId="680"/>
        </pc:sldMkLst>
        <pc:spChg chg="mod">
          <ac:chgData name="Sherrie Donnelly" userId="JquVIkks31WialWPPZhveQVQy2jQ08Oezu+5annt3FE=" providerId="None" clId="Web-{67E9BD7C-DA3E-473F-AA2C-E52859EACE2F}" dt="2025-03-14T18:24:40.814" v="153" actId="20577"/>
          <ac:spMkLst>
            <pc:docMk/>
            <pc:sldMk cId="2776492098" sldId="680"/>
            <ac:spMk id="3" creationId="{00521B68-9A41-5556-9527-DBEC73E1D4A6}"/>
          </ac:spMkLst>
        </pc:spChg>
      </pc:sldChg>
      <pc:sldChg chg="modSp">
        <pc:chgData name="Sherrie Donnelly" userId="JquVIkks31WialWPPZhveQVQy2jQ08Oezu+5annt3FE=" providerId="None" clId="Web-{67E9BD7C-DA3E-473F-AA2C-E52859EACE2F}" dt="2025-03-14T18:21:33.387" v="110" actId="20577"/>
        <pc:sldMkLst>
          <pc:docMk/>
          <pc:sldMk cId="1521508027" sldId="681"/>
        </pc:sldMkLst>
        <pc:spChg chg="mod">
          <ac:chgData name="Sherrie Donnelly" userId="JquVIkks31WialWPPZhveQVQy2jQ08Oezu+5annt3FE=" providerId="None" clId="Web-{67E9BD7C-DA3E-473F-AA2C-E52859EACE2F}" dt="2025-03-14T18:21:33.387" v="110" actId="20577"/>
          <ac:spMkLst>
            <pc:docMk/>
            <pc:sldMk cId="1521508027" sldId="681"/>
            <ac:spMk id="3" creationId="{50A5DE2B-DBB7-15E4-9B01-7A3B820C6245}"/>
          </ac:spMkLst>
        </pc:spChg>
      </pc:sldChg>
      <pc:sldChg chg="modSp">
        <pc:chgData name="Sherrie Donnelly" userId="JquVIkks31WialWPPZhveQVQy2jQ08Oezu+5annt3FE=" providerId="None" clId="Web-{67E9BD7C-DA3E-473F-AA2C-E52859EACE2F}" dt="2025-03-14T18:24:18.860" v="147" actId="20577"/>
        <pc:sldMkLst>
          <pc:docMk/>
          <pc:sldMk cId="2064788426" sldId="682"/>
        </pc:sldMkLst>
        <pc:spChg chg="mod">
          <ac:chgData name="Sherrie Donnelly" userId="JquVIkks31WialWPPZhveQVQy2jQ08Oezu+5annt3FE=" providerId="None" clId="Web-{67E9BD7C-DA3E-473F-AA2C-E52859EACE2F}" dt="2025-03-14T18:24:18.860" v="147" actId="20577"/>
          <ac:spMkLst>
            <pc:docMk/>
            <pc:sldMk cId="2064788426" sldId="682"/>
            <ac:spMk id="3" creationId="{BC34F90A-9CEB-BB7D-4535-2A25208487F6}"/>
          </ac:spMkLst>
        </pc:spChg>
      </pc:sldChg>
      <pc:sldChg chg="modSp">
        <pc:chgData name="Sherrie Donnelly" userId="JquVIkks31WialWPPZhveQVQy2jQ08Oezu+5annt3FE=" providerId="None" clId="Web-{67E9BD7C-DA3E-473F-AA2C-E52859EACE2F}" dt="2025-03-14T18:22:08.044" v="118" actId="20577"/>
        <pc:sldMkLst>
          <pc:docMk/>
          <pc:sldMk cId="1347317635" sldId="683"/>
        </pc:sldMkLst>
        <pc:spChg chg="mod">
          <ac:chgData name="Sherrie Donnelly" userId="JquVIkks31WialWPPZhveQVQy2jQ08Oezu+5annt3FE=" providerId="None" clId="Web-{67E9BD7C-DA3E-473F-AA2C-E52859EACE2F}" dt="2025-03-14T18:22:08.044" v="118" actId="20577"/>
          <ac:spMkLst>
            <pc:docMk/>
            <pc:sldMk cId="1347317635" sldId="683"/>
            <ac:spMk id="3" creationId="{5B009D83-4079-A2A3-CF53-83C43022DC48}"/>
          </ac:spMkLst>
        </pc:spChg>
      </pc:sldChg>
      <pc:sldChg chg="modSp">
        <pc:chgData name="Sherrie Donnelly" userId="JquVIkks31WialWPPZhveQVQy2jQ08Oezu+5annt3FE=" providerId="None" clId="Web-{67E9BD7C-DA3E-473F-AA2C-E52859EACE2F}" dt="2025-03-14T18:23:30.984" v="137" actId="14100"/>
        <pc:sldMkLst>
          <pc:docMk/>
          <pc:sldMk cId="346042761" sldId="684"/>
        </pc:sldMkLst>
        <pc:spChg chg="mod">
          <ac:chgData name="Sherrie Donnelly" userId="JquVIkks31WialWPPZhveQVQy2jQ08Oezu+5annt3FE=" providerId="None" clId="Web-{67E9BD7C-DA3E-473F-AA2C-E52859EACE2F}" dt="2025-03-14T18:23:30.984" v="137" actId="14100"/>
          <ac:spMkLst>
            <pc:docMk/>
            <pc:sldMk cId="346042761" sldId="684"/>
            <ac:spMk id="3" creationId="{B30E75AD-23D2-AC76-8F8D-BC9C8CE8B4F3}"/>
          </ac:spMkLst>
        </pc:spChg>
      </pc:sldChg>
      <pc:sldChg chg="modSp">
        <pc:chgData name="Sherrie Donnelly" userId="JquVIkks31WialWPPZhveQVQy2jQ08Oezu+5annt3FE=" providerId="None" clId="Web-{67E9BD7C-DA3E-473F-AA2C-E52859EACE2F}" dt="2025-03-14T17:29:26.956" v="12" actId="20577"/>
        <pc:sldMkLst>
          <pc:docMk/>
          <pc:sldMk cId="3665100510" sldId="687"/>
        </pc:sldMkLst>
        <pc:spChg chg="mod">
          <ac:chgData name="Sherrie Donnelly" userId="JquVIkks31WialWPPZhveQVQy2jQ08Oezu+5annt3FE=" providerId="None" clId="Web-{67E9BD7C-DA3E-473F-AA2C-E52859EACE2F}" dt="2025-03-14T17:29:26.956" v="12" actId="20577"/>
          <ac:spMkLst>
            <pc:docMk/>
            <pc:sldMk cId="3665100510" sldId="687"/>
            <ac:spMk id="6" creationId="{3D67657F-7EC4-52C7-0097-E500E85D39F1}"/>
          </ac:spMkLst>
        </pc:spChg>
      </pc:sldChg>
      <pc:sldChg chg="modSp">
        <pc:chgData name="Sherrie Donnelly" userId="JquVIkks31WialWPPZhveQVQy2jQ08Oezu+5annt3FE=" providerId="None" clId="Web-{67E9BD7C-DA3E-473F-AA2C-E52859EACE2F}" dt="2025-03-14T17:30:11.770" v="13" actId="20577"/>
        <pc:sldMkLst>
          <pc:docMk/>
          <pc:sldMk cId="3558775720" sldId="688"/>
        </pc:sldMkLst>
        <pc:spChg chg="mod">
          <ac:chgData name="Sherrie Donnelly" userId="JquVIkks31WialWPPZhveQVQy2jQ08Oezu+5annt3FE=" providerId="None" clId="Web-{67E9BD7C-DA3E-473F-AA2C-E52859EACE2F}" dt="2025-03-14T17:30:11.770" v="13" actId="20577"/>
          <ac:spMkLst>
            <pc:docMk/>
            <pc:sldMk cId="3558775720" sldId="688"/>
            <ac:spMk id="2" creationId="{CDA2C18F-0079-243F-2422-4CB77A61B48A}"/>
          </ac:spMkLst>
        </pc:spChg>
      </pc:sldChg>
      <pc:sldChg chg="addSp modSp">
        <pc:chgData name="Sherrie Donnelly" userId="JquVIkks31WialWPPZhveQVQy2jQ08Oezu+5annt3FE=" providerId="None" clId="Web-{67E9BD7C-DA3E-473F-AA2C-E52859EACE2F}" dt="2025-03-14T18:29:39.290" v="184"/>
        <pc:sldMkLst>
          <pc:docMk/>
          <pc:sldMk cId="90562529" sldId="689"/>
        </pc:sldMkLst>
        <pc:spChg chg="mod">
          <ac:chgData name="Sherrie Donnelly" userId="JquVIkks31WialWPPZhveQVQy2jQ08Oezu+5annt3FE=" providerId="None" clId="Web-{67E9BD7C-DA3E-473F-AA2C-E52859EACE2F}" dt="2025-03-14T17:28:17.110" v="7" actId="20577"/>
          <ac:spMkLst>
            <pc:docMk/>
            <pc:sldMk cId="90562529" sldId="689"/>
            <ac:spMk id="2" creationId="{213409AC-9A1A-3FF5-1738-81D069C617DA}"/>
          </ac:spMkLst>
        </pc:spChg>
        <pc:picChg chg="add">
          <ac:chgData name="Sherrie Donnelly" userId="JquVIkks31WialWPPZhveQVQy2jQ08Oezu+5annt3FE=" providerId="None" clId="Web-{67E9BD7C-DA3E-473F-AA2C-E52859EACE2F}" dt="2025-03-14T18:29:39.290" v="184"/>
          <ac:picMkLst>
            <pc:docMk/>
            <pc:sldMk cId="90562529" sldId="689"/>
            <ac:picMk id="5" creationId="{D287EBED-568D-D762-0C6E-40231155995A}"/>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michwa.org/mi-medicaid-chw-credential-registry/"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hyperlink" Target="https://michwa.org/mi-medicaid-chw-credential-registry/"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315DB-C79A-4A8C-98C4-55DEBBD1637E}"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FE45E33A-8EB2-4749-B6D8-B6863EA7D888}">
      <dgm:prSet phldrT="[Text]" custT="1"/>
      <dgm:spPr/>
      <dgm:t>
        <a:bodyPr/>
        <a:lstStyle/>
        <a:p>
          <a:r>
            <a:rPr lang="en-US" sz="4800" dirty="0"/>
            <a:t>CHW</a:t>
          </a:r>
        </a:p>
      </dgm:t>
    </dgm:pt>
    <dgm:pt modelId="{44BE69C0-89E1-4EB4-BDBB-7A52E71994F6}" type="parTrans" cxnId="{1B1058BE-6A55-4487-9D7E-CDB4A605B30B}">
      <dgm:prSet/>
      <dgm:spPr/>
      <dgm:t>
        <a:bodyPr/>
        <a:lstStyle/>
        <a:p>
          <a:endParaRPr lang="en-US"/>
        </a:p>
      </dgm:t>
    </dgm:pt>
    <dgm:pt modelId="{AF7E9D76-94ED-428F-BE5D-D5300A6A8D5F}" type="sibTrans" cxnId="{1B1058BE-6A55-4487-9D7E-CDB4A605B30B}">
      <dgm:prSet/>
      <dgm:spPr/>
      <dgm:t>
        <a:bodyPr/>
        <a:lstStyle/>
        <a:p>
          <a:endParaRPr lang="en-US"/>
        </a:p>
      </dgm:t>
    </dgm:pt>
    <dgm:pt modelId="{D04AF291-B4F4-460F-B021-E3D6C7B22678}">
      <dgm:prSet phldrT="[Text]"/>
      <dgm:spPr/>
      <dgm:t>
        <a:bodyPr/>
        <a:lstStyle/>
        <a:p>
          <a:r>
            <a:rPr lang="en-US" dirty="0"/>
            <a:t>Community Resources</a:t>
          </a:r>
        </a:p>
      </dgm:t>
    </dgm:pt>
    <dgm:pt modelId="{E56AE9A4-F9FB-4618-859F-FFA0B293F410}" type="parTrans" cxnId="{53BF67FE-47BD-4EA6-AE7B-BA09EBB59643}">
      <dgm:prSet/>
      <dgm:spPr/>
      <dgm:t>
        <a:bodyPr/>
        <a:lstStyle/>
        <a:p>
          <a:endParaRPr lang="en-US"/>
        </a:p>
      </dgm:t>
    </dgm:pt>
    <dgm:pt modelId="{257BEBE6-73F3-4180-B120-4797887C10B0}" type="sibTrans" cxnId="{53BF67FE-47BD-4EA6-AE7B-BA09EBB59643}">
      <dgm:prSet/>
      <dgm:spPr/>
      <dgm:t>
        <a:bodyPr/>
        <a:lstStyle/>
        <a:p>
          <a:endParaRPr lang="en-US"/>
        </a:p>
      </dgm:t>
    </dgm:pt>
    <dgm:pt modelId="{699CE868-A62D-4FC2-A792-5602CE02370D}">
      <dgm:prSet phldrT="[Text]"/>
      <dgm:spPr/>
      <dgm:t>
        <a:bodyPr/>
        <a:lstStyle/>
        <a:p>
          <a:r>
            <a:rPr lang="en-US" dirty="0"/>
            <a:t>System Navigation</a:t>
          </a:r>
        </a:p>
      </dgm:t>
    </dgm:pt>
    <dgm:pt modelId="{5DBD5E08-CD79-400B-A380-9EB963B29E54}" type="parTrans" cxnId="{60F55EFE-FDA7-4689-80B5-48A1175F5794}">
      <dgm:prSet/>
      <dgm:spPr/>
      <dgm:t>
        <a:bodyPr/>
        <a:lstStyle/>
        <a:p>
          <a:endParaRPr lang="en-US"/>
        </a:p>
      </dgm:t>
    </dgm:pt>
    <dgm:pt modelId="{96E8B4AE-4102-4B17-808E-A4CADDBFAFBD}" type="sibTrans" cxnId="{60F55EFE-FDA7-4689-80B5-48A1175F5794}">
      <dgm:prSet/>
      <dgm:spPr/>
      <dgm:t>
        <a:bodyPr/>
        <a:lstStyle/>
        <a:p>
          <a:endParaRPr lang="en-US"/>
        </a:p>
      </dgm:t>
    </dgm:pt>
    <dgm:pt modelId="{7547E7EA-C739-4DF5-9574-5F92E3391DD4}">
      <dgm:prSet phldrT="[Text]"/>
      <dgm:spPr/>
      <dgm:t>
        <a:bodyPr/>
        <a:lstStyle/>
        <a:p>
          <a:r>
            <a:rPr lang="en-US" dirty="0"/>
            <a:t>Health Promotion and Education</a:t>
          </a:r>
        </a:p>
      </dgm:t>
    </dgm:pt>
    <dgm:pt modelId="{DAEA5568-ABD3-4F4B-A5EE-4D848187FA7A}" type="parTrans" cxnId="{099B65A2-987B-4A08-B150-92C49EE18223}">
      <dgm:prSet/>
      <dgm:spPr/>
      <dgm:t>
        <a:bodyPr/>
        <a:lstStyle/>
        <a:p>
          <a:endParaRPr lang="en-US"/>
        </a:p>
      </dgm:t>
    </dgm:pt>
    <dgm:pt modelId="{75EA9D01-E243-4193-A508-96B7D6E25DEA}" type="sibTrans" cxnId="{099B65A2-987B-4A08-B150-92C49EE18223}">
      <dgm:prSet/>
      <dgm:spPr/>
      <dgm:t>
        <a:bodyPr/>
        <a:lstStyle/>
        <a:p>
          <a:endParaRPr lang="en-US"/>
        </a:p>
      </dgm:t>
    </dgm:pt>
    <dgm:pt modelId="{A437487A-FEF1-41D1-B82C-77ED7DBF8C04}">
      <dgm:prSet phldrT="[Text]"/>
      <dgm:spPr/>
      <dgm:t>
        <a:bodyPr/>
        <a:lstStyle/>
        <a:p>
          <a:r>
            <a:rPr lang="en-US" dirty="0"/>
            <a:t>Community Engagement</a:t>
          </a:r>
        </a:p>
      </dgm:t>
    </dgm:pt>
    <dgm:pt modelId="{1078FD2A-8950-4677-8763-83531570EBD4}" type="parTrans" cxnId="{C038014B-F9AD-490C-8126-AB07ACD6C49A}">
      <dgm:prSet/>
      <dgm:spPr/>
      <dgm:t>
        <a:bodyPr/>
        <a:lstStyle/>
        <a:p>
          <a:endParaRPr lang="en-US"/>
        </a:p>
      </dgm:t>
    </dgm:pt>
    <dgm:pt modelId="{8D5BD86A-016B-4FE2-9B64-BC2A6B4D7974}" type="sibTrans" cxnId="{C038014B-F9AD-490C-8126-AB07ACD6C49A}">
      <dgm:prSet/>
      <dgm:spPr/>
      <dgm:t>
        <a:bodyPr/>
        <a:lstStyle/>
        <a:p>
          <a:endParaRPr lang="en-US"/>
        </a:p>
      </dgm:t>
    </dgm:pt>
    <dgm:pt modelId="{DD690B44-ADF0-4144-B0AD-D4471959C79E}">
      <dgm:prSet phldrT="[Text]"/>
      <dgm:spPr>
        <a:solidFill>
          <a:srgbClr val="00B0F0"/>
        </a:solidFill>
      </dgm:spPr>
      <dgm:t>
        <a:bodyPr/>
        <a:lstStyle/>
        <a:p>
          <a:r>
            <a:rPr lang="en-US" dirty="0"/>
            <a:t>Partnership</a:t>
          </a:r>
        </a:p>
      </dgm:t>
    </dgm:pt>
    <dgm:pt modelId="{2B701E6E-6EED-4EE8-85E2-A8873CE3E17C}" type="parTrans" cxnId="{FA6B1989-E8B0-4704-BECE-13FDE4740DCB}">
      <dgm:prSet/>
      <dgm:spPr/>
      <dgm:t>
        <a:bodyPr/>
        <a:lstStyle/>
        <a:p>
          <a:endParaRPr lang="en-US"/>
        </a:p>
      </dgm:t>
    </dgm:pt>
    <dgm:pt modelId="{2BF95CF0-1E67-49C9-95BB-1A8A4E4BD0FA}" type="sibTrans" cxnId="{FA6B1989-E8B0-4704-BECE-13FDE4740DCB}">
      <dgm:prSet/>
      <dgm:spPr/>
      <dgm:t>
        <a:bodyPr/>
        <a:lstStyle/>
        <a:p>
          <a:endParaRPr lang="en-US"/>
        </a:p>
      </dgm:t>
    </dgm:pt>
    <dgm:pt modelId="{8E97EAB3-50B0-4AE2-9E78-CB0902B99DF0}">
      <dgm:prSet phldrT="[Text]"/>
      <dgm:spPr>
        <a:solidFill>
          <a:srgbClr val="CC99FF"/>
        </a:solidFill>
      </dgm:spPr>
      <dgm:t>
        <a:bodyPr/>
        <a:lstStyle/>
        <a:p>
          <a:r>
            <a:rPr lang="en-US" dirty="0"/>
            <a:t>Advocate</a:t>
          </a:r>
        </a:p>
      </dgm:t>
    </dgm:pt>
    <dgm:pt modelId="{844147FB-5FA5-4B8B-B7BE-7E37E2716E6F}" type="parTrans" cxnId="{CBD61D80-0917-4144-AB5B-F7A1DD67DFC3}">
      <dgm:prSet/>
      <dgm:spPr/>
      <dgm:t>
        <a:bodyPr/>
        <a:lstStyle/>
        <a:p>
          <a:endParaRPr lang="en-US"/>
        </a:p>
      </dgm:t>
    </dgm:pt>
    <dgm:pt modelId="{B4904160-1AC8-46F1-9B59-CEDF0BF68D59}" type="sibTrans" cxnId="{CBD61D80-0917-4144-AB5B-F7A1DD67DFC3}">
      <dgm:prSet/>
      <dgm:spPr/>
      <dgm:t>
        <a:bodyPr/>
        <a:lstStyle/>
        <a:p>
          <a:endParaRPr lang="en-US"/>
        </a:p>
      </dgm:t>
    </dgm:pt>
    <dgm:pt modelId="{DD985611-6669-451B-8C51-70DDC1042E7B}" type="pres">
      <dgm:prSet presAssocID="{1C5315DB-C79A-4A8C-98C4-55DEBBD1637E}" presName="Name0" presStyleCnt="0">
        <dgm:presLayoutVars>
          <dgm:chMax val="1"/>
          <dgm:chPref val="1"/>
          <dgm:dir/>
          <dgm:animOne val="branch"/>
          <dgm:animLvl val="lvl"/>
        </dgm:presLayoutVars>
      </dgm:prSet>
      <dgm:spPr/>
    </dgm:pt>
    <dgm:pt modelId="{8C3EA78B-9877-41C1-9C8A-4973EA844AB9}" type="pres">
      <dgm:prSet presAssocID="{FE45E33A-8EB2-4749-B6D8-B6863EA7D888}" presName="Parent" presStyleLbl="node0" presStyleIdx="0" presStyleCnt="1">
        <dgm:presLayoutVars>
          <dgm:chMax val="6"/>
          <dgm:chPref val="6"/>
        </dgm:presLayoutVars>
      </dgm:prSet>
      <dgm:spPr/>
    </dgm:pt>
    <dgm:pt modelId="{B69CE020-8DF3-474A-8BBD-DA6D72C67867}" type="pres">
      <dgm:prSet presAssocID="{D04AF291-B4F4-460F-B021-E3D6C7B22678}" presName="Accent1" presStyleCnt="0"/>
      <dgm:spPr/>
    </dgm:pt>
    <dgm:pt modelId="{C6A89709-822D-4E72-A1C9-9E735F0E9224}" type="pres">
      <dgm:prSet presAssocID="{D04AF291-B4F4-460F-B021-E3D6C7B22678}" presName="Accent" presStyleLbl="bgShp" presStyleIdx="0" presStyleCnt="6"/>
      <dgm:spPr/>
    </dgm:pt>
    <dgm:pt modelId="{0E522C40-C524-422F-AE6F-FC4569D26206}" type="pres">
      <dgm:prSet presAssocID="{D04AF291-B4F4-460F-B021-E3D6C7B22678}" presName="Child1" presStyleLbl="node1" presStyleIdx="0" presStyleCnt="6">
        <dgm:presLayoutVars>
          <dgm:chMax val="0"/>
          <dgm:chPref val="0"/>
          <dgm:bulletEnabled val="1"/>
        </dgm:presLayoutVars>
      </dgm:prSet>
      <dgm:spPr/>
    </dgm:pt>
    <dgm:pt modelId="{791C074A-0A94-4791-891A-CBBD116A8EC3}" type="pres">
      <dgm:prSet presAssocID="{699CE868-A62D-4FC2-A792-5602CE02370D}" presName="Accent2" presStyleCnt="0"/>
      <dgm:spPr/>
    </dgm:pt>
    <dgm:pt modelId="{242C6E2E-0836-4A5F-A880-F700A1D1895E}" type="pres">
      <dgm:prSet presAssocID="{699CE868-A62D-4FC2-A792-5602CE02370D}" presName="Accent" presStyleLbl="bgShp" presStyleIdx="1" presStyleCnt="6"/>
      <dgm:spPr/>
    </dgm:pt>
    <dgm:pt modelId="{4EC5C7E4-06BE-4A19-86E2-DE38F0CDF9BB}" type="pres">
      <dgm:prSet presAssocID="{699CE868-A62D-4FC2-A792-5602CE02370D}" presName="Child2" presStyleLbl="node1" presStyleIdx="1" presStyleCnt="6" custLinFactNeighborX="1404" custLinFactNeighborY="-1723">
        <dgm:presLayoutVars>
          <dgm:chMax val="0"/>
          <dgm:chPref val="0"/>
          <dgm:bulletEnabled val="1"/>
        </dgm:presLayoutVars>
      </dgm:prSet>
      <dgm:spPr/>
    </dgm:pt>
    <dgm:pt modelId="{E620D411-7897-494C-BA9E-B55144BA4571}" type="pres">
      <dgm:prSet presAssocID="{7547E7EA-C739-4DF5-9574-5F92E3391DD4}" presName="Accent3" presStyleCnt="0"/>
      <dgm:spPr/>
    </dgm:pt>
    <dgm:pt modelId="{00661F1F-06BC-40E3-B15C-B5D26387DA3C}" type="pres">
      <dgm:prSet presAssocID="{7547E7EA-C739-4DF5-9574-5F92E3391DD4}" presName="Accent" presStyleLbl="bgShp" presStyleIdx="2" presStyleCnt="6" custLinFactNeighborX="1473" custLinFactNeighborY="-2790"/>
      <dgm:spPr/>
    </dgm:pt>
    <dgm:pt modelId="{1E93B45C-1CE9-44F2-A4FF-95E27EEEB3AE}" type="pres">
      <dgm:prSet presAssocID="{7547E7EA-C739-4DF5-9574-5F92E3391DD4}" presName="Child3" presStyleLbl="node1" presStyleIdx="2" presStyleCnt="6">
        <dgm:presLayoutVars>
          <dgm:chMax val="0"/>
          <dgm:chPref val="0"/>
          <dgm:bulletEnabled val="1"/>
        </dgm:presLayoutVars>
      </dgm:prSet>
      <dgm:spPr/>
    </dgm:pt>
    <dgm:pt modelId="{A4465763-E036-4511-97E6-5E470DC0F69D}" type="pres">
      <dgm:prSet presAssocID="{A437487A-FEF1-41D1-B82C-77ED7DBF8C04}" presName="Accent4" presStyleCnt="0"/>
      <dgm:spPr/>
    </dgm:pt>
    <dgm:pt modelId="{A3E88B27-2F01-47A8-83B2-BF7B0D04C705}" type="pres">
      <dgm:prSet presAssocID="{A437487A-FEF1-41D1-B82C-77ED7DBF8C04}" presName="Accent" presStyleLbl="bgShp" presStyleIdx="3" presStyleCnt="6"/>
      <dgm:spPr/>
    </dgm:pt>
    <dgm:pt modelId="{CD77FABE-69D2-4FCF-B599-0DF50A24DDA6}" type="pres">
      <dgm:prSet presAssocID="{A437487A-FEF1-41D1-B82C-77ED7DBF8C04}" presName="Child4" presStyleLbl="node1" presStyleIdx="3" presStyleCnt="6">
        <dgm:presLayoutVars>
          <dgm:chMax val="0"/>
          <dgm:chPref val="0"/>
          <dgm:bulletEnabled val="1"/>
        </dgm:presLayoutVars>
      </dgm:prSet>
      <dgm:spPr/>
    </dgm:pt>
    <dgm:pt modelId="{095ACC42-0777-4DB9-AD1C-2DCD6295BAD8}" type="pres">
      <dgm:prSet presAssocID="{DD690B44-ADF0-4144-B0AD-D4471959C79E}" presName="Accent5" presStyleCnt="0"/>
      <dgm:spPr/>
    </dgm:pt>
    <dgm:pt modelId="{1E9002F5-A0A7-4509-81BE-97B0ED80CA86}" type="pres">
      <dgm:prSet presAssocID="{DD690B44-ADF0-4144-B0AD-D4471959C79E}" presName="Accent" presStyleLbl="bgShp" presStyleIdx="4" presStyleCnt="6"/>
      <dgm:spPr/>
    </dgm:pt>
    <dgm:pt modelId="{34806525-1FE9-44B2-A7F3-3B161E3DD998}" type="pres">
      <dgm:prSet presAssocID="{DD690B44-ADF0-4144-B0AD-D4471959C79E}" presName="Child5" presStyleLbl="node1" presStyleIdx="4" presStyleCnt="6">
        <dgm:presLayoutVars>
          <dgm:chMax val="0"/>
          <dgm:chPref val="0"/>
          <dgm:bulletEnabled val="1"/>
        </dgm:presLayoutVars>
      </dgm:prSet>
      <dgm:spPr/>
    </dgm:pt>
    <dgm:pt modelId="{0695BD79-74CB-4FFF-9FCB-D9BEE71EE2B0}" type="pres">
      <dgm:prSet presAssocID="{8E97EAB3-50B0-4AE2-9E78-CB0902B99DF0}" presName="Accent6" presStyleCnt="0"/>
      <dgm:spPr/>
    </dgm:pt>
    <dgm:pt modelId="{C42190E4-4FED-4F85-87F8-F1223D693D04}" type="pres">
      <dgm:prSet presAssocID="{8E97EAB3-50B0-4AE2-9E78-CB0902B99DF0}" presName="Accent" presStyleLbl="bgShp" presStyleIdx="5" presStyleCnt="6"/>
      <dgm:spPr/>
    </dgm:pt>
    <dgm:pt modelId="{7868BF60-58C7-4965-83AE-7083BA3C877B}" type="pres">
      <dgm:prSet presAssocID="{8E97EAB3-50B0-4AE2-9E78-CB0902B99DF0}" presName="Child6" presStyleLbl="node1" presStyleIdx="5" presStyleCnt="6" custLinFactNeighborX="1896" custLinFactNeighborY="421">
        <dgm:presLayoutVars>
          <dgm:chMax val="0"/>
          <dgm:chPref val="0"/>
          <dgm:bulletEnabled val="1"/>
        </dgm:presLayoutVars>
      </dgm:prSet>
      <dgm:spPr/>
    </dgm:pt>
  </dgm:ptLst>
  <dgm:cxnLst>
    <dgm:cxn modelId="{9E04582B-51E9-41F1-B253-E2506941175B}" type="presOf" srcId="{8E97EAB3-50B0-4AE2-9E78-CB0902B99DF0}" destId="{7868BF60-58C7-4965-83AE-7083BA3C877B}" srcOrd="0" destOrd="0" presId="urn:microsoft.com/office/officeart/2011/layout/HexagonRadial"/>
    <dgm:cxn modelId="{C038014B-F9AD-490C-8126-AB07ACD6C49A}" srcId="{FE45E33A-8EB2-4749-B6D8-B6863EA7D888}" destId="{A437487A-FEF1-41D1-B82C-77ED7DBF8C04}" srcOrd="3" destOrd="0" parTransId="{1078FD2A-8950-4677-8763-83531570EBD4}" sibTransId="{8D5BD86A-016B-4FE2-9B64-BC2A6B4D7974}"/>
    <dgm:cxn modelId="{5F737E4B-6122-4695-B69A-F71223C1E4C3}" type="presOf" srcId="{FE45E33A-8EB2-4749-B6D8-B6863EA7D888}" destId="{8C3EA78B-9877-41C1-9C8A-4973EA844AB9}" srcOrd="0" destOrd="0" presId="urn:microsoft.com/office/officeart/2011/layout/HexagonRadial"/>
    <dgm:cxn modelId="{90E0BB4F-F1B8-4CFF-846C-337CA9548FCA}" type="presOf" srcId="{1C5315DB-C79A-4A8C-98C4-55DEBBD1637E}" destId="{DD985611-6669-451B-8C51-70DDC1042E7B}" srcOrd="0" destOrd="0" presId="urn:microsoft.com/office/officeart/2011/layout/HexagonRadial"/>
    <dgm:cxn modelId="{CBD61D80-0917-4144-AB5B-F7A1DD67DFC3}" srcId="{FE45E33A-8EB2-4749-B6D8-B6863EA7D888}" destId="{8E97EAB3-50B0-4AE2-9E78-CB0902B99DF0}" srcOrd="5" destOrd="0" parTransId="{844147FB-5FA5-4B8B-B7BE-7E37E2716E6F}" sibTransId="{B4904160-1AC8-46F1-9B59-CEDF0BF68D59}"/>
    <dgm:cxn modelId="{72714283-A5A2-4F9D-8316-F538DC482DDC}" type="presOf" srcId="{699CE868-A62D-4FC2-A792-5602CE02370D}" destId="{4EC5C7E4-06BE-4A19-86E2-DE38F0CDF9BB}" srcOrd="0" destOrd="0" presId="urn:microsoft.com/office/officeart/2011/layout/HexagonRadial"/>
    <dgm:cxn modelId="{FA6B1989-E8B0-4704-BECE-13FDE4740DCB}" srcId="{FE45E33A-8EB2-4749-B6D8-B6863EA7D888}" destId="{DD690B44-ADF0-4144-B0AD-D4471959C79E}" srcOrd="4" destOrd="0" parTransId="{2B701E6E-6EED-4EE8-85E2-A8873CE3E17C}" sibTransId="{2BF95CF0-1E67-49C9-95BB-1A8A4E4BD0FA}"/>
    <dgm:cxn modelId="{099B65A2-987B-4A08-B150-92C49EE18223}" srcId="{FE45E33A-8EB2-4749-B6D8-B6863EA7D888}" destId="{7547E7EA-C739-4DF5-9574-5F92E3391DD4}" srcOrd="2" destOrd="0" parTransId="{DAEA5568-ABD3-4F4B-A5EE-4D848187FA7A}" sibTransId="{75EA9D01-E243-4193-A508-96B7D6E25DEA}"/>
    <dgm:cxn modelId="{FC2047AA-98DC-4D2F-A7DE-7F305713DDC7}" type="presOf" srcId="{D04AF291-B4F4-460F-B021-E3D6C7B22678}" destId="{0E522C40-C524-422F-AE6F-FC4569D26206}" srcOrd="0" destOrd="0" presId="urn:microsoft.com/office/officeart/2011/layout/HexagonRadial"/>
    <dgm:cxn modelId="{1B1058BE-6A55-4487-9D7E-CDB4A605B30B}" srcId="{1C5315DB-C79A-4A8C-98C4-55DEBBD1637E}" destId="{FE45E33A-8EB2-4749-B6D8-B6863EA7D888}" srcOrd="0" destOrd="0" parTransId="{44BE69C0-89E1-4EB4-BDBB-7A52E71994F6}" sibTransId="{AF7E9D76-94ED-428F-BE5D-D5300A6A8D5F}"/>
    <dgm:cxn modelId="{7C7DF0C9-54FD-469F-8475-F9DA08AC94BA}" type="presOf" srcId="{7547E7EA-C739-4DF5-9574-5F92E3391DD4}" destId="{1E93B45C-1CE9-44F2-A4FF-95E27EEEB3AE}" srcOrd="0" destOrd="0" presId="urn:microsoft.com/office/officeart/2011/layout/HexagonRadial"/>
    <dgm:cxn modelId="{ACBE5FE7-51C1-432E-949B-9A1A7A4CCB05}" type="presOf" srcId="{A437487A-FEF1-41D1-B82C-77ED7DBF8C04}" destId="{CD77FABE-69D2-4FCF-B599-0DF50A24DDA6}" srcOrd="0" destOrd="0" presId="urn:microsoft.com/office/officeart/2011/layout/HexagonRadial"/>
    <dgm:cxn modelId="{471914FC-9C00-4228-89BA-02C9B6EFE302}" type="presOf" srcId="{DD690B44-ADF0-4144-B0AD-D4471959C79E}" destId="{34806525-1FE9-44B2-A7F3-3B161E3DD998}" srcOrd="0" destOrd="0" presId="urn:microsoft.com/office/officeart/2011/layout/HexagonRadial"/>
    <dgm:cxn modelId="{60F55EFE-FDA7-4689-80B5-48A1175F5794}" srcId="{FE45E33A-8EB2-4749-B6D8-B6863EA7D888}" destId="{699CE868-A62D-4FC2-A792-5602CE02370D}" srcOrd="1" destOrd="0" parTransId="{5DBD5E08-CD79-400B-A380-9EB963B29E54}" sibTransId="{96E8B4AE-4102-4B17-808E-A4CADDBFAFBD}"/>
    <dgm:cxn modelId="{53BF67FE-47BD-4EA6-AE7B-BA09EBB59643}" srcId="{FE45E33A-8EB2-4749-B6D8-B6863EA7D888}" destId="{D04AF291-B4F4-460F-B021-E3D6C7B22678}" srcOrd="0" destOrd="0" parTransId="{E56AE9A4-F9FB-4618-859F-FFA0B293F410}" sibTransId="{257BEBE6-73F3-4180-B120-4797887C10B0}"/>
    <dgm:cxn modelId="{646BF64F-4CFF-42AA-BE82-3BCC5A850B09}" type="presParOf" srcId="{DD985611-6669-451B-8C51-70DDC1042E7B}" destId="{8C3EA78B-9877-41C1-9C8A-4973EA844AB9}" srcOrd="0" destOrd="0" presId="urn:microsoft.com/office/officeart/2011/layout/HexagonRadial"/>
    <dgm:cxn modelId="{5390F00D-A21D-40AB-AA59-001C4F09AD86}" type="presParOf" srcId="{DD985611-6669-451B-8C51-70DDC1042E7B}" destId="{B69CE020-8DF3-474A-8BBD-DA6D72C67867}" srcOrd="1" destOrd="0" presId="urn:microsoft.com/office/officeart/2011/layout/HexagonRadial"/>
    <dgm:cxn modelId="{D58339C2-0CBF-406D-9698-26B5642CF351}" type="presParOf" srcId="{B69CE020-8DF3-474A-8BBD-DA6D72C67867}" destId="{C6A89709-822D-4E72-A1C9-9E735F0E9224}" srcOrd="0" destOrd="0" presId="urn:microsoft.com/office/officeart/2011/layout/HexagonRadial"/>
    <dgm:cxn modelId="{3BA6D6C6-D43E-468A-90F8-0C908F30CAEA}" type="presParOf" srcId="{DD985611-6669-451B-8C51-70DDC1042E7B}" destId="{0E522C40-C524-422F-AE6F-FC4569D26206}" srcOrd="2" destOrd="0" presId="urn:microsoft.com/office/officeart/2011/layout/HexagonRadial"/>
    <dgm:cxn modelId="{08C27BC7-EBDE-486D-82B9-B9532B32A99D}" type="presParOf" srcId="{DD985611-6669-451B-8C51-70DDC1042E7B}" destId="{791C074A-0A94-4791-891A-CBBD116A8EC3}" srcOrd="3" destOrd="0" presId="urn:microsoft.com/office/officeart/2011/layout/HexagonRadial"/>
    <dgm:cxn modelId="{36241A45-E267-4551-99B7-6A93C5BE9125}" type="presParOf" srcId="{791C074A-0A94-4791-891A-CBBD116A8EC3}" destId="{242C6E2E-0836-4A5F-A880-F700A1D1895E}" srcOrd="0" destOrd="0" presId="urn:microsoft.com/office/officeart/2011/layout/HexagonRadial"/>
    <dgm:cxn modelId="{8A085D9D-04CC-48FD-BBFE-9EBFD08280D1}" type="presParOf" srcId="{DD985611-6669-451B-8C51-70DDC1042E7B}" destId="{4EC5C7E4-06BE-4A19-86E2-DE38F0CDF9BB}" srcOrd="4" destOrd="0" presId="urn:microsoft.com/office/officeart/2011/layout/HexagonRadial"/>
    <dgm:cxn modelId="{BCD295F0-0B34-450C-9F95-47BC72158E6F}" type="presParOf" srcId="{DD985611-6669-451B-8C51-70DDC1042E7B}" destId="{E620D411-7897-494C-BA9E-B55144BA4571}" srcOrd="5" destOrd="0" presId="urn:microsoft.com/office/officeart/2011/layout/HexagonRadial"/>
    <dgm:cxn modelId="{2AECEEE1-4D46-4C1E-89DE-2D874DE4D9E8}" type="presParOf" srcId="{E620D411-7897-494C-BA9E-B55144BA4571}" destId="{00661F1F-06BC-40E3-B15C-B5D26387DA3C}" srcOrd="0" destOrd="0" presId="urn:microsoft.com/office/officeart/2011/layout/HexagonRadial"/>
    <dgm:cxn modelId="{4456E587-D14A-4D7E-9064-F8FFE8205A63}" type="presParOf" srcId="{DD985611-6669-451B-8C51-70DDC1042E7B}" destId="{1E93B45C-1CE9-44F2-A4FF-95E27EEEB3AE}" srcOrd="6" destOrd="0" presId="urn:microsoft.com/office/officeart/2011/layout/HexagonRadial"/>
    <dgm:cxn modelId="{D1E3F070-FFE7-4824-BA44-ABC9B13429E5}" type="presParOf" srcId="{DD985611-6669-451B-8C51-70DDC1042E7B}" destId="{A4465763-E036-4511-97E6-5E470DC0F69D}" srcOrd="7" destOrd="0" presId="urn:microsoft.com/office/officeart/2011/layout/HexagonRadial"/>
    <dgm:cxn modelId="{C3AE3AD7-B70F-4527-A44D-09207F428A4D}" type="presParOf" srcId="{A4465763-E036-4511-97E6-5E470DC0F69D}" destId="{A3E88B27-2F01-47A8-83B2-BF7B0D04C705}" srcOrd="0" destOrd="0" presId="urn:microsoft.com/office/officeart/2011/layout/HexagonRadial"/>
    <dgm:cxn modelId="{B5E6CB47-7963-449B-A79F-7110E023658D}" type="presParOf" srcId="{DD985611-6669-451B-8C51-70DDC1042E7B}" destId="{CD77FABE-69D2-4FCF-B599-0DF50A24DDA6}" srcOrd="8" destOrd="0" presId="urn:microsoft.com/office/officeart/2011/layout/HexagonRadial"/>
    <dgm:cxn modelId="{2DB134C1-9C1A-4D7D-AB3B-F82A3594AB40}" type="presParOf" srcId="{DD985611-6669-451B-8C51-70DDC1042E7B}" destId="{095ACC42-0777-4DB9-AD1C-2DCD6295BAD8}" srcOrd="9" destOrd="0" presId="urn:microsoft.com/office/officeart/2011/layout/HexagonRadial"/>
    <dgm:cxn modelId="{D7F488A7-6AF1-46B7-B3E4-842C20ECE844}" type="presParOf" srcId="{095ACC42-0777-4DB9-AD1C-2DCD6295BAD8}" destId="{1E9002F5-A0A7-4509-81BE-97B0ED80CA86}" srcOrd="0" destOrd="0" presId="urn:microsoft.com/office/officeart/2011/layout/HexagonRadial"/>
    <dgm:cxn modelId="{24F2134E-62F2-40E8-8BA3-9B646D2231C7}" type="presParOf" srcId="{DD985611-6669-451B-8C51-70DDC1042E7B}" destId="{34806525-1FE9-44B2-A7F3-3B161E3DD998}" srcOrd="10" destOrd="0" presId="urn:microsoft.com/office/officeart/2011/layout/HexagonRadial"/>
    <dgm:cxn modelId="{79FE5566-C266-467C-AE42-0E641E25C065}" type="presParOf" srcId="{DD985611-6669-451B-8C51-70DDC1042E7B}" destId="{0695BD79-74CB-4FFF-9FCB-D9BEE71EE2B0}" srcOrd="11" destOrd="0" presId="urn:microsoft.com/office/officeart/2011/layout/HexagonRadial"/>
    <dgm:cxn modelId="{5745430A-AB52-42B6-BB0B-75DAD0510EC8}" type="presParOf" srcId="{0695BD79-74CB-4FFF-9FCB-D9BEE71EE2B0}" destId="{C42190E4-4FED-4F85-87F8-F1223D693D04}" srcOrd="0" destOrd="0" presId="urn:microsoft.com/office/officeart/2011/layout/HexagonRadial"/>
    <dgm:cxn modelId="{73275126-7341-4A72-A78F-B5EC47973151}" type="presParOf" srcId="{DD985611-6669-451B-8C51-70DDC1042E7B}" destId="{7868BF60-58C7-4965-83AE-7083BA3C877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06766-8CBD-4FE1-9048-A0D6AFF65DE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6B4CAC5-3389-4A6E-9986-16347F777B30}">
      <dgm:prSet custT="1"/>
      <dgm:spPr/>
      <dgm:t>
        <a:bodyPr/>
        <a:lstStyle/>
        <a:p>
          <a:r>
            <a:rPr lang="en-US" sz="1800" dirty="0"/>
            <a:t>Must be 18 years of age </a:t>
          </a:r>
        </a:p>
        <a:p>
          <a:r>
            <a:rPr lang="en-US" sz="1800" dirty="0"/>
            <a:t>or older</a:t>
          </a:r>
        </a:p>
      </dgm:t>
    </dgm:pt>
    <dgm:pt modelId="{DCA3D45E-B492-4A87-9E59-BB2CA46BCA4E}" type="parTrans" cxnId="{E2E0ABF7-FF9B-4719-AE7C-7A790E061D15}">
      <dgm:prSet/>
      <dgm:spPr/>
      <dgm:t>
        <a:bodyPr/>
        <a:lstStyle/>
        <a:p>
          <a:endParaRPr lang="en-US" sz="2800"/>
        </a:p>
      </dgm:t>
    </dgm:pt>
    <dgm:pt modelId="{7FBEBB29-C1A9-46F8-88B8-258B8C000AE4}" type="sibTrans" cxnId="{E2E0ABF7-FF9B-4719-AE7C-7A790E061D15}">
      <dgm:prSet custT="1"/>
      <dgm:spPr/>
      <dgm:t>
        <a:bodyPr/>
        <a:lstStyle/>
        <a:p>
          <a:endParaRPr lang="en-US" sz="800"/>
        </a:p>
      </dgm:t>
    </dgm:pt>
    <dgm:pt modelId="{E6C69DBA-2759-4B18-8329-22E7E5AE856A}">
      <dgm:prSet custT="1"/>
      <dgm:spPr/>
      <dgm:t>
        <a:bodyPr/>
        <a:lstStyle/>
        <a:p>
          <a:r>
            <a:rPr lang="en-US" sz="1800" dirty="0"/>
            <a:t>Possess at least a high school diploma or high school equivalency diploma/certification</a:t>
          </a:r>
        </a:p>
      </dgm:t>
    </dgm:pt>
    <dgm:pt modelId="{F859C074-C15F-4F84-972F-51820175534D}" type="parTrans" cxnId="{01083C8C-5050-4B68-B1C6-0A71B35DC87D}">
      <dgm:prSet/>
      <dgm:spPr/>
      <dgm:t>
        <a:bodyPr/>
        <a:lstStyle/>
        <a:p>
          <a:endParaRPr lang="en-US" sz="2800"/>
        </a:p>
      </dgm:t>
    </dgm:pt>
    <dgm:pt modelId="{3350E620-5834-4263-B536-DAFA853B1C5C}" type="sibTrans" cxnId="{01083C8C-5050-4B68-B1C6-0A71B35DC87D}">
      <dgm:prSet custT="1"/>
      <dgm:spPr/>
      <dgm:t>
        <a:bodyPr/>
        <a:lstStyle/>
        <a:p>
          <a:endParaRPr lang="en-US" sz="800"/>
        </a:p>
      </dgm:t>
    </dgm:pt>
    <dgm:pt modelId="{85413683-DBD8-4AB1-92AF-2EC0552E5E48}">
      <dgm:prSet custT="1"/>
      <dgm:spPr/>
      <dgm:t>
        <a:bodyPr/>
        <a:lstStyle/>
        <a:p>
          <a:r>
            <a:rPr lang="en-US" sz="1800" dirty="0"/>
            <a:t>Must meet the CHW Training Program Pathway or the Work Experience Pathway</a:t>
          </a:r>
        </a:p>
      </dgm:t>
    </dgm:pt>
    <dgm:pt modelId="{A82890BE-3032-4072-AFC1-96467D346DE3}" type="parTrans" cxnId="{A3ADE058-F28E-470E-A29D-B4D059BA004C}">
      <dgm:prSet/>
      <dgm:spPr/>
      <dgm:t>
        <a:bodyPr/>
        <a:lstStyle/>
        <a:p>
          <a:endParaRPr lang="en-US" sz="2800"/>
        </a:p>
      </dgm:t>
    </dgm:pt>
    <dgm:pt modelId="{34FCC33C-B908-4BFE-8140-127533A91BB2}" type="sibTrans" cxnId="{A3ADE058-F28E-470E-A29D-B4D059BA004C}">
      <dgm:prSet custT="1"/>
      <dgm:spPr/>
      <dgm:t>
        <a:bodyPr/>
        <a:lstStyle/>
        <a:p>
          <a:endParaRPr lang="en-US" sz="800"/>
        </a:p>
      </dgm:t>
    </dgm:pt>
    <dgm:pt modelId="{3C85151B-EE57-4666-A1A3-C65D73A5BD80}">
      <dgm:prSet custT="1"/>
      <dgm:spPr/>
      <dgm:t>
        <a:bodyPr/>
        <a:lstStyle/>
        <a:p>
          <a:r>
            <a:rPr lang="en-US" sz="1800"/>
            <a:t>Has successfully completed a CHW application with the MDHHS designated contractor and must be listed in good standing on the </a:t>
          </a:r>
          <a:r>
            <a:rPr lang="en-US" sz="1800" b="1">
              <a:hlinkClick xmlns:r="http://schemas.openxmlformats.org/officeDocument/2006/relationships" r:id="rId1">
                <a:extLst>
                  <a:ext uri="{A12FA001-AC4F-418D-AE19-62706E023703}">
                    <ahyp:hlinkClr xmlns:ahyp="http://schemas.microsoft.com/office/drawing/2018/hyperlinkcolor" val="tx"/>
                  </a:ext>
                </a:extLst>
              </a:hlinkClick>
            </a:rPr>
            <a:t>MI Medicaid CHW Registry</a:t>
          </a:r>
          <a:endParaRPr lang="en-US" sz="1800" b="1" dirty="0"/>
        </a:p>
      </dgm:t>
    </dgm:pt>
    <dgm:pt modelId="{EBAF7190-E5F4-4F91-8F2F-BD1E58E14FAD}" type="parTrans" cxnId="{D23FAC23-F99A-4DFD-88C6-A61195D337EC}">
      <dgm:prSet/>
      <dgm:spPr/>
      <dgm:t>
        <a:bodyPr/>
        <a:lstStyle/>
        <a:p>
          <a:endParaRPr lang="en-US" sz="2800"/>
        </a:p>
      </dgm:t>
    </dgm:pt>
    <dgm:pt modelId="{8EC7E1FC-D77E-479C-BE95-2A428D3BF01E}" type="sibTrans" cxnId="{D23FAC23-F99A-4DFD-88C6-A61195D337EC}">
      <dgm:prSet custT="1"/>
      <dgm:spPr/>
      <dgm:t>
        <a:bodyPr/>
        <a:lstStyle/>
        <a:p>
          <a:endParaRPr lang="en-US" sz="800"/>
        </a:p>
      </dgm:t>
    </dgm:pt>
    <dgm:pt modelId="{FD744E9E-EC42-4A73-BA0D-FE5CCFD5FC2E}">
      <dgm:prSet custT="1"/>
      <dgm:spPr>
        <a:solidFill>
          <a:srgbClr val="00B0F0"/>
        </a:solidFill>
      </dgm:spPr>
      <dgm:t>
        <a:bodyPr/>
        <a:lstStyle/>
        <a:p>
          <a:r>
            <a:rPr lang="en-US" sz="1800" dirty="0"/>
            <a:t>Complete provider enrollment requirements detailed in the Provider Enrollment section of this policy. </a:t>
          </a:r>
        </a:p>
      </dgm:t>
    </dgm:pt>
    <dgm:pt modelId="{9351CAD0-8617-4B84-9536-C2D10229DECF}" type="parTrans" cxnId="{362F5E3F-E36B-486C-BFEC-95072E5B67A2}">
      <dgm:prSet/>
      <dgm:spPr/>
      <dgm:t>
        <a:bodyPr/>
        <a:lstStyle/>
        <a:p>
          <a:endParaRPr lang="en-US" sz="2800"/>
        </a:p>
      </dgm:t>
    </dgm:pt>
    <dgm:pt modelId="{E73DE390-7C9D-4A1C-B935-D88400071947}" type="sibTrans" cxnId="{362F5E3F-E36B-486C-BFEC-95072E5B67A2}">
      <dgm:prSet/>
      <dgm:spPr/>
      <dgm:t>
        <a:bodyPr/>
        <a:lstStyle/>
        <a:p>
          <a:endParaRPr lang="en-US" sz="2800"/>
        </a:p>
      </dgm:t>
    </dgm:pt>
    <dgm:pt modelId="{56B74E09-6468-4C98-986C-C6BF3EB6EE7B}" type="pres">
      <dgm:prSet presAssocID="{54606766-8CBD-4FE1-9048-A0D6AFF65DE3}" presName="Name0" presStyleCnt="0">
        <dgm:presLayoutVars>
          <dgm:dir/>
          <dgm:resizeHandles val="exact"/>
        </dgm:presLayoutVars>
      </dgm:prSet>
      <dgm:spPr/>
    </dgm:pt>
    <dgm:pt modelId="{EE6B379B-BFFE-4DA8-AA4A-61F7E92BF400}" type="pres">
      <dgm:prSet presAssocID="{56B4CAC5-3389-4A6E-9986-16347F777B30}" presName="node" presStyleLbl="node1" presStyleIdx="0" presStyleCnt="5">
        <dgm:presLayoutVars>
          <dgm:bulletEnabled val="1"/>
        </dgm:presLayoutVars>
      </dgm:prSet>
      <dgm:spPr/>
    </dgm:pt>
    <dgm:pt modelId="{33A5631D-47E1-4CFE-A839-516262DA81D9}" type="pres">
      <dgm:prSet presAssocID="{7FBEBB29-C1A9-46F8-88B8-258B8C000AE4}" presName="sibTrans" presStyleLbl="sibTrans1D1" presStyleIdx="0" presStyleCnt="4"/>
      <dgm:spPr/>
    </dgm:pt>
    <dgm:pt modelId="{27989E96-44C9-49D7-A577-B10FF4B48443}" type="pres">
      <dgm:prSet presAssocID="{7FBEBB29-C1A9-46F8-88B8-258B8C000AE4}" presName="connectorText" presStyleLbl="sibTrans1D1" presStyleIdx="0" presStyleCnt="4"/>
      <dgm:spPr/>
    </dgm:pt>
    <dgm:pt modelId="{99E3CA92-1F5B-464B-9163-7C070C8369AF}" type="pres">
      <dgm:prSet presAssocID="{E6C69DBA-2759-4B18-8329-22E7E5AE856A}" presName="node" presStyleLbl="node1" presStyleIdx="1" presStyleCnt="5">
        <dgm:presLayoutVars>
          <dgm:bulletEnabled val="1"/>
        </dgm:presLayoutVars>
      </dgm:prSet>
      <dgm:spPr/>
    </dgm:pt>
    <dgm:pt modelId="{6DD5583E-7322-4289-AF31-504EFD8674C8}" type="pres">
      <dgm:prSet presAssocID="{3350E620-5834-4263-B536-DAFA853B1C5C}" presName="sibTrans" presStyleLbl="sibTrans1D1" presStyleIdx="1" presStyleCnt="4"/>
      <dgm:spPr/>
    </dgm:pt>
    <dgm:pt modelId="{D3128538-883B-4D4C-946A-C1B589EA4977}" type="pres">
      <dgm:prSet presAssocID="{3350E620-5834-4263-B536-DAFA853B1C5C}" presName="connectorText" presStyleLbl="sibTrans1D1" presStyleIdx="1" presStyleCnt="4"/>
      <dgm:spPr/>
    </dgm:pt>
    <dgm:pt modelId="{1E3E0703-0D8E-4A91-B1AA-53B4F1301579}" type="pres">
      <dgm:prSet presAssocID="{85413683-DBD8-4AB1-92AF-2EC0552E5E48}" presName="node" presStyleLbl="node1" presStyleIdx="2" presStyleCnt="5">
        <dgm:presLayoutVars>
          <dgm:bulletEnabled val="1"/>
        </dgm:presLayoutVars>
      </dgm:prSet>
      <dgm:spPr/>
    </dgm:pt>
    <dgm:pt modelId="{B624424C-DE85-49D2-BB14-B025414D8EAE}" type="pres">
      <dgm:prSet presAssocID="{34FCC33C-B908-4BFE-8140-127533A91BB2}" presName="sibTrans" presStyleLbl="sibTrans1D1" presStyleIdx="2" presStyleCnt="4"/>
      <dgm:spPr/>
    </dgm:pt>
    <dgm:pt modelId="{6EEA4F6B-BD35-42DD-AC20-8A838F37BDD0}" type="pres">
      <dgm:prSet presAssocID="{34FCC33C-B908-4BFE-8140-127533A91BB2}" presName="connectorText" presStyleLbl="sibTrans1D1" presStyleIdx="2" presStyleCnt="4"/>
      <dgm:spPr/>
    </dgm:pt>
    <dgm:pt modelId="{DA2DB16C-0BC2-4443-A13D-C089C696D8AE}" type="pres">
      <dgm:prSet presAssocID="{3C85151B-EE57-4666-A1A3-C65D73A5BD80}" presName="node" presStyleLbl="node1" presStyleIdx="3" presStyleCnt="5">
        <dgm:presLayoutVars>
          <dgm:bulletEnabled val="1"/>
        </dgm:presLayoutVars>
      </dgm:prSet>
      <dgm:spPr/>
    </dgm:pt>
    <dgm:pt modelId="{94E2938E-1F12-4222-BC6C-F9CAE9D1FC7B}" type="pres">
      <dgm:prSet presAssocID="{8EC7E1FC-D77E-479C-BE95-2A428D3BF01E}" presName="sibTrans" presStyleLbl="sibTrans1D1" presStyleIdx="3" presStyleCnt="4"/>
      <dgm:spPr/>
    </dgm:pt>
    <dgm:pt modelId="{ACA5157D-1425-4764-A411-25AFB756501E}" type="pres">
      <dgm:prSet presAssocID="{8EC7E1FC-D77E-479C-BE95-2A428D3BF01E}" presName="connectorText" presStyleLbl="sibTrans1D1" presStyleIdx="3" presStyleCnt="4"/>
      <dgm:spPr/>
    </dgm:pt>
    <dgm:pt modelId="{E23A8CC4-D41E-4C2C-84F7-5F746B7D15F1}" type="pres">
      <dgm:prSet presAssocID="{FD744E9E-EC42-4A73-BA0D-FE5CCFD5FC2E}" presName="node" presStyleLbl="node1" presStyleIdx="4" presStyleCnt="5">
        <dgm:presLayoutVars>
          <dgm:bulletEnabled val="1"/>
        </dgm:presLayoutVars>
      </dgm:prSet>
      <dgm:spPr/>
    </dgm:pt>
  </dgm:ptLst>
  <dgm:cxnLst>
    <dgm:cxn modelId="{5B235305-916C-411E-94C9-71F68C3E966A}" type="presOf" srcId="{E6C69DBA-2759-4B18-8329-22E7E5AE856A}" destId="{99E3CA92-1F5B-464B-9163-7C070C8369AF}" srcOrd="0" destOrd="0" presId="urn:microsoft.com/office/officeart/2016/7/layout/RepeatingBendingProcessNew"/>
    <dgm:cxn modelId="{23B6CD0E-2CCB-4D48-AB1E-1DF00E99D3FE}" type="presOf" srcId="{3350E620-5834-4263-B536-DAFA853B1C5C}" destId="{D3128538-883B-4D4C-946A-C1B589EA4977}" srcOrd="1" destOrd="0" presId="urn:microsoft.com/office/officeart/2016/7/layout/RepeatingBendingProcessNew"/>
    <dgm:cxn modelId="{D23FAC23-F99A-4DFD-88C6-A61195D337EC}" srcId="{54606766-8CBD-4FE1-9048-A0D6AFF65DE3}" destId="{3C85151B-EE57-4666-A1A3-C65D73A5BD80}" srcOrd="3" destOrd="0" parTransId="{EBAF7190-E5F4-4F91-8F2F-BD1E58E14FAD}" sibTransId="{8EC7E1FC-D77E-479C-BE95-2A428D3BF01E}"/>
    <dgm:cxn modelId="{2E721227-28F5-464D-BCF8-0BFB7CA69C33}" type="presOf" srcId="{8EC7E1FC-D77E-479C-BE95-2A428D3BF01E}" destId="{ACA5157D-1425-4764-A411-25AFB756501E}" srcOrd="1" destOrd="0" presId="urn:microsoft.com/office/officeart/2016/7/layout/RepeatingBendingProcessNew"/>
    <dgm:cxn modelId="{80C18B28-5397-4A6E-8961-7C37E45722A4}" type="presOf" srcId="{54606766-8CBD-4FE1-9048-A0D6AFF65DE3}" destId="{56B74E09-6468-4C98-986C-C6BF3EB6EE7B}" srcOrd="0" destOrd="0" presId="urn:microsoft.com/office/officeart/2016/7/layout/RepeatingBendingProcessNew"/>
    <dgm:cxn modelId="{5E802D2F-435B-48FA-8344-B118B79E9275}" type="presOf" srcId="{7FBEBB29-C1A9-46F8-88B8-258B8C000AE4}" destId="{33A5631D-47E1-4CFE-A839-516262DA81D9}" srcOrd="0" destOrd="0" presId="urn:microsoft.com/office/officeart/2016/7/layout/RepeatingBendingProcessNew"/>
    <dgm:cxn modelId="{362F5E3F-E36B-486C-BFEC-95072E5B67A2}" srcId="{54606766-8CBD-4FE1-9048-A0D6AFF65DE3}" destId="{FD744E9E-EC42-4A73-BA0D-FE5CCFD5FC2E}" srcOrd="4" destOrd="0" parTransId="{9351CAD0-8617-4B84-9536-C2D10229DECF}" sibTransId="{E73DE390-7C9D-4A1C-B935-D88400071947}"/>
    <dgm:cxn modelId="{AEADC441-77A1-4E75-85F0-C2C912235F18}" type="presOf" srcId="{85413683-DBD8-4AB1-92AF-2EC0552E5E48}" destId="{1E3E0703-0D8E-4A91-B1AA-53B4F1301579}" srcOrd="0" destOrd="0" presId="urn:microsoft.com/office/officeart/2016/7/layout/RepeatingBendingProcessNew"/>
    <dgm:cxn modelId="{CAABDD6F-AB42-44D0-9DF2-C4768E8277E6}" type="presOf" srcId="{56B4CAC5-3389-4A6E-9986-16347F777B30}" destId="{EE6B379B-BFFE-4DA8-AA4A-61F7E92BF400}" srcOrd="0" destOrd="0" presId="urn:microsoft.com/office/officeart/2016/7/layout/RepeatingBendingProcessNew"/>
    <dgm:cxn modelId="{E6F10A50-2C94-43C5-AC31-4F7EE2CF75CB}" type="presOf" srcId="{7FBEBB29-C1A9-46F8-88B8-258B8C000AE4}" destId="{27989E96-44C9-49D7-A577-B10FF4B48443}" srcOrd="1" destOrd="0" presId="urn:microsoft.com/office/officeart/2016/7/layout/RepeatingBendingProcessNew"/>
    <dgm:cxn modelId="{56AC7578-19F2-415B-BB15-D6956F28E724}" type="presOf" srcId="{3350E620-5834-4263-B536-DAFA853B1C5C}" destId="{6DD5583E-7322-4289-AF31-504EFD8674C8}" srcOrd="0" destOrd="0" presId="urn:microsoft.com/office/officeart/2016/7/layout/RepeatingBendingProcessNew"/>
    <dgm:cxn modelId="{A3ADE058-F28E-470E-A29D-B4D059BA004C}" srcId="{54606766-8CBD-4FE1-9048-A0D6AFF65DE3}" destId="{85413683-DBD8-4AB1-92AF-2EC0552E5E48}" srcOrd="2" destOrd="0" parTransId="{A82890BE-3032-4072-AFC1-96467D346DE3}" sibTransId="{34FCC33C-B908-4BFE-8140-127533A91BB2}"/>
    <dgm:cxn modelId="{A6695959-DEC4-4AF3-A646-D458639D4780}" type="presOf" srcId="{34FCC33C-B908-4BFE-8140-127533A91BB2}" destId="{6EEA4F6B-BD35-42DD-AC20-8A838F37BDD0}" srcOrd="1" destOrd="0" presId="urn:microsoft.com/office/officeart/2016/7/layout/RepeatingBendingProcessNew"/>
    <dgm:cxn modelId="{01083C8C-5050-4B68-B1C6-0A71B35DC87D}" srcId="{54606766-8CBD-4FE1-9048-A0D6AFF65DE3}" destId="{E6C69DBA-2759-4B18-8329-22E7E5AE856A}" srcOrd="1" destOrd="0" parTransId="{F859C074-C15F-4F84-972F-51820175534D}" sibTransId="{3350E620-5834-4263-B536-DAFA853B1C5C}"/>
    <dgm:cxn modelId="{343204BF-D830-4800-90AF-6A8489D537A3}" type="presOf" srcId="{34FCC33C-B908-4BFE-8140-127533A91BB2}" destId="{B624424C-DE85-49D2-BB14-B025414D8EAE}" srcOrd="0" destOrd="0" presId="urn:microsoft.com/office/officeart/2016/7/layout/RepeatingBendingProcessNew"/>
    <dgm:cxn modelId="{B5D90AD3-E190-40F3-9057-386A24722784}" type="presOf" srcId="{FD744E9E-EC42-4A73-BA0D-FE5CCFD5FC2E}" destId="{E23A8CC4-D41E-4C2C-84F7-5F746B7D15F1}" srcOrd="0" destOrd="0" presId="urn:microsoft.com/office/officeart/2016/7/layout/RepeatingBendingProcessNew"/>
    <dgm:cxn modelId="{5DE521E2-FEB5-4C8C-B47F-CFD0BDC45404}" type="presOf" srcId="{8EC7E1FC-D77E-479C-BE95-2A428D3BF01E}" destId="{94E2938E-1F12-4222-BC6C-F9CAE9D1FC7B}" srcOrd="0" destOrd="0" presId="urn:microsoft.com/office/officeart/2016/7/layout/RepeatingBendingProcessNew"/>
    <dgm:cxn modelId="{55CD16EA-0BB2-4B5D-BDF4-00A07730CC02}" type="presOf" srcId="{3C85151B-EE57-4666-A1A3-C65D73A5BD80}" destId="{DA2DB16C-0BC2-4443-A13D-C089C696D8AE}" srcOrd="0" destOrd="0" presId="urn:microsoft.com/office/officeart/2016/7/layout/RepeatingBendingProcessNew"/>
    <dgm:cxn modelId="{E2E0ABF7-FF9B-4719-AE7C-7A790E061D15}" srcId="{54606766-8CBD-4FE1-9048-A0D6AFF65DE3}" destId="{56B4CAC5-3389-4A6E-9986-16347F777B30}" srcOrd="0" destOrd="0" parTransId="{DCA3D45E-B492-4A87-9E59-BB2CA46BCA4E}" sibTransId="{7FBEBB29-C1A9-46F8-88B8-258B8C000AE4}"/>
    <dgm:cxn modelId="{16C94D3E-631B-4DEC-A50E-D82FC3AF6DE5}" type="presParOf" srcId="{56B74E09-6468-4C98-986C-C6BF3EB6EE7B}" destId="{EE6B379B-BFFE-4DA8-AA4A-61F7E92BF400}" srcOrd="0" destOrd="0" presId="urn:microsoft.com/office/officeart/2016/7/layout/RepeatingBendingProcessNew"/>
    <dgm:cxn modelId="{D5CEE7F1-7864-4BED-A16C-EC387EF87A8D}" type="presParOf" srcId="{56B74E09-6468-4C98-986C-C6BF3EB6EE7B}" destId="{33A5631D-47E1-4CFE-A839-516262DA81D9}" srcOrd="1" destOrd="0" presId="urn:microsoft.com/office/officeart/2016/7/layout/RepeatingBendingProcessNew"/>
    <dgm:cxn modelId="{09E1499E-8DA2-4280-893D-4F4593C363A3}" type="presParOf" srcId="{33A5631D-47E1-4CFE-A839-516262DA81D9}" destId="{27989E96-44C9-49D7-A577-B10FF4B48443}" srcOrd="0" destOrd="0" presId="urn:microsoft.com/office/officeart/2016/7/layout/RepeatingBendingProcessNew"/>
    <dgm:cxn modelId="{909F1E36-4227-4BC9-B9D9-10494E80BE1C}" type="presParOf" srcId="{56B74E09-6468-4C98-986C-C6BF3EB6EE7B}" destId="{99E3CA92-1F5B-464B-9163-7C070C8369AF}" srcOrd="2" destOrd="0" presId="urn:microsoft.com/office/officeart/2016/7/layout/RepeatingBendingProcessNew"/>
    <dgm:cxn modelId="{B71C0A05-3F4C-4A19-BB90-10842383CD75}" type="presParOf" srcId="{56B74E09-6468-4C98-986C-C6BF3EB6EE7B}" destId="{6DD5583E-7322-4289-AF31-504EFD8674C8}" srcOrd="3" destOrd="0" presId="urn:microsoft.com/office/officeart/2016/7/layout/RepeatingBendingProcessNew"/>
    <dgm:cxn modelId="{68C5BB9A-00EA-48D2-8E66-80072712ABAE}" type="presParOf" srcId="{6DD5583E-7322-4289-AF31-504EFD8674C8}" destId="{D3128538-883B-4D4C-946A-C1B589EA4977}" srcOrd="0" destOrd="0" presId="urn:microsoft.com/office/officeart/2016/7/layout/RepeatingBendingProcessNew"/>
    <dgm:cxn modelId="{5B00C5CB-D9A4-4505-880D-F51057B7729F}" type="presParOf" srcId="{56B74E09-6468-4C98-986C-C6BF3EB6EE7B}" destId="{1E3E0703-0D8E-4A91-B1AA-53B4F1301579}" srcOrd="4" destOrd="0" presId="urn:microsoft.com/office/officeart/2016/7/layout/RepeatingBendingProcessNew"/>
    <dgm:cxn modelId="{19A395C9-14AE-4307-9DB7-96A4B36E9616}" type="presParOf" srcId="{56B74E09-6468-4C98-986C-C6BF3EB6EE7B}" destId="{B624424C-DE85-49D2-BB14-B025414D8EAE}" srcOrd="5" destOrd="0" presId="urn:microsoft.com/office/officeart/2016/7/layout/RepeatingBendingProcessNew"/>
    <dgm:cxn modelId="{AAD09578-D7AD-4C28-9A06-9414693BCF9F}" type="presParOf" srcId="{B624424C-DE85-49D2-BB14-B025414D8EAE}" destId="{6EEA4F6B-BD35-42DD-AC20-8A838F37BDD0}" srcOrd="0" destOrd="0" presId="urn:microsoft.com/office/officeart/2016/7/layout/RepeatingBendingProcessNew"/>
    <dgm:cxn modelId="{93E2757F-BCE5-4EA9-A389-14256FB2AF16}" type="presParOf" srcId="{56B74E09-6468-4C98-986C-C6BF3EB6EE7B}" destId="{DA2DB16C-0BC2-4443-A13D-C089C696D8AE}" srcOrd="6" destOrd="0" presId="urn:microsoft.com/office/officeart/2016/7/layout/RepeatingBendingProcessNew"/>
    <dgm:cxn modelId="{FE17C264-F913-436D-8C59-3C04BF3983F7}" type="presParOf" srcId="{56B74E09-6468-4C98-986C-C6BF3EB6EE7B}" destId="{94E2938E-1F12-4222-BC6C-F9CAE9D1FC7B}" srcOrd="7" destOrd="0" presId="urn:microsoft.com/office/officeart/2016/7/layout/RepeatingBendingProcessNew"/>
    <dgm:cxn modelId="{4F2571FC-EB43-4128-915C-2B5B6EB847F3}" type="presParOf" srcId="{94E2938E-1F12-4222-BC6C-F9CAE9D1FC7B}" destId="{ACA5157D-1425-4764-A411-25AFB756501E}" srcOrd="0" destOrd="0" presId="urn:microsoft.com/office/officeart/2016/7/layout/RepeatingBendingProcessNew"/>
    <dgm:cxn modelId="{142533C8-1A23-427E-B53C-04CB933A729D}" type="presParOf" srcId="{56B74E09-6468-4C98-986C-C6BF3EB6EE7B}" destId="{E23A8CC4-D41E-4C2C-84F7-5F746B7D15F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1DAACE-935E-43E6-8FB5-A7CE72DE7228}" type="doc">
      <dgm:prSet loTypeId="urn:microsoft.com/office/officeart/2018/2/layout/IconVerticalSolidList" loCatId="icon" qsTypeId="urn:microsoft.com/office/officeart/2005/8/quickstyle/simple4" qsCatId="simple" csTypeId="urn:microsoft.com/office/officeart/2005/8/colors/accent2_4" csCatId="accent2" phldr="1"/>
      <dgm:spPr/>
      <dgm:t>
        <a:bodyPr/>
        <a:lstStyle/>
        <a:p>
          <a:endParaRPr lang="en-US"/>
        </a:p>
      </dgm:t>
    </dgm:pt>
    <dgm:pt modelId="{AB1A0F4B-6953-440F-8BD3-D485A0EAE877}">
      <dgm:prSet custT="1"/>
      <dgm:spPr/>
      <dgm:t>
        <a:bodyPr/>
        <a:lstStyle/>
        <a:p>
          <a:pPr>
            <a:lnSpc>
              <a:spcPct val="100000"/>
            </a:lnSpc>
          </a:pPr>
          <a:r>
            <a:rPr lang="en-US" sz="2400" b="1" dirty="0">
              <a:solidFill>
                <a:schemeClr val="bg1"/>
              </a:solidFill>
            </a:rPr>
            <a:t>98960</a:t>
          </a:r>
          <a:r>
            <a:rPr lang="en-US" sz="2400" dirty="0">
              <a:solidFill>
                <a:schemeClr val="bg1"/>
              </a:solidFill>
            </a:rPr>
            <a:t> - individual patient </a:t>
          </a:r>
        </a:p>
      </dgm:t>
    </dgm:pt>
    <dgm:pt modelId="{D7EDA8A6-29B1-4CFE-9493-6D6E1A26990F}" type="parTrans" cxnId="{AD31E78D-5112-4317-BE7A-A1E7212DE005}">
      <dgm:prSet/>
      <dgm:spPr/>
      <dgm:t>
        <a:bodyPr/>
        <a:lstStyle/>
        <a:p>
          <a:endParaRPr lang="en-US" sz="3200"/>
        </a:p>
      </dgm:t>
    </dgm:pt>
    <dgm:pt modelId="{2CFB2391-3645-4EA5-BA2A-D56961C29356}" type="sibTrans" cxnId="{AD31E78D-5112-4317-BE7A-A1E7212DE005}">
      <dgm:prSet/>
      <dgm:spPr/>
      <dgm:t>
        <a:bodyPr/>
        <a:lstStyle/>
        <a:p>
          <a:pPr>
            <a:lnSpc>
              <a:spcPct val="100000"/>
            </a:lnSpc>
          </a:pPr>
          <a:endParaRPr lang="en-US" sz="3200"/>
        </a:p>
      </dgm:t>
    </dgm:pt>
    <dgm:pt modelId="{1FE6158A-2A46-462B-B2A5-E1B6C2562335}">
      <dgm:prSet custT="1"/>
      <dgm:spPr/>
      <dgm:t>
        <a:bodyPr/>
        <a:lstStyle/>
        <a:p>
          <a:pPr>
            <a:lnSpc>
              <a:spcPct val="100000"/>
            </a:lnSpc>
          </a:pPr>
          <a:r>
            <a:rPr lang="en-US" sz="2400" b="1" dirty="0">
              <a:solidFill>
                <a:schemeClr val="bg1"/>
              </a:solidFill>
            </a:rPr>
            <a:t>98961</a:t>
          </a:r>
          <a:r>
            <a:rPr lang="en-US" sz="2400" dirty="0">
              <a:solidFill>
                <a:schemeClr val="bg1"/>
              </a:solidFill>
            </a:rPr>
            <a:t> - 2-4 patients</a:t>
          </a:r>
        </a:p>
      </dgm:t>
    </dgm:pt>
    <dgm:pt modelId="{C53D0BA4-29DC-4B9C-8134-A97AFA665AFA}" type="parTrans" cxnId="{8FD54CAB-2E16-4F0B-8C4F-4AC72463CBBB}">
      <dgm:prSet/>
      <dgm:spPr/>
      <dgm:t>
        <a:bodyPr/>
        <a:lstStyle/>
        <a:p>
          <a:endParaRPr lang="en-US" sz="3200"/>
        </a:p>
      </dgm:t>
    </dgm:pt>
    <dgm:pt modelId="{3869948F-2A3C-4ADB-A15C-A4BDC1C60710}" type="sibTrans" cxnId="{8FD54CAB-2E16-4F0B-8C4F-4AC72463CBBB}">
      <dgm:prSet/>
      <dgm:spPr/>
      <dgm:t>
        <a:bodyPr/>
        <a:lstStyle/>
        <a:p>
          <a:pPr>
            <a:lnSpc>
              <a:spcPct val="100000"/>
            </a:lnSpc>
          </a:pPr>
          <a:endParaRPr lang="en-US" sz="3200"/>
        </a:p>
      </dgm:t>
    </dgm:pt>
    <dgm:pt modelId="{5147B76D-2753-4842-8CA5-3A2B4876C229}">
      <dgm:prSet custT="1"/>
      <dgm:spPr/>
      <dgm:t>
        <a:bodyPr/>
        <a:lstStyle/>
        <a:p>
          <a:pPr>
            <a:lnSpc>
              <a:spcPct val="100000"/>
            </a:lnSpc>
          </a:pPr>
          <a:r>
            <a:rPr lang="en-US" sz="2400" b="1" dirty="0">
              <a:solidFill>
                <a:schemeClr val="bg1"/>
              </a:solidFill>
            </a:rPr>
            <a:t>98962 </a:t>
          </a:r>
          <a:r>
            <a:rPr lang="en-US" sz="2400" dirty="0">
              <a:solidFill>
                <a:schemeClr val="bg1"/>
              </a:solidFill>
            </a:rPr>
            <a:t>- 5-8 patients. </a:t>
          </a:r>
        </a:p>
        <a:p>
          <a:pPr>
            <a:lnSpc>
              <a:spcPct val="100000"/>
            </a:lnSpc>
          </a:pPr>
          <a:r>
            <a:rPr lang="en-US" sz="1800" dirty="0">
              <a:solidFill>
                <a:schemeClr val="bg1"/>
              </a:solidFill>
            </a:rPr>
            <a:t>The group size may not exceed 8 patients.</a:t>
          </a:r>
          <a:endParaRPr lang="en-US" sz="2400" dirty="0">
            <a:solidFill>
              <a:schemeClr val="bg1"/>
            </a:solidFill>
          </a:endParaRPr>
        </a:p>
      </dgm:t>
    </dgm:pt>
    <dgm:pt modelId="{E5530667-5770-4046-B9F5-FA6B717C37BB}" type="parTrans" cxnId="{96548D00-5ACB-4F6A-813D-390A1C902736}">
      <dgm:prSet/>
      <dgm:spPr/>
      <dgm:t>
        <a:bodyPr/>
        <a:lstStyle/>
        <a:p>
          <a:endParaRPr lang="en-US" sz="3200"/>
        </a:p>
      </dgm:t>
    </dgm:pt>
    <dgm:pt modelId="{905C4B7D-9091-4436-AF9C-DAC7F49DFEEB}" type="sibTrans" cxnId="{96548D00-5ACB-4F6A-813D-390A1C902736}">
      <dgm:prSet/>
      <dgm:spPr/>
      <dgm:t>
        <a:bodyPr/>
        <a:lstStyle/>
        <a:p>
          <a:pPr>
            <a:lnSpc>
              <a:spcPct val="100000"/>
            </a:lnSpc>
          </a:pPr>
          <a:endParaRPr lang="en-US" sz="3200"/>
        </a:p>
      </dgm:t>
    </dgm:pt>
    <dgm:pt modelId="{5FCCDA6A-7082-4331-9431-11F191D6810C}" type="pres">
      <dgm:prSet presAssocID="{581DAACE-935E-43E6-8FB5-A7CE72DE7228}" presName="root" presStyleCnt="0">
        <dgm:presLayoutVars>
          <dgm:dir/>
          <dgm:resizeHandles val="exact"/>
        </dgm:presLayoutVars>
      </dgm:prSet>
      <dgm:spPr/>
    </dgm:pt>
    <dgm:pt modelId="{E7F6EB82-F712-40A9-8FAC-5D80B97036C8}" type="pres">
      <dgm:prSet presAssocID="{AB1A0F4B-6953-440F-8BD3-D485A0EAE877}" presName="compNode" presStyleCnt="0"/>
      <dgm:spPr/>
    </dgm:pt>
    <dgm:pt modelId="{DD601E1F-339F-4ADE-B730-645946912943}" type="pres">
      <dgm:prSet presAssocID="{AB1A0F4B-6953-440F-8BD3-D485A0EAE877}" presName="bgRect" presStyleLbl="bgShp" presStyleIdx="0" presStyleCnt="3"/>
      <dgm:spPr/>
    </dgm:pt>
    <dgm:pt modelId="{CD44B077-31ED-440F-974B-D4C7D99097BF}" type="pres">
      <dgm:prSet presAssocID="{AB1A0F4B-6953-440F-8BD3-D485A0EAE877}" presName="iconRect" presStyleLbl="node1" presStyleIdx="0" presStyleCnt="3"/>
      <dgm:spPr>
        <a:blipFill rotWithShape="1">
          <a:blip xmlns:r="http://schemas.openxmlformats.org/officeDocument/2006/relationships" r:embed="rId1"/>
          <a:srcRect/>
          <a:stretch>
            <a:fillRect/>
          </a:stretch>
        </a:blipFill>
      </dgm:spPr>
      <dgm:extLst>
        <a:ext uri="{E40237B7-FDA0-4F09-8148-C483321AD2D9}">
          <dgm14:cNvPr xmlns:dgm14="http://schemas.microsoft.com/office/drawing/2010/diagram" id="0" name="" descr="Office Worker"/>
        </a:ext>
      </dgm:extLst>
    </dgm:pt>
    <dgm:pt modelId="{5AE05B39-CC4C-4813-B456-270C7416935C}" type="pres">
      <dgm:prSet presAssocID="{AB1A0F4B-6953-440F-8BD3-D485A0EAE877}" presName="spaceRect" presStyleCnt="0"/>
      <dgm:spPr/>
    </dgm:pt>
    <dgm:pt modelId="{E75DE89B-1E24-4B46-8C6A-4B195DA3F2D2}" type="pres">
      <dgm:prSet presAssocID="{AB1A0F4B-6953-440F-8BD3-D485A0EAE877}" presName="parTx" presStyleLbl="revTx" presStyleIdx="0" presStyleCnt="3">
        <dgm:presLayoutVars>
          <dgm:chMax val="0"/>
          <dgm:chPref val="0"/>
        </dgm:presLayoutVars>
      </dgm:prSet>
      <dgm:spPr/>
    </dgm:pt>
    <dgm:pt modelId="{2F9B052A-16A2-4BAC-95C7-EFF5FEE56457}" type="pres">
      <dgm:prSet presAssocID="{2CFB2391-3645-4EA5-BA2A-D56961C29356}" presName="sibTrans" presStyleCnt="0"/>
      <dgm:spPr/>
    </dgm:pt>
    <dgm:pt modelId="{1F4B3DF7-ACCB-49B6-8A35-B462D84CF82F}" type="pres">
      <dgm:prSet presAssocID="{1FE6158A-2A46-462B-B2A5-E1B6C2562335}" presName="compNode" presStyleCnt="0"/>
      <dgm:spPr/>
    </dgm:pt>
    <dgm:pt modelId="{DAF3BF07-BF71-48E8-B728-4CCD4AEC8D82}" type="pres">
      <dgm:prSet presAssocID="{1FE6158A-2A46-462B-B2A5-E1B6C2562335}" presName="bgRect" presStyleLbl="bgShp" presStyleIdx="1" presStyleCnt="3"/>
      <dgm:spPr/>
    </dgm:pt>
    <dgm:pt modelId="{486288F2-EF94-4210-84D8-FA6ED08BC983}" type="pres">
      <dgm:prSet presAssocID="{1FE6158A-2A46-462B-B2A5-E1B6C2562335}" presName="iconRect" presStyleLbl="node1" presStyleIdx="1" presStyleCnt="3"/>
      <dgm:spPr>
        <a:blipFill rotWithShape="1">
          <a:blip xmlns:r="http://schemas.openxmlformats.org/officeDocument/2006/relationships" r:embed="rId2"/>
          <a:srcRect/>
          <a:stretch>
            <a:fillRect/>
          </a:stretch>
        </a:blipFill>
      </dgm:spPr>
      <dgm:extLst>
        <a:ext uri="{E40237B7-FDA0-4F09-8148-C483321AD2D9}">
          <dgm14:cNvPr xmlns:dgm14="http://schemas.microsoft.com/office/drawing/2010/diagram" id="0" name="" descr="Doctor"/>
        </a:ext>
      </dgm:extLst>
    </dgm:pt>
    <dgm:pt modelId="{570E384F-31F1-4849-910D-E0D6A9C17CE9}" type="pres">
      <dgm:prSet presAssocID="{1FE6158A-2A46-462B-B2A5-E1B6C2562335}" presName="spaceRect" presStyleCnt="0"/>
      <dgm:spPr/>
    </dgm:pt>
    <dgm:pt modelId="{519DB39D-D326-465C-ADBF-F8FE5E85954F}" type="pres">
      <dgm:prSet presAssocID="{1FE6158A-2A46-462B-B2A5-E1B6C2562335}" presName="parTx" presStyleLbl="revTx" presStyleIdx="1" presStyleCnt="3">
        <dgm:presLayoutVars>
          <dgm:chMax val="0"/>
          <dgm:chPref val="0"/>
        </dgm:presLayoutVars>
      </dgm:prSet>
      <dgm:spPr/>
    </dgm:pt>
    <dgm:pt modelId="{C10AD6D8-DE16-4F8C-9172-CEBCC8A1C4C2}" type="pres">
      <dgm:prSet presAssocID="{3869948F-2A3C-4ADB-A15C-A4BDC1C60710}" presName="sibTrans" presStyleCnt="0"/>
      <dgm:spPr/>
    </dgm:pt>
    <dgm:pt modelId="{256A7745-6379-4823-B4DC-0756308B160E}" type="pres">
      <dgm:prSet presAssocID="{5147B76D-2753-4842-8CA5-3A2B4876C229}" presName="compNode" presStyleCnt="0"/>
      <dgm:spPr/>
    </dgm:pt>
    <dgm:pt modelId="{68161D5B-DFBF-4D85-90CE-794D6116DF6C}" type="pres">
      <dgm:prSet presAssocID="{5147B76D-2753-4842-8CA5-3A2B4876C229}" presName="bgRect" presStyleLbl="bgShp" presStyleIdx="2" presStyleCnt="3"/>
      <dgm:spPr/>
    </dgm:pt>
    <dgm:pt modelId="{32C9E5FC-3E86-4C28-9B11-A99A9E68B0F6}" type="pres">
      <dgm:prSet presAssocID="{5147B76D-2753-4842-8CA5-3A2B4876C229}" presName="iconRect" presStyleLbl="node1" presStyleIdx="2" presStyleCnt="3"/>
      <dgm:spPr>
        <a:blipFill rotWithShape="1">
          <a:blip xmlns:r="http://schemas.openxmlformats.org/officeDocument/2006/relationships" r:embed="rId3"/>
          <a:srcRect/>
          <a:stretch>
            <a:fillRect/>
          </a:stretch>
        </a:blipFill>
      </dgm:spPr>
      <dgm:extLst>
        <a:ext uri="{E40237B7-FDA0-4F09-8148-C483321AD2D9}">
          <dgm14:cNvPr xmlns:dgm14="http://schemas.microsoft.com/office/drawing/2010/diagram" id="0" name="" descr="Hospital"/>
        </a:ext>
      </dgm:extLst>
    </dgm:pt>
    <dgm:pt modelId="{B8761074-34E0-463C-8D7B-B46D1FFA8B70}" type="pres">
      <dgm:prSet presAssocID="{5147B76D-2753-4842-8CA5-3A2B4876C229}" presName="spaceRect" presStyleCnt="0"/>
      <dgm:spPr/>
    </dgm:pt>
    <dgm:pt modelId="{4691229B-450E-4B8A-BE0E-E4BF97D875D4}" type="pres">
      <dgm:prSet presAssocID="{5147B76D-2753-4842-8CA5-3A2B4876C229}" presName="parTx" presStyleLbl="revTx" presStyleIdx="2" presStyleCnt="3">
        <dgm:presLayoutVars>
          <dgm:chMax val="0"/>
          <dgm:chPref val="0"/>
        </dgm:presLayoutVars>
      </dgm:prSet>
      <dgm:spPr/>
    </dgm:pt>
  </dgm:ptLst>
  <dgm:cxnLst>
    <dgm:cxn modelId="{96548D00-5ACB-4F6A-813D-390A1C902736}" srcId="{581DAACE-935E-43E6-8FB5-A7CE72DE7228}" destId="{5147B76D-2753-4842-8CA5-3A2B4876C229}" srcOrd="2" destOrd="0" parTransId="{E5530667-5770-4046-B9F5-FA6B717C37BB}" sibTransId="{905C4B7D-9091-4436-AF9C-DAC7F49DFEEB}"/>
    <dgm:cxn modelId="{9000040D-C221-4EE0-B371-6769AE2B9BB0}" type="presOf" srcId="{AB1A0F4B-6953-440F-8BD3-D485A0EAE877}" destId="{E75DE89B-1E24-4B46-8C6A-4B195DA3F2D2}" srcOrd="0" destOrd="0" presId="urn:microsoft.com/office/officeart/2018/2/layout/IconVerticalSolidList"/>
    <dgm:cxn modelId="{7BE43029-7CEC-43AA-845A-8B3E61088F3D}" type="presOf" srcId="{581DAACE-935E-43E6-8FB5-A7CE72DE7228}" destId="{5FCCDA6A-7082-4331-9431-11F191D6810C}" srcOrd="0" destOrd="0" presId="urn:microsoft.com/office/officeart/2018/2/layout/IconVerticalSolidList"/>
    <dgm:cxn modelId="{AD31E78D-5112-4317-BE7A-A1E7212DE005}" srcId="{581DAACE-935E-43E6-8FB5-A7CE72DE7228}" destId="{AB1A0F4B-6953-440F-8BD3-D485A0EAE877}" srcOrd="0" destOrd="0" parTransId="{D7EDA8A6-29B1-4CFE-9493-6D6E1A26990F}" sibTransId="{2CFB2391-3645-4EA5-BA2A-D56961C29356}"/>
    <dgm:cxn modelId="{C9ED1B99-E6C6-47AE-98F5-26C796EC434F}" type="presOf" srcId="{1FE6158A-2A46-462B-B2A5-E1B6C2562335}" destId="{519DB39D-D326-465C-ADBF-F8FE5E85954F}" srcOrd="0" destOrd="0" presId="urn:microsoft.com/office/officeart/2018/2/layout/IconVerticalSolidList"/>
    <dgm:cxn modelId="{8FD54CAB-2E16-4F0B-8C4F-4AC72463CBBB}" srcId="{581DAACE-935E-43E6-8FB5-A7CE72DE7228}" destId="{1FE6158A-2A46-462B-B2A5-E1B6C2562335}" srcOrd="1" destOrd="0" parTransId="{C53D0BA4-29DC-4B9C-8134-A97AFA665AFA}" sibTransId="{3869948F-2A3C-4ADB-A15C-A4BDC1C60710}"/>
    <dgm:cxn modelId="{F678FBE2-DC06-422D-8306-2F4F15230701}" type="presOf" srcId="{5147B76D-2753-4842-8CA5-3A2B4876C229}" destId="{4691229B-450E-4B8A-BE0E-E4BF97D875D4}" srcOrd="0" destOrd="0" presId="urn:microsoft.com/office/officeart/2018/2/layout/IconVerticalSolidList"/>
    <dgm:cxn modelId="{A8D04D1E-1237-4E56-8C07-E605FA2CFB3B}" type="presParOf" srcId="{5FCCDA6A-7082-4331-9431-11F191D6810C}" destId="{E7F6EB82-F712-40A9-8FAC-5D80B97036C8}" srcOrd="0" destOrd="0" presId="urn:microsoft.com/office/officeart/2018/2/layout/IconVerticalSolidList"/>
    <dgm:cxn modelId="{2A36F3B4-F10C-43D1-8C90-433094330E8A}" type="presParOf" srcId="{E7F6EB82-F712-40A9-8FAC-5D80B97036C8}" destId="{DD601E1F-339F-4ADE-B730-645946912943}" srcOrd="0" destOrd="0" presId="urn:microsoft.com/office/officeart/2018/2/layout/IconVerticalSolidList"/>
    <dgm:cxn modelId="{7715A144-5578-46D8-946D-18B7E799E4FD}" type="presParOf" srcId="{E7F6EB82-F712-40A9-8FAC-5D80B97036C8}" destId="{CD44B077-31ED-440F-974B-D4C7D99097BF}" srcOrd="1" destOrd="0" presId="urn:microsoft.com/office/officeart/2018/2/layout/IconVerticalSolidList"/>
    <dgm:cxn modelId="{B5E2AE67-D2A9-4D53-8925-C5020CF3A7B5}" type="presParOf" srcId="{E7F6EB82-F712-40A9-8FAC-5D80B97036C8}" destId="{5AE05B39-CC4C-4813-B456-270C7416935C}" srcOrd="2" destOrd="0" presId="urn:microsoft.com/office/officeart/2018/2/layout/IconVerticalSolidList"/>
    <dgm:cxn modelId="{B40A790C-FAE9-439D-8B5B-A9638D0F47C6}" type="presParOf" srcId="{E7F6EB82-F712-40A9-8FAC-5D80B97036C8}" destId="{E75DE89B-1E24-4B46-8C6A-4B195DA3F2D2}" srcOrd="3" destOrd="0" presId="urn:microsoft.com/office/officeart/2018/2/layout/IconVerticalSolidList"/>
    <dgm:cxn modelId="{2273A420-EEC6-464A-923D-ED337E4D8A37}" type="presParOf" srcId="{5FCCDA6A-7082-4331-9431-11F191D6810C}" destId="{2F9B052A-16A2-4BAC-95C7-EFF5FEE56457}" srcOrd="1" destOrd="0" presId="urn:microsoft.com/office/officeart/2018/2/layout/IconVerticalSolidList"/>
    <dgm:cxn modelId="{594551B8-2CB3-416B-AEA7-AB13F6BF162C}" type="presParOf" srcId="{5FCCDA6A-7082-4331-9431-11F191D6810C}" destId="{1F4B3DF7-ACCB-49B6-8A35-B462D84CF82F}" srcOrd="2" destOrd="0" presId="urn:microsoft.com/office/officeart/2018/2/layout/IconVerticalSolidList"/>
    <dgm:cxn modelId="{0E1A77F0-29B7-4D7C-B49A-75E397052DD2}" type="presParOf" srcId="{1F4B3DF7-ACCB-49B6-8A35-B462D84CF82F}" destId="{DAF3BF07-BF71-48E8-B728-4CCD4AEC8D82}" srcOrd="0" destOrd="0" presId="urn:microsoft.com/office/officeart/2018/2/layout/IconVerticalSolidList"/>
    <dgm:cxn modelId="{F378989D-856C-4810-827C-F0F28347B74B}" type="presParOf" srcId="{1F4B3DF7-ACCB-49B6-8A35-B462D84CF82F}" destId="{486288F2-EF94-4210-84D8-FA6ED08BC983}" srcOrd="1" destOrd="0" presId="urn:microsoft.com/office/officeart/2018/2/layout/IconVerticalSolidList"/>
    <dgm:cxn modelId="{0046413A-A52F-4339-ACCB-B0516D9D15DF}" type="presParOf" srcId="{1F4B3DF7-ACCB-49B6-8A35-B462D84CF82F}" destId="{570E384F-31F1-4849-910D-E0D6A9C17CE9}" srcOrd="2" destOrd="0" presId="urn:microsoft.com/office/officeart/2018/2/layout/IconVerticalSolidList"/>
    <dgm:cxn modelId="{D044FBE5-5DC9-48D6-BB08-A653EA03C24D}" type="presParOf" srcId="{1F4B3DF7-ACCB-49B6-8A35-B462D84CF82F}" destId="{519DB39D-D326-465C-ADBF-F8FE5E85954F}" srcOrd="3" destOrd="0" presId="urn:microsoft.com/office/officeart/2018/2/layout/IconVerticalSolidList"/>
    <dgm:cxn modelId="{55B133BE-D521-4972-805B-9C0068367C7F}" type="presParOf" srcId="{5FCCDA6A-7082-4331-9431-11F191D6810C}" destId="{C10AD6D8-DE16-4F8C-9172-CEBCC8A1C4C2}" srcOrd="3" destOrd="0" presId="urn:microsoft.com/office/officeart/2018/2/layout/IconVerticalSolidList"/>
    <dgm:cxn modelId="{373437B0-0C61-4B5E-B882-04BBCC83587F}" type="presParOf" srcId="{5FCCDA6A-7082-4331-9431-11F191D6810C}" destId="{256A7745-6379-4823-B4DC-0756308B160E}" srcOrd="4" destOrd="0" presId="urn:microsoft.com/office/officeart/2018/2/layout/IconVerticalSolidList"/>
    <dgm:cxn modelId="{F781F5C9-E6A8-4F7B-ADBC-293B02292D7B}" type="presParOf" srcId="{256A7745-6379-4823-B4DC-0756308B160E}" destId="{68161D5B-DFBF-4D85-90CE-794D6116DF6C}" srcOrd="0" destOrd="0" presId="urn:microsoft.com/office/officeart/2018/2/layout/IconVerticalSolidList"/>
    <dgm:cxn modelId="{59CE49A4-1D70-475B-8EA9-EC815064F520}" type="presParOf" srcId="{256A7745-6379-4823-B4DC-0756308B160E}" destId="{32C9E5FC-3E86-4C28-9B11-A99A9E68B0F6}" srcOrd="1" destOrd="0" presId="urn:microsoft.com/office/officeart/2018/2/layout/IconVerticalSolidList"/>
    <dgm:cxn modelId="{E4B53013-7E08-478C-8E28-FA94155591D0}" type="presParOf" srcId="{256A7745-6379-4823-B4DC-0756308B160E}" destId="{B8761074-34E0-463C-8D7B-B46D1FFA8B70}" srcOrd="2" destOrd="0" presId="urn:microsoft.com/office/officeart/2018/2/layout/IconVerticalSolidList"/>
    <dgm:cxn modelId="{FD90B682-52B8-454D-BB5B-4D726028DDD3}" type="presParOf" srcId="{256A7745-6379-4823-B4DC-0756308B160E}" destId="{4691229B-450E-4B8A-BE0E-E4BF97D875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EA78B-9877-41C1-9C8A-4973EA844AB9}">
      <dsp:nvSpPr>
        <dsp:cNvPr id="0" name=""/>
        <dsp:cNvSpPr/>
      </dsp:nvSpPr>
      <dsp:spPr>
        <a:xfrm>
          <a:off x="2885798" y="2088417"/>
          <a:ext cx="2654469" cy="229622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CHW</a:t>
          </a:r>
        </a:p>
      </dsp:txBody>
      <dsp:txXfrm>
        <a:off x="3325681" y="2468933"/>
        <a:ext cx="1774703" cy="1535191"/>
      </dsp:txXfrm>
    </dsp:sp>
    <dsp:sp modelId="{242C6E2E-0836-4A5F-A880-F700A1D1895E}">
      <dsp:nvSpPr>
        <dsp:cNvPr id="0" name=""/>
        <dsp:cNvSpPr/>
      </dsp:nvSpPr>
      <dsp:spPr>
        <a:xfrm>
          <a:off x="4548006" y="989829"/>
          <a:ext cx="1001523" cy="862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22C40-C524-422F-AE6F-FC4569D26206}">
      <dsp:nvSpPr>
        <dsp:cNvPr id="0" name=""/>
        <dsp:cNvSpPr/>
      </dsp:nvSpPr>
      <dsp:spPr>
        <a:xfrm>
          <a:off x="3130313" y="0"/>
          <a:ext cx="2175319" cy="1881906"/>
        </a:xfrm>
        <a:prstGeom prst="hexagon">
          <a:avLst>
            <a:gd name="adj" fmla="val 2857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Resources</a:t>
          </a:r>
        </a:p>
      </dsp:txBody>
      <dsp:txXfrm>
        <a:off x="3490810" y="311872"/>
        <a:ext cx="1454325" cy="1258162"/>
      </dsp:txXfrm>
    </dsp:sp>
    <dsp:sp modelId="{00661F1F-06BC-40E3-B15C-B5D26387DA3C}">
      <dsp:nvSpPr>
        <dsp:cNvPr id="0" name=""/>
        <dsp:cNvSpPr/>
      </dsp:nvSpPr>
      <dsp:spPr>
        <a:xfrm>
          <a:off x="5731615" y="2579001"/>
          <a:ext cx="1001523" cy="862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5C7E4-06BE-4A19-86E2-DE38F0CDF9BB}">
      <dsp:nvSpPr>
        <dsp:cNvPr id="0" name=""/>
        <dsp:cNvSpPr/>
      </dsp:nvSpPr>
      <dsp:spPr>
        <a:xfrm>
          <a:off x="5155875" y="1125073"/>
          <a:ext cx="2175319" cy="1881906"/>
        </a:xfrm>
        <a:prstGeom prst="hexagon">
          <a:avLst>
            <a:gd name="adj" fmla="val 2857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System Navigation</a:t>
          </a:r>
        </a:p>
      </dsp:txBody>
      <dsp:txXfrm>
        <a:off x="5516372" y="1436945"/>
        <a:ext cx="1454325" cy="1258162"/>
      </dsp:txXfrm>
    </dsp:sp>
    <dsp:sp modelId="{A3E88B27-2F01-47A8-83B2-BF7B0D04C705}">
      <dsp:nvSpPr>
        <dsp:cNvPr id="0" name=""/>
        <dsp:cNvSpPr/>
      </dsp:nvSpPr>
      <dsp:spPr>
        <a:xfrm>
          <a:off x="4904900" y="4424131"/>
          <a:ext cx="1001523" cy="862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93B45C-1CE9-44F2-A4FF-95E27EEEB3AE}">
      <dsp:nvSpPr>
        <dsp:cNvPr id="0" name=""/>
        <dsp:cNvSpPr/>
      </dsp:nvSpPr>
      <dsp:spPr>
        <a:xfrm>
          <a:off x="5125334" y="3433006"/>
          <a:ext cx="2175319" cy="1881906"/>
        </a:xfrm>
        <a:prstGeom prst="hexagon">
          <a:avLst>
            <a:gd name="adj" fmla="val 2857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Health Promotion and Education</a:t>
          </a:r>
        </a:p>
      </dsp:txBody>
      <dsp:txXfrm>
        <a:off x="5485831" y="3744878"/>
        <a:ext cx="1454325" cy="1258162"/>
      </dsp:txXfrm>
    </dsp:sp>
    <dsp:sp modelId="{1E9002F5-A0A7-4509-81BE-97B0ED80CA86}">
      <dsp:nvSpPr>
        <dsp:cNvPr id="0" name=""/>
        <dsp:cNvSpPr/>
      </dsp:nvSpPr>
      <dsp:spPr>
        <a:xfrm>
          <a:off x="2890738" y="4613163"/>
          <a:ext cx="1001523" cy="862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7FABE-69D2-4FCF-B599-0DF50A24DDA6}">
      <dsp:nvSpPr>
        <dsp:cNvPr id="0" name=""/>
        <dsp:cNvSpPr/>
      </dsp:nvSpPr>
      <dsp:spPr>
        <a:xfrm>
          <a:off x="3130313" y="4591800"/>
          <a:ext cx="2175319" cy="1881906"/>
        </a:xfrm>
        <a:prstGeom prst="hexagon">
          <a:avLst>
            <a:gd name="adj" fmla="val 2857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Engagement</a:t>
          </a:r>
        </a:p>
      </dsp:txBody>
      <dsp:txXfrm>
        <a:off x="3490810" y="4903672"/>
        <a:ext cx="1454325" cy="1258162"/>
      </dsp:txXfrm>
    </dsp:sp>
    <dsp:sp modelId="{C42190E4-4FED-4F85-87F8-F1223D693D04}">
      <dsp:nvSpPr>
        <dsp:cNvPr id="0" name=""/>
        <dsp:cNvSpPr/>
      </dsp:nvSpPr>
      <dsp:spPr>
        <a:xfrm>
          <a:off x="1702741" y="3000563"/>
          <a:ext cx="1001523" cy="862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06525-1FE9-44B2-A7F3-3B161E3DD998}">
      <dsp:nvSpPr>
        <dsp:cNvPr id="0" name=""/>
        <dsp:cNvSpPr/>
      </dsp:nvSpPr>
      <dsp:spPr>
        <a:xfrm>
          <a:off x="1126031" y="3434301"/>
          <a:ext cx="2175319" cy="1881906"/>
        </a:xfrm>
        <a:prstGeom prst="hexagon">
          <a:avLst>
            <a:gd name="adj" fmla="val 28570"/>
            <a:gd name="vf" fmla="val 11547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Partnership</a:t>
          </a:r>
        </a:p>
      </dsp:txBody>
      <dsp:txXfrm>
        <a:off x="1486528" y="3746173"/>
        <a:ext cx="1454325" cy="1258162"/>
      </dsp:txXfrm>
    </dsp:sp>
    <dsp:sp modelId="{7868BF60-58C7-4965-83AE-7083BA3C877B}">
      <dsp:nvSpPr>
        <dsp:cNvPr id="0" name=""/>
        <dsp:cNvSpPr/>
      </dsp:nvSpPr>
      <dsp:spPr>
        <a:xfrm>
          <a:off x="1167275" y="1162832"/>
          <a:ext cx="2175319" cy="1881906"/>
        </a:xfrm>
        <a:prstGeom prst="hexagon">
          <a:avLst>
            <a:gd name="adj" fmla="val 28570"/>
            <a:gd name="vf" fmla="val 115470"/>
          </a:avLst>
        </a:prstGeom>
        <a:solidFill>
          <a:srgbClr val="CC99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Advocate</a:t>
          </a:r>
        </a:p>
      </dsp:txBody>
      <dsp:txXfrm>
        <a:off x="1527772" y="1474704"/>
        <a:ext cx="1454325" cy="1258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5631D-47E1-4CFE-A839-516262DA81D9}">
      <dsp:nvSpPr>
        <dsp:cNvPr id="0" name=""/>
        <dsp:cNvSpPr/>
      </dsp:nvSpPr>
      <dsp:spPr>
        <a:xfrm>
          <a:off x="3183822" y="1888109"/>
          <a:ext cx="698919" cy="91440"/>
        </a:xfrm>
        <a:custGeom>
          <a:avLst/>
          <a:gdLst/>
          <a:ahLst/>
          <a:cxnLst/>
          <a:rect l="0" t="0" r="0" b="0"/>
          <a:pathLst>
            <a:path>
              <a:moveTo>
                <a:pt x="0" y="45720"/>
              </a:moveTo>
              <a:lnTo>
                <a:pt x="698919"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515044" y="1930178"/>
        <a:ext cx="36475" cy="7302"/>
      </dsp:txXfrm>
    </dsp:sp>
    <dsp:sp modelId="{EE6B379B-BFFE-4DA8-AA4A-61F7E92BF400}">
      <dsp:nvSpPr>
        <dsp:cNvPr id="0" name=""/>
        <dsp:cNvSpPr/>
      </dsp:nvSpPr>
      <dsp:spPr>
        <a:xfrm>
          <a:off x="13798" y="982282"/>
          <a:ext cx="3171824" cy="190309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22" tIns="163143" rIns="155422" bIns="163143" numCol="1" spcCol="1270" anchor="ctr" anchorCtr="0">
          <a:noAutofit/>
        </a:bodyPr>
        <a:lstStyle/>
        <a:p>
          <a:pPr marL="0" lvl="0" indent="0" algn="ctr" defTabSz="800100">
            <a:lnSpc>
              <a:spcPct val="90000"/>
            </a:lnSpc>
            <a:spcBef>
              <a:spcPct val="0"/>
            </a:spcBef>
            <a:spcAft>
              <a:spcPct val="35000"/>
            </a:spcAft>
            <a:buNone/>
          </a:pPr>
          <a:r>
            <a:rPr lang="en-US" sz="1800" kern="1200" dirty="0"/>
            <a:t>Must be 18 years of age </a:t>
          </a:r>
        </a:p>
        <a:p>
          <a:pPr marL="0" lvl="0" indent="0" algn="ctr" defTabSz="800100">
            <a:lnSpc>
              <a:spcPct val="90000"/>
            </a:lnSpc>
            <a:spcBef>
              <a:spcPct val="0"/>
            </a:spcBef>
            <a:spcAft>
              <a:spcPct val="35000"/>
            </a:spcAft>
            <a:buNone/>
          </a:pPr>
          <a:r>
            <a:rPr lang="en-US" sz="1800" kern="1200" dirty="0"/>
            <a:t>or older</a:t>
          </a:r>
        </a:p>
      </dsp:txBody>
      <dsp:txXfrm>
        <a:off x="13798" y="982282"/>
        <a:ext cx="3171824" cy="1903094"/>
      </dsp:txXfrm>
    </dsp:sp>
    <dsp:sp modelId="{6DD5583E-7322-4289-AF31-504EFD8674C8}">
      <dsp:nvSpPr>
        <dsp:cNvPr id="0" name=""/>
        <dsp:cNvSpPr/>
      </dsp:nvSpPr>
      <dsp:spPr>
        <a:xfrm>
          <a:off x="7085166" y="1888109"/>
          <a:ext cx="698919" cy="91440"/>
        </a:xfrm>
        <a:custGeom>
          <a:avLst/>
          <a:gdLst/>
          <a:ahLst/>
          <a:cxnLst/>
          <a:rect l="0" t="0" r="0" b="0"/>
          <a:pathLst>
            <a:path>
              <a:moveTo>
                <a:pt x="0" y="45720"/>
              </a:moveTo>
              <a:lnTo>
                <a:pt x="698919"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416387" y="1930178"/>
        <a:ext cx="36475" cy="7302"/>
      </dsp:txXfrm>
    </dsp:sp>
    <dsp:sp modelId="{99E3CA92-1F5B-464B-9163-7C070C8369AF}">
      <dsp:nvSpPr>
        <dsp:cNvPr id="0" name=""/>
        <dsp:cNvSpPr/>
      </dsp:nvSpPr>
      <dsp:spPr>
        <a:xfrm>
          <a:off x="3915141" y="982282"/>
          <a:ext cx="3171824" cy="190309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22" tIns="163143" rIns="155422" bIns="163143" numCol="1" spcCol="1270" anchor="ctr" anchorCtr="0">
          <a:noAutofit/>
        </a:bodyPr>
        <a:lstStyle/>
        <a:p>
          <a:pPr marL="0" lvl="0" indent="0" algn="ctr" defTabSz="800100">
            <a:lnSpc>
              <a:spcPct val="90000"/>
            </a:lnSpc>
            <a:spcBef>
              <a:spcPct val="0"/>
            </a:spcBef>
            <a:spcAft>
              <a:spcPct val="35000"/>
            </a:spcAft>
            <a:buNone/>
          </a:pPr>
          <a:r>
            <a:rPr lang="en-US" sz="1800" kern="1200" dirty="0"/>
            <a:t>Possess at least a high school diploma or high school equivalency diploma/certification</a:t>
          </a:r>
        </a:p>
      </dsp:txBody>
      <dsp:txXfrm>
        <a:off x="3915141" y="982282"/>
        <a:ext cx="3171824" cy="1903094"/>
      </dsp:txXfrm>
    </dsp:sp>
    <dsp:sp modelId="{B624424C-DE85-49D2-BB14-B025414D8EAE}">
      <dsp:nvSpPr>
        <dsp:cNvPr id="0" name=""/>
        <dsp:cNvSpPr/>
      </dsp:nvSpPr>
      <dsp:spPr>
        <a:xfrm>
          <a:off x="1599710" y="2883577"/>
          <a:ext cx="7802687" cy="698919"/>
        </a:xfrm>
        <a:custGeom>
          <a:avLst/>
          <a:gdLst/>
          <a:ahLst/>
          <a:cxnLst/>
          <a:rect l="0" t="0" r="0" b="0"/>
          <a:pathLst>
            <a:path>
              <a:moveTo>
                <a:pt x="7802687" y="0"/>
              </a:moveTo>
              <a:lnTo>
                <a:pt x="7802687" y="366559"/>
              </a:lnTo>
              <a:lnTo>
                <a:pt x="0" y="366559"/>
              </a:lnTo>
              <a:lnTo>
                <a:pt x="0" y="698919"/>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305136" y="3229385"/>
        <a:ext cx="391835" cy="7302"/>
      </dsp:txXfrm>
    </dsp:sp>
    <dsp:sp modelId="{1E3E0703-0D8E-4A91-B1AA-53B4F1301579}">
      <dsp:nvSpPr>
        <dsp:cNvPr id="0" name=""/>
        <dsp:cNvSpPr/>
      </dsp:nvSpPr>
      <dsp:spPr>
        <a:xfrm>
          <a:off x="7816485" y="982282"/>
          <a:ext cx="3171824" cy="19030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22" tIns="163143" rIns="155422" bIns="163143" numCol="1" spcCol="1270" anchor="ctr" anchorCtr="0">
          <a:noAutofit/>
        </a:bodyPr>
        <a:lstStyle/>
        <a:p>
          <a:pPr marL="0" lvl="0" indent="0" algn="ctr" defTabSz="800100">
            <a:lnSpc>
              <a:spcPct val="90000"/>
            </a:lnSpc>
            <a:spcBef>
              <a:spcPct val="0"/>
            </a:spcBef>
            <a:spcAft>
              <a:spcPct val="35000"/>
            </a:spcAft>
            <a:buNone/>
          </a:pPr>
          <a:r>
            <a:rPr lang="en-US" sz="1800" kern="1200" dirty="0"/>
            <a:t>Must meet the CHW Training Program Pathway or the Work Experience Pathway</a:t>
          </a:r>
        </a:p>
      </dsp:txBody>
      <dsp:txXfrm>
        <a:off x="7816485" y="982282"/>
        <a:ext cx="3171824" cy="1903094"/>
      </dsp:txXfrm>
    </dsp:sp>
    <dsp:sp modelId="{94E2938E-1F12-4222-BC6C-F9CAE9D1FC7B}">
      <dsp:nvSpPr>
        <dsp:cNvPr id="0" name=""/>
        <dsp:cNvSpPr/>
      </dsp:nvSpPr>
      <dsp:spPr>
        <a:xfrm>
          <a:off x="3183822" y="4520724"/>
          <a:ext cx="698919" cy="91440"/>
        </a:xfrm>
        <a:custGeom>
          <a:avLst/>
          <a:gdLst/>
          <a:ahLst/>
          <a:cxnLst/>
          <a:rect l="0" t="0" r="0" b="0"/>
          <a:pathLst>
            <a:path>
              <a:moveTo>
                <a:pt x="0" y="45720"/>
              </a:moveTo>
              <a:lnTo>
                <a:pt x="698919"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515044" y="4562792"/>
        <a:ext cx="36475" cy="7302"/>
      </dsp:txXfrm>
    </dsp:sp>
    <dsp:sp modelId="{DA2DB16C-0BC2-4443-A13D-C089C696D8AE}">
      <dsp:nvSpPr>
        <dsp:cNvPr id="0" name=""/>
        <dsp:cNvSpPr/>
      </dsp:nvSpPr>
      <dsp:spPr>
        <a:xfrm>
          <a:off x="13798" y="3614896"/>
          <a:ext cx="3171824" cy="190309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22" tIns="163143" rIns="155422" bIns="163143" numCol="1" spcCol="1270" anchor="ctr" anchorCtr="0">
          <a:noAutofit/>
        </a:bodyPr>
        <a:lstStyle/>
        <a:p>
          <a:pPr marL="0" lvl="0" indent="0" algn="ctr" defTabSz="800100">
            <a:lnSpc>
              <a:spcPct val="90000"/>
            </a:lnSpc>
            <a:spcBef>
              <a:spcPct val="0"/>
            </a:spcBef>
            <a:spcAft>
              <a:spcPct val="35000"/>
            </a:spcAft>
            <a:buNone/>
          </a:pPr>
          <a:r>
            <a:rPr lang="en-US" sz="1800" kern="1200"/>
            <a:t>Has successfully completed a CHW application with the MDHHS designated contractor and must be listed in good standing on the </a:t>
          </a:r>
          <a:r>
            <a:rPr lang="en-US" sz="1800" b="1" kern="1200">
              <a:hlinkClick xmlns:r="http://schemas.openxmlformats.org/officeDocument/2006/relationships" r:id="rId1">
                <a:extLst>
                  <a:ext uri="{A12FA001-AC4F-418D-AE19-62706E023703}">
                    <ahyp:hlinkClr xmlns:ahyp="http://schemas.microsoft.com/office/drawing/2018/hyperlinkcolor" val="tx"/>
                  </a:ext>
                </a:extLst>
              </a:hlinkClick>
            </a:rPr>
            <a:t>MI Medicaid CHW Registry</a:t>
          </a:r>
          <a:endParaRPr lang="en-US" sz="1800" b="1" kern="1200" dirty="0"/>
        </a:p>
      </dsp:txBody>
      <dsp:txXfrm>
        <a:off x="13798" y="3614896"/>
        <a:ext cx="3171824" cy="1903094"/>
      </dsp:txXfrm>
    </dsp:sp>
    <dsp:sp modelId="{E23A8CC4-D41E-4C2C-84F7-5F746B7D15F1}">
      <dsp:nvSpPr>
        <dsp:cNvPr id="0" name=""/>
        <dsp:cNvSpPr/>
      </dsp:nvSpPr>
      <dsp:spPr>
        <a:xfrm>
          <a:off x="3915141" y="3614896"/>
          <a:ext cx="3171824" cy="1903094"/>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22" tIns="163143" rIns="155422" bIns="163143" numCol="1" spcCol="1270" anchor="ctr" anchorCtr="0">
          <a:noAutofit/>
        </a:bodyPr>
        <a:lstStyle/>
        <a:p>
          <a:pPr marL="0" lvl="0" indent="0" algn="ctr" defTabSz="800100">
            <a:lnSpc>
              <a:spcPct val="90000"/>
            </a:lnSpc>
            <a:spcBef>
              <a:spcPct val="0"/>
            </a:spcBef>
            <a:spcAft>
              <a:spcPct val="35000"/>
            </a:spcAft>
            <a:buNone/>
          </a:pPr>
          <a:r>
            <a:rPr lang="en-US" sz="1800" kern="1200" dirty="0"/>
            <a:t>Complete provider enrollment requirements detailed in the Provider Enrollment section of this policy. </a:t>
          </a:r>
        </a:p>
      </dsp:txBody>
      <dsp:txXfrm>
        <a:off x="3915141" y="3614896"/>
        <a:ext cx="3171824" cy="1903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01E1F-339F-4ADE-B730-645946912943}">
      <dsp:nvSpPr>
        <dsp:cNvPr id="0" name=""/>
        <dsp:cNvSpPr/>
      </dsp:nvSpPr>
      <dsp:spPr>
        <a:xfrm>
          <a:off x="0" y="569"/>
          <a:ext cx="5257800" cy="1332442"/>
        </a:xfrm>
        <a:prstGeom prst="roundRect">
          <a:avLst>
            <a:gd name="adj" fmla="val 10000"/>
          </a:avLst>
        </a:prstGeom>
        <a:solidFill>
          <a:schemeClr val="accent2">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44B077-31ED-440F-974B-D4C7D99097BF}">
      <dsp:nvSpPr>
        <dsp:cNvPr id="0" name=""/>
        <dsp:cNvSpPr/>
      </dsp:nvSpPr>
      <dsp:spPr>
        <a:xfrm>
          <a:off x="403063" y="300368"/>
          <a:ext cx="732843" cy="732843"/>
        </a:xfrm>
        <a:prstGeom prst="rect">
          <a:avLst/>
        </a:prstGeom>
        <a:blipFill rotWithShape="1">
          <a:blip xmlns:r="http://schemas.openxmlformats.org/officeDocument/2006/relationships" r:embed="rId1"/>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5DE89B-1E24-4B46-8C6A-4B195DA3F2D2}">
      <dsp:nvSpPr>
        <dsp:cNvPr id="0" name=""/>
        <dsp:cNvSpPr/>
      </dsp:nvSpPr>
      <dsp:spPr>
        <a:xfrm>
          <a:off x="1538970" y="569"/>
          <a:ext cx="3718829" cy="133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7" tIns="141017" rIns="141017" bIns="14101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bg1"/>
              </a:solidFill>
            </a:rPr>
            <a:t>98960</a:t>
          </a:r>
          <a:r>
            <a:rPr lang="en-US" sz="2400" kern="1200" dirty="0">
              <a:solidFill>
                <a:schemeClr val="bg1"/>
              </a:solidFill>
            </a:rPr>
            <a:t> - individual patient </a:t>
          </a:r>
        </a:p>
      </dsp:txBody>
      <dsp:txXfrm>
        <a:off x="1538970" y="569"/>
        <a:ext cx="3718829" cy="1332442"/>
      </dsp:txXfrm>
    </dsp:sp>
    <dsp:sp modelId="{DAF3BF07-BF71-48E8-B728-4CCD4AEC8D82}">
      <dsp:nvSpPr>
        <dsp:cNvPr id="0" name=""/>
        <dsp:cNvSpPr/>
      </dsp:nvSpPr>
      <dsp:spPr>
        <a:xfrm>
          <a:off x="0" y="1666121"/>
          <a:ext cx="5257800" cy="1332442"/>
        </a:xfrm>
        <a:prstGeom prst="roundRect">
          <a:avLst>
            <a:gd name="adj" fmla="val 10000"/>
          </a:avLst>
        </a:prstGeom>
        <a:solidFill>
          <a:schemeClr val="accent2">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86288F2-EF94-4210-84D8-FA6ED08BC983}">
      <dsp:nvSpPr>
        <dsp:cNvPr id="0" name=""/>
        <dsp:cNvSpPr/>
      </dsp:nvSpPr>
      <dsp:spPr>
        <a:xfrm>
          <a:off x="403063" y="1965921"/>
          <a:ext cx="732843" cy="732843"/>
        </a:xfrm>
        <a:prstGeom prst="rect">
          <a:avLst/>
        </a:prstGeom>
        <a:blipFill rotWithShape="1">
          <a:blip xmlns:r="http://schemas.openxmlformats.org/officeDocument/2006/relationships" r:embed="rId2"/>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9DB39D-D326-465C-ADBF-F8FE5E85954F}">
      <dsp:nvSpPr>
        <dsp:cNvPr id="0" name=""/>
        <dsp:cNvSpPr/>
      </dsp:nvSpPr>
      <dsp:spPr>
        <a:xfrm>
          <a:off x="1538970" y="1666121"/>
          <a:ext cx="3718829" cy="133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7" tIns="141017" rIns="141017" bIns="14101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bg1"/>
              </a:solidFill>
            </a:rPr>
            <a:t>98961</a:t>
          </a:r>
          <a:r>
            <a:rPr lang="en-US" sz="2400" kern="1200" dirty="0">
              <a:solidFill>
                <a:schemeClr val="bg1"/>
              </a:solidFill>
            </a:rPr>
            <a:t> - 2-4 patients</a:t>
          </a:r>
        </a:p>
      </dsp:txBody>
      <dsp:txXfrm>
        <a:off x="1538970" y="1666121"/>
        <a:ext cx="3718829" cy="1332442"/>
      </dsp:txXfrm>
    </dsp:sp>
    <dsp:sp modelId="{68161D5B-DFBF-4D85-90CE-794D6116DF6C}">
      <dsp:nvSpPr>
        <dsp:cNvPr id="0" name=""/>
        <dsp:cNvSpPr/>
      </dsp:nvSpPr>
      <dsp:spPr>
        <a:xfrm>
          <a:off x="0" y="3331674"/>
          <a:ext cx="5257800" cy="1332442"/>
        </a:xfrm>
        <a:prstGeom prst="roundRect">
          <a:avLst>
            <a:gd name="adj" fmla="val 10000"/>
          </a:avLst>
        </a:prstGeom>
        <a:solidFill>
          <a:schemeClr val="accent2">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2C9E5FC-3E86-4C28-9B11-A99A9E68B0F6}">
      <dsp:nvSpPr>
        <dsp:cNvPr id="0" name=""/>
        <dsp:cNvSpPr/>
      </dsp:nvSpPr>
      <dsp:spPr>
        <a:xfrm>
          <a:off x="403063" y="3631473"/>
          <a:ext cx="732843" cy="732843"/>
        </a:xfrm>
        <a:prstGeom prst="rect">
          <a:avLst/>
        </a:prstGeom>
        <a:blipFill rotWithShape="1">
          <a:blip xmlns:r="http://schemas.openxmlformats.org/officeDocument/2006/relationships" r:embed="rId3"/>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91229B-450E-4B8A-BE0E-E4BF97D875D4}">
      <dsp:nvSpPr>
        <dsp:cNvPr id="0" name=""/>
        <dsp:cNvSpPr/>
      </dsp:nvSpPr>
      <dsp:spPr>
        <a:xfrm>
          <a:off x="1538970" y="3331674"/>
          <a:ext cx="3718829" cy="133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7" tIns="141017" rIns="141017" bIns="14101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bg1"/>
              </a:solidFill>
            </a:rPr>
            <a:t>98962 </a:t>
          </a:r>
          <a:r>
            <a:rPr lang="en-US" sz="2400" kern="1200" dirty="0">
              <a:solidFill>
                <a:schemeClr val="bg1"/>
              </a:solidFill>
            </a:rPr>
            <a:t>- 5-8 patients. </a:t>
          </a:r>
        </a:p>
        <a:p>
          <a:pPr marL="0" lvl="0" indent="0" algn="l" defTabSz="1066800">
            <a:lnSpc>
              <a:spcPct val="100000"/>
            </a:lnSpc>
            <a:spcBef>
              <a:spcPct val="0"/>
            </a:spcBef>
            <a:spcAft>
              <a:spcPct val="35000"/>
            </a:spcAft>
            <a:buNone/>
          </a:pPr>
          <a:r>
            <a:rPr lang="en-US" sz="1800" kern="1200" dirty="0">
              <a:solidFill>
                <a:schemeClr val="bg1"/>
              </a:solidFill>
            </a:rPr>
            <a:t>The group size may not exceed 8 patients.</a:t>
          </a:r>
          <a:endParaRPr lang="en-US" sz="2400" kern="1200" dirty="0">
            <a:solidFill>
              <a:schemeClr val="bg1"/>
            </a:solidFill>
          </a:endParaRPr>
        </a:p>
      </dsp:txBody>
      <dsp:txXfrm>
        <a:off x="1538970" y="3331674"/>
        <a:ext cx="3718829" cy="133244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BE8E-B847-4B68-BFE3-F32A5635E782}"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B9A9F-393C-497F-835D-25952552356E}" type="slidenum">
              <a:rPr lang="en-US" smtClean="0"/>
              <a:t>‹#›</a:t>
            </a:fld>
            <a:endParaRPr lang="en-US"/>
          </a:p>
        </p:txBody>
      </p:sp>
    </p:spTree>
    <p:extLst>
      <p:ext uri="{BB962C8B-B14F-4D97-AF65-F5344CB8AC3E}">
        <p14:creationId xmlns:p14="http://schemas.microsoft.com/office/powerpoint/2010/main" val="32033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chronicdisease/center/community-health-worker-resources.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michwa.org/about-chw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29</a:t>
            </a:fld>
            <a:endParaRPr lang="en-US" dirty="0"/>
          </a:p>
        </p:txBody>
      </p:sp>
    </p:spTree>
    <p:extLst>
      <p:ext uri="{BB962C8B-B14F-4D97-AF65-F5344CB8AC3E}">
        <p14:creationId xmlns:p14="http://schemas.microsoft.com/office/powerpoint/2010/main" val="252086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53535"/>
                </a:solidFill>
                <a:effectLst/>
                <a:latin typeface="Montserrat" panose="00000500000000000000" pitchFamily="2" charset="0"/>
              </a:rPr>
              <a:t>To support recommendations under the ‘engagement’ priority, the MDHHS Policy and Planning SDOH team convened a CHW Community Feedback Forum (CHW-CFF) in August 2023. </a:t>
            </a:r>
          </a:p>
          <a:p>
            <a:endParaRPr lang="en-US" b="0" i="0" dirty="0">
              <a:solidFill>
                <a:srgbClr val="353535"/>
              </a:solidFill>
              <a:effectLst/>
              <a:latin typeface="Montserrat" panose="00000500000000000000" pitchFamily="2" charset="0"/>
            </a:endParaRPr>
          </a:p>
          <a:p>
            <a:r>
              <a:rPr lang="en-US" b="0" i="0" dirty="0">
                <a:solidFill>
                  <a:srgbClr val="353535"/>
                </a:solidFill>
                <a:effectLst/>
                <a:latin typeface="Montserrat" panose="00000500000000000000" pitchFamily="2" charset="0"/>
              </a:rPr>
              <a:t>It will provide relevant and diverse perspectives informing recommendations to support and sustain the CHW workforce in Michigan, while promoting awareness of CHWs and their integral role in improving health and equity. </a:t>
            </a:r>
            <a:endParaRPr lang="en-US" dirty="0"/>
          </a:p>
        </p:txBody>
      </p:sp>
      <p:sp>
        <p:nvSpPr>
          <p:cNvPr id="4" name="Slide Number Placeholder 3"/>
          <p:cNvSpPr>
            <a:spLocks noGrp="1"/>
          </p:cNvSpPr>
          <p:nvPr>
            <p:ph type="sldNum" sz="quarter" idx="5"/>
          </p:nvPr>
        </p:nvSpPr>
        <p:spPr/>
        <p:txBody>
          <a:bodyPr/>
          <a:lstStyle/>
          <a:p>
            <a:fld id="{A66B0191-69A4-4DC3-8818-92FE154A8C56}" type="slidenum">
              <a:rPr lang="en-US" smtClean="0"/>
              <a:t>44</a:t>
            </a:fld>
            <a:endParaRPr lang="en-US"/>
          </a:p>
        </p:txBody>
      </p:sp>
    </p:spTree>
    <p:extLst>
      <p:ext uri="{BB962C8B-B14F-4D97-AF65-F5344CB8AC3E}">
        <p14:creationId xmlns:p14="http://schemas.microsoft.com/office/powerpoint/2010/main" val="405705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B0191-69A4-4DC3-8818-92FE154A8C56}" type="slidenum">
              <a:rPr lang="en-US" smtClean="0"/>
              <a:t>45</a:t>
            </a:fld>
            <a:endParaRPr lang="en-US"/>
          </a:p>
        </p:txBody>
      </p:sp>
    </p:spTree>
    <p:extLst>
      <p:ext uri="{BB962C8B-B14F-4D97-AF65-F5344CB8AC3E}">
        <p14:creationId xmlns:p14="http://schemas.microsoft.com/office/powerpoint/2010/main" val="311373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viewed as a highly collaborative in region and with external partners, and a statewide leader in reciprocity. MSHN is known to “listen” to the needs of region and incorporate network feedback into services and operations.  MSHN is a trailblazer in new state waiver initiatives, for example: HCBS, Autism, Influence, leading to systems change. MSHN has operationalized innovation when developing programs like the Mobile Care Unit. </a:t>
            </a:r>
          </a:p>
          <a:p>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68</a:t>
            </a:fld>
            <a:endParaRPr lang="en-US" dirty="0"/>
          </a:p>
        </p:txBody>
      </p:sp>
    </p:spTree>
    <p:extLst>
      <p:ext uri="{BB962C8B-B14F-4D97-AF65-F5344CB8AC3E}">
        <p14:creationId xmlns:p14="http://schemas.microsoft.com/office/powerpoint/2010/main" val="426614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69</a:t>
            </a:fld>
            <a:endParaRPr lang="en-US" dirty="0"/>
          </a:p>
        </p:txBody>
      </p:sp>
    </p:spTree>
    <p:extLst>
      <p:ext uri="{BB962C8B-B14F-4D97-AF65-F5344CB8AC3E}">
        <p14:creationId xmlns:p14="http://schemas.microsoft.com/office/powerpoint/2010/main" val="88025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F7067-27DB-96FC-69E0-3E44A8EB0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91BE9-5C35-C227-ED54-42CEAA907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6D3EF-A664-D8A2-008B-4FC902A239B7}"/>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a:extLst>
              <a:ext uri="{FF2B5EF4-FFF2-40B4-BE49-F238E27FC236}">
                <a16:creationId xmlns:a16="http://schemas.microsoft.com/office/drawing/2014/main" id="{3859C7B0-6937-E7AD-0BCE-13E6BC7F352C}"/>
              </a:ext>
            </a:extLst>
          </p:cNvPr>
          <p:cNvSpPr>
            <a:spLocks noGrp="1"/>
          </p:cNvSpPr>
          <p:nvPr>
            <p:ph type="sldNum" sz="quarter" idx="5"/>
          </p:nvPr>
        </p:nvSpPr>
        <p:spPr/>
        <p:txBody>
          <a:bodyPr/>
          <a:lstStyle/>
          <a:p>
            <a:fld id="{C476208F-BF4F-47C6-BA52-F43D92EDA3EE}" type="slidenum">
              <a:rPr lang="en-US" smtClean="0"/>
              <a:t>70</a:t>
            </a:fld>
            <a:endParaRPr lang="en-US" dirty="0"/>
          </a:p>
        </p:txBody>
      </p:sp>
    </p:spTree>
    <p:extLst>
      <p:ext uri="{BB962C8B-B14F-4D97-AF65-F5344CB8AC3E}">
        <p14:creationId xmlns:p14="http://schemas.microsoft.com/office/powerpoint/2010/main" val="72109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65E4-A762-3361-8B27-F5EB89032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DD49-0463-5F44-FF61-8AB9926C2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85B62-EAE8-05F7-8330-2D2B6A3D1BC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a:extLst>
              <a:ext uri="{FF2B5EF4-FFF2-40B4-BE49-F238E27FC236}">
                <a16:creationId xmlns:a16="http://schemas.microsoft.com/office/drawing/2014/main" id="{29C96D07-E931-1C97-D81E-C58C5F54D869}"/>
              </a:ext>
            </a:extLst>
          </p:cNvPr>
          <p:cNvSpPr>
            <a:spLocks noGrp="1"/>
          </p:cNvSpPr>
          <p:nvPr>
            <p:ph type="sldNum" sz="quarter" idx="5"/>
          </p:nvPr>
        </p:nvSpPr>
        <p:spPr/>
        <p:txBody>
          <a:bodyPr/>
          <a:lstStyle/>
          <a:p>
            <a:fld id="{C476208F-BF4F-47C6-BA52-F43D92EDA3EE}" type="slidenum">
              <a:rPr lang="en-US" smtClean="0"/>
              <a:t>71</a:t>
            </a:fld>
            <a:endParaRPr lang="en-US" dirty="0"/>
          </a:p>
        </p:txBody>
      </p:sp>
    </p:spTree>
    <p:extLst>
      <p:ext uri="{BB962C8B-B14F-4D97-AF65-F5344CB8AC3E}">
        <p14:creationId xmlns:p14="http://schemas.microsoft.com/office/powerpoint/2010/main" val="254522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74</a:t>
            </a:fld>
            <a:endParaRPr lang="en-US" dirty="0"/>
          </a:p>
        </p:txBody>
      </p:sp>
    </p:spTree>
    <p:extLst>
      <p:ext uri="{BB962C8B-B14F-4D97-AF65-F5344CB8AC3E}">
        <p14:creationId xmlns:p14="http://schemas.microsoft.com/office/powerpoint/2010/main" val="321513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75</a:t>
            </a:fld>
            <a:endParaRPr lang="en-US" dirty="0"/>
          </a:p>
        </p:txBody>
      </p:sp>
    </p:spTree>
    <p:extLst>
      <p:ext uri="{BB962C8B-B14F-4D97-AF65-F5344CB8AC3E}">
        <p14:creationId xmlns:p14="http://schemas.microsoft.com/office/powerpoint/2010/main" val="255744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76</a:t>
            </a:fld>
            <a:endParaRPr lang="en-US" dirty="0"/>
          </a:p>
        </p:txBody>
      </p:sp>
    </p:spTree>
    <p:extLst>
      <p:ext uri="{BB962C8B-B14F-4D97-AF65-F5344CB8AC3E}">
        <p14:creationId xmlns:p14="http://schemas.microsoft.com/office/powerpoint/2010/main" val="213795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dirty="0">
                <a:effectLst/>
                <a:latin typeface="Aptos" panose="020B0004020202020204" pitchFamily="34" charset="0"/>
                <a:ea typeface="Aptos" panose="020B0004020202020204" pitchFamily="34" charset="0"/>
                <a:cs typeface="Times New Roman" panose="02020603050405020304" pitchFamily="18" charset="0"/>
              </a:rPr>
              <a:t>A community health worker (CHW) is a frontline public health worker who is a</a:t>
            </a:r>
            <a:r>
              <a:rPr lang="en-US" sz="1800" b="1" dirty="0">
                <a:effectLst/>
                <a:latin typeface="Aptos" panose="020B0004020202020204" pitchFamily="34" charset="0"/>
                <a:ea typeface="Aptos" panose="020B0004020202020204" pitchFamily="34" charset="0"/>
                <a:cs typeface="Times New Roman" panose="02020603050405020304" pitchFamily="18" charset="0"/>
              </a:rPr>
              <a:t> trusted member or has a particularly good understanding of the community served</a:t>
            </a:r>
            <a:r>
              <a:rPr lang="en-US" sz="1800" dirty="0">
                <a:effectLst/>
                <a:latin typeface="Aptos" panose="020B0004020202020204" pitchFamily="34" charset="0"/>
                <a:ea typeface="Aptos" panose="020B0004020202020204" pitchFamily="34" charset="0"/>
                <a:cs typeface="Times New Roman" panose="02020603050405020304" pitchFamily="18" charset="0"/>
              </a:rPr>
              <a:t>. A CHW serves as a liaison between health and social services and the community to facilitate access to services and to improve the quality and cultural competence of service delivery.-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CDC</a:t>
            </a:r>
            <a:endParaRPr lang="en-US" b="1" i="0" dirty="0">
              <a:solidFill>
                <a:srgbClr val="161618"/>
              </a:solidFill>
              <a:effectLst/>
              <a:latin typeface="Montserrat" panose="00000500000000000000" pitchFamily="2" charset="0"/>
            </a:endParaRPr>
          </a:p>
          <a:p>
            <a:pPr algn="l" fontAlgn="base"/>
            <a:endParaRPr lang="en-US" b="1" i="0" dirty="0">
              <a:solidFill>
                <a:srgbClr val="161618"/>
              </a:solidFill>
              <a:effectLst/>
              <a:latin typeface="Montserrat" panose="00000500000000000000" pitchFamily="2" charset="0"/>
            </a:endParaRPr>
          </a:p>
          <a:p>
            <a:pPr algn="l" fontAlgn="base"/>
            <a:r>
              <a:rPr lang="en-US" b="1" i="0" dirty="0">
                <a:solidFill>
                  <a:srgbClr val="161618"/>
                </a:solidFill>
                <a:effectLst/>
                <a:latin typeface="Montserrat" panose="00000500000000000000" pitchFamily="2" charset="0"/>
              </a:rPr>
              <a:t>CHWs may be known by many titles in Michigan, which include, but are not limited to:</a:t>
            </a:r>
          </a:p>
          <a:p>
            <a:pPr marL="171450" indent="-171450" algn="l" fontAlgn="base">
              <a:buFont typeface="Arial" panose="020B0604020202020204" pitchFamily="34" charset="0"/>
              <a:buChar char="•"/>
            </a:pPr>
            <a:r>
              <a:rPr lang="en-US" b="0" i="0" dirty="0">
                <a:solidFill>
                  <a:srgbClr val="353535"/>
                </a:solidFill>
                <a:effectLst/>
                <a:latin typeface="inherit"/>
              </a:rPr>
              <a:t>Certified Peer Support Specialist</a:t>
            </a:r>
          </a:p>
          <a:p>
            <a:pPr marL="171450" indent="-171450" algn="l" fontAlgn="base">
              <a:buFont typeface="Arial" panose="020B0604020202020204" pitchFamily="34" charset="0"/>
              <a:buChar char="•"/>
            </a:pPr>
            <a:r>
              <a:rPr lang="en-US" b="0" i="0" dirty="0">
                <a:solidFill>
                  <a:srgbClr val="353535"/>
                </a:solidFill>
                <a:effectLst/>
                <a:latin typeface="inherit"/>
              </a:rPr>
              <a:t>Community Health Advocate Community</a:t>
            </a:r>
          </a:p>
          <a:p>
            <a:pPr marL="171450" indent="-171450" algn="l" fontAlgn="base">
              <a:buFont typeface="Arial" panose="020B0604020202020204" pitchFamily="34" charset="0"/>
              <a:buChar char="•"/>
            </a:pPr>
            <a:r>
              <a:rPr lang="en-US" b="0" i="0" dirty="0">
                <a:solidFill>
                  <a:srgbClr val="353535"/>
                </a:solidFill>
                <a:effectLst/>
                <a:latin typeface="inherit"/>
              </a:rPr>
              <a:t>Outreach Worker</a:t>
            </a:r>
          </a:p>
          <a:p>
            <a:pPr marL="171450" indent="-171450" algn="l" fontAlgn="base">
              <a:buFont typeface="Arial" panose="020B0604020202020204" pitchFamily="34" charset="0"/>
              <a:buChar char="•"/>
            </a:pPr>
            <a:r>
              <a:rPr lang="en-US" b="0" i="0" dirty="0">
                <a:solidFill>
                  <a:srgbClr val="353535"/>
                </a:solidFill>
                <a:effectLst/>
                <a:latin typeface="inherit"/>
              </a:rPr>
              <a:t>Community Neighborhood Navigator</a:t>
            </a:r>
          </a:p>
          <a:p>
            <a:pPr marL="171450" indent="-171450" algn="l" fontAlgn="base">
              <a:buFont typeface="Arial" panose="020B0604020202020204" pitchFamily="34" charset="0"/>
              <a:buChar char="•"/>
            </a:pPr>
            <a:r>
              <a:rPr lang="en-US" b="0" i="0" dirty="0">
                <a:solidFill>
                  <a:srgbClr val="353535"/>
                </a:solidFill>
                <a:effectLst/>
                <a:latin typeface="inherit"/>
              </a:rPr>
              <a:t>Family Health Outreach Worker</a:t>
            </a:r>
          </a:p>
          <a:p>
            <a:pPr marL="171450" indent="-171450" algn="l" fontAlgn="base">
              <a:buFont typeface="Arial" panose="020B0604020202020204" pitchFamily="34" charset="0"/>
              <a:buChar char="•"/>
            </a:pPr>
            <a:r>
              <a:rPr lang="en-US" b="0" i="0" dirty="0">
                <a:solidFill>
                  <a:srgbClr val="353535"/>
                </a:solidFill>
                <a:effectLst/>
                <a:latin typeface="inherit"/>
              </a:rPr>
              <a:t>Outreach and Enrollment Worker Community</a:t>
            </a:r>
          </a:p>
          <a:p>
            <a:pPr marL="171450" indent="-171450" algn="l" fontAlgn="base">
              <a:buFont typeface="Arial" panose="020B0604020202020204" pitchFamily="34" charset="0"/>
              <a:buChar char="•"/>
            </a:pPr>
            <a:r>
              <a:rPr lang="en-US" b="0" i="0" dirty="0">
                <a:solidFill>
                  <a:srgbClr val="353535"/>
                </a:solidFill>
                <a:effectLst/>
                <a:latin typeface="inherit"/>
              </a:rPr>
              <a:t>Health Representative</a:t>
            </a:r>
          </a:p>
          <a:p>
            <a:pPr marL="171450" indent="-171450" algn="l" fontAlgn="base">
              <a:buFont typeface="Arial" panose="020B0604020202020204" pitchFamily="34" charset="0"/>
              <a:buChar char="•"/>
            </a:pPr>
            <a:r>
              <a:rPr lang="en-US" b="0" i="0" dirty="0">
                <a:solidFill>
                  <a:srgbClr val="353535"/>
                </a:solidFill>
                <a:effectLst/>
                <a:latin typeface="inherit"/>
              </a:rPr>
              <a:t>Certified Peer Recovery Coach</a:t>
            </a:r>
          </a:p>
          <a:p>
            <a:pPr marL="171450" indent="-171450" algn="l" fontAlgn="base">
              <a:buFont typeface="Arial" panose="020B0604020202020204" pitchFamily="34" charset="0"/>
              <a:buChar char="•"/>
            </a:pPr>
            <a:r>
              <a:rPr lang="en-US" b="0" i="0" dirty="0">
                <a:solidFill>
                  <a:srgbClr val="353535"/>
                </a:solidFill>
                <a:effectLst/>
                <a:latin typeface="inherit"/>
              </a:rPr>
              <a:t>Community Health Outreach Worker</a:t>
            </a:r>
          </a:p>
          <a:p>
            <a:pPr marL="171450" indent="-171450" algn="l" fontAlgn="base">
              <a:buFont typeface="Arial" panose="020B0604020202020204" pitchFamily="34" charset="0"/>
              <a:buChar char="•"/>
            </a:pPr>
            <a:r>
              <a:rPr lang="en-US" b="0" i="0" dirty="0">
                <a:solidFill>
                  <a:srgbClr val="353535"/>
                </a:solidFill>
                <a:effectLst/>
                <a:latin typeface="inherit"/>
              </a:rPr>
              <a:t>Community Health Worker Early Intervention Services (EIS) Worker</a:t>
            </a:r>
          </a:p>
          <a:p>
            <a:pPr marL="171450" indent="-171450" algn="l" fontAlgn="base">
              <a:buFont typeface="Arial" panose="020B0604020202020204" pitchFamily="34" charset="0"/>
              <a:buChar char="•"/>
            </a:pPr>
            <a:r>
              <a:rPr lang="en-US" b="0" i="0" dirty="0">
                <a:solidFill>
                  <a:srgbClr val="353535"/>
                </a:solidFill>
                <a:effectLst/>
                <a:latin typeface="inherit"/>
              </a:rPr>
              <a:t>Maternal Child Health Worker</a:t>
            </a:r>
          </a:p>
          <a:p>
            <a:pPr marL="171450" indent="-171450" algn="l" fontAlgn="base">
              <a:buFont typeface="Arial" panose="020B0604020202020204" pitchFamily="34" charset="0"/>
              <a:buChar char="•"/>
            </a:pPr>
            <a:r>
              <a:rPr lang="en-US" b="0" i="0" dirty="0">
                <a:solidFill>
                  <a:srgbClr val="353535"/>
                </a:solidFill>
                <a:effectLst/>
                <a:latin typeface="inherit"/>
              </a:rPr>
              <a:t>Promotor</a:t>
            </a:r>
          </a:p>
          <a:p>
            <a:pPr algn="l" fontAlgn="base"/>
            <a:r>
              <a:rPr lang="en-US" b="0" i="0" dirty="0">
                <a:solidFill>
                  <a:srgbClr val="353535"/>
                </a:solidFill>
                <a:effectLst/>
                <a:latin typeface="Montserrat" panose="00000500000000000000" pitchFamily="2" charset="0"/>
              </a:rPr>
              <a:t>Source: Michigan Community Health Worker Alliance (</a:t>
            </a:r>
            <a:r>
              <a:rPr lang="en-US" b="0" i="0" dirty="0" err="1">
                <a:solidFill>
                  <a:srgbClr val="353535"/>
                </a:solidFill>
                <a:effectLst/>
                <a:latin typeface="Montserrat" panose="00000500000000000000" pitchFamily="2" charset="0"/>
              </a:rPr>
              <a:t>MiCHWA</a:t>
            </a:r>
            <a:r>
              <a:rPr lang="en-US" b="0" i="0" dirty="0">
                <a:solidFill>
                  <a:srgbClr val="353535"/>
                </a:solidFill>
                <a:effectLst/>
                <a:latin typeface="Montserrat" panose="00000500000000000000" pitchFamily="2" charset="0"/>
              </a:rPr>
              <a:t>): </a:t>
            </a:r>
            <a:r>
              <a:rPr lang="en-US" b="0" i="0" u="sng" dirty="0">
                <a:solidFill>
                  <a:srgbClr val="277C78"/>
                </a:solidFill>
                <a:effectLst/>
                <a:latin typeface="inherit"/>
                <a:hlinkClick r:id="rId4"/>
              </a:rPr>
              <a:t>About CHWs (michwa.org)</a:t>
            </a:r>
            <a:endParaRPr lang="en-US" b="0" i="0" u="sng" dirty="0">
              <a:solidFill>
                <a:srgbClr val="277C78"/>
              </a:solidFill>
              <a:effectLst/>
              <a:latin typeface="inherit"/>
            </a:endParaRPr>
          </a:p>
          <a:p>
            <a:pPr algn="l" fontAlgn="base"/>
            <a:endParaRPr lang="en-US" b="0" i="0" dirty="0">
              <a:solidFill>
                <a:srgbClr val="353535"/>
              </a:solidFill>
              <a:effectLs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A66B0191-69A4-4DC3-8818-92FE154A8C56}" type="slidenum">
              <a:rPr lang="en-US" smtClean="0"/>
              <a:t>36</a:t>
            </a:fld>
            <a:endParaRPr lang="en-US"/>
          </a:p>
        </p:txBody>
      </p:sp>
    </p:spTree>
    <p:extLst>
      <p:ext uri="{BB962C8B-B14F-4D97-AF65-F5344CB8AC3E}">
        <p14:creationId xmlns:p14="http://schemas.microsoft.com/office/powerpoint/2010/main" val="414782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buFont typeface="Arial" panose="020B0604020202020204" pitchFamily="34" charset="0"/>
              <a:buNone/>
            </a:pPr>
            <a:r>
              <a:rPr lang="en-US" dirty="0">
                <a:latin typeface="Montserrat" panose="00000500000000000000" pitchFamily="2" charset="0"/>
                <a:cs typeface="Dreaming Outloud Script Pro" panose="03050502040304050704" pitchFamily="66" charset="0"/>
              </a:rPr>
              <a:t>What does a CHW do?</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Connect beneficiaries to community resources</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Assist with health system navigation</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Help beneficiaries follow health recommendations</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Provide coaching, social support, and culturally-appropriate health education</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Advocate for individuals and communities</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Build individual and community capacity</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Provide direct service such as basic screening tests and basic services</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Perform individual and community assessments</a:t>
            </a:r>
          </a:p>
          <a:p>
            <a:pPr marL="171450" indent="-171450" fontAlgn="base">
              <a:lnSpc>
                <a:spcPct val="90000"/>
              </a:lnSpc>
              <a:buFont typeface="Arial" panose="020B0604020202020204" pitchFamily="34" charset="0"/>
              <a:buChar char="•"/>
            </a:pPr>
            <a:r>
              <a:rPr lang="en-US" dirty="0">
                <a:latin typeface="Montserrat" panose="00000500000000000000" pitchFamily="2" charset="0"/>
                <a:cs typeface="Dreaming Outloud Script Pro" panose="03050502040304050704" pitchFamily="66" charset="0"/>
              </a:rPr>
              <a:t>Build community partnerships, trust, and goodwill</a:t>
            </a:r>
          </a:p>
        </p:txBody>
      </p:sp>
      <p:sp>
        <p:nvSpPr>
          <p:cNvPr id="4" name="Slide Number Placeholder 3"/>
          <p:cNvSpPr>
            <a:spLocks noGrp="1"/>
          </p:cNvSpPr>
          <p:nvPr>
            <p:ph type="sldNum" sz="quarter" idx="5"/>
          </p:nvPr>
        </p:nvSpPr>
        <p:spPr/>
        <p:txBody>
          <a:bodyPr/>
          <a:lstStyle/>
          <a:p>
            <a:fld id="{9B8B9A9F-393C-497F-835D-25952552356E}" type="slidenum">
              <a:rPr lang="en-US" smtClean="0"/>
              <a:t>37</a:t>
            </a:fld>
            <a:endParaRPr lang="en-US"/>
          </a:p>
        </p:txBody>
      </p:sp>
    </p:spTree>
    <p:extLst>
      <p:ext uri="{BB962C8B-B14F-4D97-AF65-F5344CB8AC3E}">
        <p14:creationId xmlns:p14="http://schemas.microsoft.com/office/powerpoint/2010/main" val="39631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Community Health Workers (CHWs) and Peer Recovery Coaches (PRCs) are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both professionals who support people in Michigan's recovery from substance use and mental health disorders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While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CHWs focus on community health and wellness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while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PRCs provide support based on their lived experience with addiction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CHW work to connect individuals within a community to healthcare services and promoting overall health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while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PRC specifically supports people in recovery from substance use disorders by drawing on their own lived experience to provide guidance and mentorship, acting as a personal guide through the recovery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00" dirty="0">
                <a:effectLst/>
                <a:latin typeface="Aptos" panose="020B0004020202020204" pitchFamily="34" charset="0"/>
                <a:ea typeface="Aptos" panose="020B0004020202020204" pitchFamily="34" charset="0"/>
                <a:cs typeface="Times New Roman" panose="02020603050405020304" pitchFamily="18" charset="0"/>
              </a:rPr>
              <a: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ssentially, a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CHW is more broadly focused on health access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a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Peer Recovery Coach is specifically focused on addiction recovery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Community Health Worker (CHW)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Connects people with health and social services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Promotes community health and wellness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Provides outreach, social support, and community education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Has skills in advocacy, care coordination, and communication</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Peer Recovery Coach (PRC)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Supports people in recovery from substance use and mental health disorders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Provides support based on their personal experience with addiction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Helps people create and maintain networks of support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Helps people reduce barriers and obstacles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Helps people practice harm reduction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Links people to resources in the recovery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B8B9A9F-393C-497F-835D-25952552356E}" type="slidenum">
              <a:rPr lang="en-US" smtClean="0"/>
              <a:t>38</a:t>
            </a:fld>
            <a:endParaRPr lang="en-US"/>
          </a:p>
        </p:txBody>
      </p:sp>
    </p:spTree>
    <p:extLst>
      <p:ext uri="{BB962C8B-B14F-4D97-AF65-F5344CB8AC3E}">
        <p14:creationId xmlns:p14="http://schemas.microsoft.com/office/powerpoint/2010/main" val="410044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qualify to deliver Medicaid reimbursable CHW services, an individual must meet the following criteria</a:t>
            </a:r>
          </a:p>
          <a:p>
            <a:endParaRPr lang="en-US" dirty="0"/>
          </a:p>
          <a:p>
            <a:r>
              <a:rPr lang="en-US" b="1" dirty="0"/>
              <a:t>Complete provider enrollment requirements detailed in the Provider Enrollment section of this policy</a:t>
            </a:r>
          </a:p>
          <a:p>
            <a:pPr marL="171450" indent="-171450">
              <a:buFont typeface="Arial" panose="020B0604020202020204" pitchFamily="34" charset="0"/>
              <a:buChar char="•"/>
            </a:pPr>
            <a:r>
              <a:rPr lang="en-US" dirty="0"/>
              <a:t>CHW Training Program Pathway To be recognized as a MI Medicaid certified CHW under the CHW Training Program Pathway, an individual must have completed an MDHHS-approved Community Health Worker training program that aligns with the Community Health Worker Core Consensus Project (C3 Project) core competencies.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Work Experience Pathway During the initial 24 months of the policy implementation (from January 1, 2024, to December 31, 2025), an individual who does not possess the CHW Training Program Pathway qualifications will be permitted to temporarily deliver CHW services and seek reimbursement if the individual meets the following criteria: </a:t>
            </a:r>
          </a:p>
          <a:p>
            <a:pPr marL="685800" lvl="1" indent="-228600">
              <a:buFont typeface="+mj-lt"/>
              <a:buAutoNum type="arabicPeriod"/>
            </a:pPr>
            <a:r>
              <a:rPr lang="en-US" dirty="0"/>
              <a:t>Has completed 1,000 hours of experiential learning in the previous three years; and </a:t>
            </a:r>
          </a:p>
          <a:p>
            <a:pPr marL="685800" lvl="1" indent="-228600">
              <a:buFont typeface="+mj-lt"/>
              <a:buAutoNum type="arabicPeriod"/>
            </a:pPr>
            <a:r>
              <a:rPr lang="en-US" dirty="0"/>
              <a:t>Has a plan for completing a CHW training program, as described above. A CHW certified through the Work Experience Pathway must complete their MDHHS approved CHW training program by December 31, 2025, to maintain their eligibility to continue delivery of CHW services for Medicaid reimbursement. </a:t>
            </a:r>
          </a:p>
        </p:txBody>
      </p:sp>
      <p:sp>
        <p:nvSpPr>
          <p:cNvPr id="4" name="Slide Number Placeholder 3"/>
          <p:cNvSpPr>
            <a:spLocks noGrp="1"/>
          </p:cNvSpPr>
          <p:nvPr>
            <p:ph type="sldNum" sz="quarter" idx="5"/>
          </p:nvPr>
        </p:nvSpPr>
        <p:spPr/>
        <p:txBody>
          <a:bodyPr/>
          <a:lstStyle/>
          <a:p>
            <a:fld id="{A66B0191-69A4-4DC3-8818-92FE154A8C56}" type="slidenum">
              <a:rPr lang="en-US" smtClean="0"/>
              <a:t>39</a:t>
            </a:fld>
            <a:endParaRPr lang="en-US"/>
          </a:p>
        </p:txBody>
      </p:sp>
    </p:spTree>
    <p:extLst>
      <p:ext uri="{BB962C8B-B14F-4D97-AF65-F5344CB8AC3E}">
        <p14:creationId xmlns:p14="http://schemas.microsoft.com/office/powerpoint/2010/main" val="31641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EF0FF"/>
                </a:solidFill>
                <a:effectLst/>
                <a:latin typeface="Google Sans"/>
              </a:rPr>
              <a:t>Community Health Workers (CHWs) offer numerous benefits, including </a:t>
            </a:r>
            <a:r>
              <a:rPr lang="en-US" dirty="0"/>
              <a:t>improved health outcomes, increased access to healthcare, and enhanced community engagement</a:t>
            </a:r>
            <a:r>
              <a:rPr lang="en-US" b="0" i="0" dirty="0">
                <a:solidFill>
                  <a:srgbClr val="EEF0FF"/>
                </a:solidFill>
                <a:effectLst/>
                <a:latin typeface="Google Sans"/>
              </a:rPr>
              <a:t>, ultimately leading to a healthier and more equitable society.</a:t>
            </a:r>
          </a:p>
          <a:p>
            <a:endParaRPr lang="en-US" b="0" i="0" dirty="0">
              <a:solidFill>
                <a:srgbClr val="EEF0FF"/>
              </a:solidFill>
              <a:effectLst/>
              <a:latin typeface="Google Sans"/>
            </a:endParaRPr>
          </a:p>
          <a:p>
            <a:r>
              <a:rPr lang="en-US" b="0" i="1" u="sng" dirty="0">
                <a:solidFill>
                  <a:srgbClr val="EEF0FF"/>
                </a:solidFill>
                <a:effectLst/>
                <a:latin typeface="Google Sans"/>
              </a:rPr>
              <a:t>Improved Health Outcomes:</a:t>
            </a:r>
          </a:p>
          <a:p>
            <a:r>
              <a:rPr lang="en-US" b="1" i="0" dirty="0">
                <a:solidFill>
                  <a:srgbClr val="EEF0FF"/>
                </a:solidFill>
                <a:effectLst/>
                <a:latin typeface="Google Sans"/>
              </a:rPr>
              <a:t>Increased access to healthcare:</a:t>
            </a:r>
            <a:endParaRPr lang="en-US" b="0" i="0" dirty="0">
              <a:solidFill>
                <a:srgbClr val="EEF0FF"/>
              </a:solidFill>
              <a:effectLst/>
              <a:latin typeface="Google Sans"/>
            </a:endParaRPr>
          </a:p>
          <a:p>
            <a:pPr marL="628650" lvl="1" indent="-171450" algn="l" fontAlgn="ctr">
              <a:spcBef>
                <a:spcPts val="750"/>
              </a:spcBef>
              <a:spcAft>
                <a:spcPts val="600"/>
              </a:spcAft>
              <a:buFont typeface="Arial" panose="020B0604020202020204" pitchFamily="34" charset="0"/>
              <a:buChar char="•"/>
            </a:pPr>
            <a:r>
              <a:rPr lang="en-US" b="0" i="0" dirty="0">
                <a:solidFill>
                  <a:srgbClr val="EEF0FF"/>
                </a:solidFill>
                <a:effectLst/>
                <a:latin typeface="Google Sans"/>
              </a:rPr>
              <a:t>CHWs bridge the gap between healthcare providers and communities, ensuring that individuals, especially those in underserved areas, receive necessary services. </a:t>
            </a:r>
            <a:endParaRPr lang="en-US" b="1" i="0" dirty="0">
              <a:solidFill>
                <a:srgbClr val="EEF0FF"/>
              </a:solidFill>
              <a:effectLst/>
              <a:latin typeface="Google Sans"/>
            </a:endParaRPr>
          </a:p>
          <a:p>
            <a:pPr algn="l">
              <a:spcBef>
                <a:spcPts val="750"/>
              </a:spcBef>
              <a:spcAft>
                <a:spcPts val="600"/>
              </a:spcAft>
              <a:buFont typeface="Arial" panose="020B0604020202020204" pitchFamily="34" charset="0"/>
              <a:buNone/>
            </a:pPr>
            <a:r>
              <a:rPr lang="en-US" b="1" i="0" dirty="0">
                <a:solidFill>
                  <a:srgbClr val="EEF0FF"/>
                </a:solidFill>
                <a:effectLst/>
                <a:latin typeface="Google Sans"/>
              </a:rPr>
              <a:t>Improved health outcomes:</a:t>
            </a:r>
            <a:endParaRPr lang="en-US" b="0" i="0" dirty="0">
              <a:solidFill>
                <a:srgbClr val="EEF0FF"/>
              </a:solidFill>
              <a:effectLst/>
              <a:latin typeface="Google Sans"/>
            </a:endParaRPr>
          </a:p>
          <a:p>
            <a:pPr marL="628650" lvl="1" indent="-171450" algn="l" fontAlgn="ctr">
              <a:spcBef>
                <a:spcPts val="750"/>
              </a:spcBef>
              <a:spcAft>
                <a:spcPts val="600"/>
              </a:spcAft>
              <a:buFont typeface="Arial" panose="020B0604020202020204" pitchFamily="34" charset="0"/>
              <a:buChar char="•"/>
            </a:pPr>
            <a:r>
              <a:rPr lang="en-US" b="0" i="0" dirty="0">
                <a:solidFill>
                  <a:srgbClr val="EEF0FF"/>
                </a:solidFill>
                <a:effectLst/>
                <a:latin typeface="Google Sans"/>
              </a:rPr>
              <a:t>Studies have shown that CHWs can improve health outcomes in areas like child mortality, HIV care management, TB control, and more. </a:t>
            </a:r>
            <a:endParaRPr lang="en-US" b="1" i="0" dirty="0">
              <a:solidFill>
                <a:srgbClr val="EEF0FF"/>
              </a:solidFill>
              <a:effectLst/>
              <a:latin typeface="Google Sans"/>
            </a:endParaRPr>
          </a:p>
          <a:p>
            <a:pPr algn="l">
              <a:spcBef>
                <a:spcPts val="750"/>
              </a:spcBef>
              <a:spcAft>
                <a:spcPts val="1500"/>
              </a:spcAft>
              <a:buNone/>
            </a:pPr>
            <a:r>
              <a:rPr lang="en-US" b="1" i="0" dirty="0">
                <a:solidFill>
                  <a:srgbClr val="EEF0FF"/>
                </a:solidFill>
                <a:effectLst/>
                <a:latin typeface="Google Sans"/>
              </a:rPr>
              <a:t>Enhanced maternal and child health:</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play a crucial role in improving maternal and child health services, including expanding access to family planning and supporting the prevention and care of noncommunicable diseases. </a:t>
            </a:r>
            <a:endParaRPr lang="en-US" b="1" i="0" dirty="0">
              <a:solidFill>
                <a:srgbClr val="EEF0FF"/>
              </a:solidFill>
              <a:effectLst/>
              <a:latin typeface="Google Sans"/>
            </a:endParaRPr>
          </a:p>
          <a:p>
            <a:pPr algn="l">
              <a:spcBef>
                <a:spcPts val="750"/>
              </a:spcBef>
              <a:spcAft>
                <a:spcPts val="1500"/>
              </a:spcAft>
              <a:buNone/>
            </a:pPr>
            <a:r>
              <a:rPr lang="en-US" b="1" i="0" dirty="0">
                <a:solidFill>
                  <a:srgbClr val="EEF0FF"/>
                </a:solidFill>
                <a:effectLst/>
                <a:latin typeface="Google Sans"/>
              </a:rPr>
              <a:t>Increased health screenings:</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can increase community awareness and assist in cancer screening and follow-up, as well as enhancing acceptability. </a:t>
            </a:r>
            <a:endParaRPr lang="en-US" b="1" i="0" dirty="0">
              <a:solidFill>
                <a:srgbClr val="EEF0FF"/>
              </a:solidFill>
              <a:effectLst/>
              <a:latin typeface="Google Sans"/>
            </a:endParaRPr>
          </a:p>
          <a:p>
            <a:pPr algn="l">
              <a:spcBef>
                <a:spcPts val="750"/>
              </a:spcBef>
              <a:spcAft>
                <a:spcPts val="1500"/>
              </a:spcAft>
              <a:buNone/>
            </a:pPr>
            <a:r>
              <a:rPr lang="en-US" b="1" i="0" dirty="0">
                <a:solidFill>
                  <a:srgbClr val="EEF0FF"/>
                </a:solidFill>
                <a:effectLst/>
                <a:latin typeface="Google Sans"/>
              </a:rPr>
              <a:t>Improved chronic disease management:</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can support the prevention and care of noncommunicable diseases, such as diabetes and heart disease. </a:t>
            </a:r>
          </a:p>
          <a:p>
            <a:pPr algn="l">
              <a:spcBef>
                <a:spcPts val="1500"/>
              </a:spcBef>
              <a:spcAft>
                <a:spcPts val="750"/>
              </a:spcAft>
              <a:buNone/>
            </a:pPr>
            <a:endParaRPr lang="en-US" b="0" i="0" dirty="0">
              <a:solidFill>
                <a:srgbClr val="EEF0FF"/>
              </a:solidFill>
              <a:effectLst/>
              <a:latin typeface="Google Sans"/>
            </a:endParaRPr>
          </a:p>
          <a:p>
            <a:pPr algn="l">
              <a:spcBef>
                <a:spcPts val="1500"/>
              </a:spcBef>
              <a:spcAft>
                <a:spcPts val="750"/>
              </a:spcAft>
              <a:buNone/>
            </a:pPr>
            <a:r>
              <a:rPr lang="en-US" b="0" i="1" u="sng" dirty="0">
                <a:solidFill>
                  <a:srgbClr val="EEF0FF"/>
                </a:solidFill>
                <a:effectLst/>
                <a:latin typeface="Google Sans"/>
              </a:rPr>
              <a:t>Enhanced Community Engagement:</a:t>
            </a:r>
          </a:p>
          <a:p>
            <a:pPr algn="l">
              <a:spcBef>
                <a:spcPts val="750"/>
              </a:spcBef>
              <a:spcAft>
                <a:spcPts val="1500"/>
              </a:spcAft>
              <a:buNone/>
            </a:pPr>
            <a:r>
              <a:rPr lang="en-US" b="1" i="0" dirty="0">
                <a:solidFill>
                  <a:srgbClr val="EEF0FF"/>
                </a:solidFill>
                <a:effectLst/>
                <a:latin typeface="Google Sans"/>
              </a:rPr>
              <a:t>Cultural competence:</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understand the cultural nuances and challenges faced by their communities, making them ideal facilitators of health education and support. </a:t>
            </a:r>
          </a:p>
          <a:p>
            <a:pPr algn="l">
              <a:spcBef>
                <a:spcPts val="750"/>
              </a:spcBef>
              <a:spcAft>
                <a:spcPts val="1500"/>
              </a:spcAft>
              <a:buNone/>
            </a:pPr>
            <a:r>
              <a:rPr lang="en-US" b="1" i="0" dirty="0">
                <a:solidFill>
                  <a:srgbClr val="EEF0FF"/>
                </a:solidFill>
                <a:effectLst/>
                <a:latin typeface="Google Sans"/>
              </a:rPr>
              <a:t>Building trust:</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serve as trusted figures within their communities, building trust in healthcare systems and promoting health-seeking behaviors. </a:t>
            </a:r>
          </a:p>
          <a:p>
            <a:pPr algn="l">
              <a:spcBef>
                <a:spcPts val="750"/>
              </a:spcBef>
              <a:spcAft>
                <a:spcPts val="1500"/>
              </a:spcAft>
              <a:buNone/>
            </a:pPr>
            <a:r>
              <a:rPr lang="en-US" b="1" i="0" dirty="0">
                <a:solidFill>
                  <a:srgbClr val="EEF0FF"/>
                </a:solidFill>
                <a:effectLst/>
                <a:latin typeface="Google Sans"/>
              </a:rPr>
              <a:t>Advocacy:</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advocate for policies that improve health outcomes and address social determinants of health. </a:t>
            </a:r>
          </a:p>
          <a:p>
            <a:pPr algn="l">
              <a:spcBef>
                <a:spcPts val="750"/>
              </a:spcBef>
              <a:spcAft>
                <a:spcPts val="1500"/>
              </a:spcAft>
              <a:buNone/>
            </a:pPr>
            <a:r>
              <a:rPr lang="en-US" b="1" i="0" dirty="0">
                <a:solidFill>
                  <a:srgbClr val="EEF0FF"/>
                </a:solidFill>
                <a:effectLst/>
                <a:latin typeface="Google Sans"/>
              </a:rPr>
              <a:t>Community engagement:</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actively engage with community members, identifying needs and developing culturally appropriate interventions. </a:t>
            </a:r>
          </a:p>
          <a:p>
            <a:pPr algn="l">
              <a:spcBef>
                <a:spcPts val="750"/>
              </a:spcBef>
              <a:spcAft>
                <a:spcPts val="1500"/>
              </a:spcAft>
              <a:buNone/>
            </a:pPr>
            <a:r>
              <a:rPr lang="en-US" b="1" i="0" dirty="0">
                <a:solidFill>
                  <a:srgbClr val="EEF0FF"/>
                </a:solidFill>
                <a:effectLst/>
                <a:latin typeface="Google Sans"/>
              </a:rPr>
              <a:t>Resource access:</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help individuals access essential resources, such as transportation, medication, and social services. </a:t>
            </a:r>
          </a:p>
          <a:p>
            <a:pPr algn="l">
              <a:spcBef>
                <a:spcPts val="750"/>
              </a:spcBef>
              <a:spcAft>
                <a:spcPts val="1500"/>
              </a:spcAft>
              <a:buNone/>
            </a:pPr>
            <a:r>
              <a:rPr lang="en-US" b="1" i="0" dirty="0">
                <a:solidFill>
                  <a:srgbClr val="EEF0FF"/>
                </a:solidFill>
                <a:effectLst/>
                <a:latin typeface="Google Sans"/>
              </a:rPr>
              <a:t>Patient navigation:</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help patients navigate the healthcare system, ensuring they receive timely and appropriate care. </a:t>
            </a:r>
          </a:p>
          <a:p>
            <a:pPr algn="l">
              <a:spcBef>
                <a:spcPts val="1500"/>
              </a:spcBef>
              <a:spcAft>
                <a:spcPts val="750"/>
              </a:spcAft>
              <a:buNone/>
            </a:pPr>
            <a:endParaRPr lang="en-US" b="0" i="0" dirty="0">
              <a:solidFill>
                <a:srgbClr val="EEF0FF"/>
              </a:solidFill>
              <a:effectLst/>
              <a:latin typeface="Google Sans"/>
            </a:endParaRPr>
          </a:p>
          <a:p>
            <a:pPr algn="l">
              <a:spcBef>
                <a:spcPts val="1500"/>
              </a:spcBef>
              <a:spcAft>
                <a:spcPts val="750"/>
              </a:spcAft>
              <a:buNone/>
            </a:pPr>
            <a:r>
              <a:rPr lang="en-US" b="0" i="1" u="sng" dirty="0">
                <a:solidFill>
                  <a:srgbClr val="EEF0FF"/>
                </a:solidFill>
                <a:effectLst/>
                <a:latin typeface="Google Sans"/>
              </a:rPr>
              <a:t>Other Benefits:</a:t>
            </a:r>
          </a:p>
          <a:p>
            <a:pPr algn="l">
              <a:spcBef>
                <a:spcPts val="750"/>
              </a:spcBef>
              <a:spcAft>
                <a:spcPts val="1500"/>
              </a:spcAft>
              <a:buNone/>
            </a:pPr>
            <a:r>
              <a:rPr lang="en-US" b="1" i="0" dirty="0">
                <a:solidFill>
                  <a:srgbClr val="EEF0FF"/>
                </a:solidFill>
                <a:effectLst/>
                <a:latin typeface="Google Sans"/>
              </a:rPr>
              <a:t>Cost-effectiveness:</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can be a cost-effective way to improve healthcare access and outcomes. </a:t>
            </a:r>
          </a:p>
          <a:p>
            <a:pPr algn="l">
              <a:spcBef>
                <a:spcPts val="750"/>
              </a:spcBef>
              <a:spcAft>
                <a:spcPts val="1500"/>
              </a:spcAft>
              <a:buNone/>
            </a:pPr>
            <a:r>
              <a:rPr lang="en-US" b="1" i="0" dirty="0">
                <a:solidFill>
                  <a:srgbClr val="EEF0FF"/>
                </a:solidFill>
                <a:effectLst/>
                <a:latin typeface="Google Sans"/>
              </a:rPr>
              <a:t>Increased workforce capacity:</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can help address healthcare workforce shortages by providing essential services. </a:t>
            </a:r>
          </a:p>
          <a:p>
            <a:pPr algn="l">
              <a:spcBef>
                <a:spcPts val="750"/>
              </a:spcBef>
              <a:spcAft>
                <a:spcPts val="1500"/>
              </a:spcAft>
              <a:buNone/>
            </a:pPr>
            <a:r>
              <a:rPr lang="en-US" b="1" i="0" dirty="0">
                <a:solidFill>
                  <a:srgbClr val="EEF0FF"/>
                </a:solidFill>
                <a:effectLst/>
                <a:latin typeface="Google Sans"/>
              </a:rPr>
              <a:t>Improved continuity of care:</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can help ensure continuity of care by conducting outreach and home visits, and providing follow-up care. </a:t>
            </a:r>
          </a:p>
          <a:p>
            <a:pPr algn="l">
              <a:spcBef>
                <a:spcPts val="750"/>
              </a:spcBef>
              <a:spcAft>
                <a:spcPts val="1500"/>
              </a:spcAft>
              <a:buNone/>
            </a:pPr>
            <a:r>
              <a:rPr lang="en-US" b="1" i="0" dirty="0">
                <a:solidFill>
                  <a:srgbClr val="EEF0FF"/>
                </a:solidFill>
                <a:effectLst/>
                <a:latin typeface="Google Sans"/>
              </a:rPr>
              <a:t>Family involvement:</a:t>
            </a:r>
            <a:endParaRPr lang="en-US" b="0" i="0" dirty="0">
              <a:solidFill>
                <a:srgbClr val="EEF0FF"/>
              </a:solidFill>
              <a:effectLst/>
              <a:latin typeface="Google Sans"/>
            </a:endParaRPr>
          </a:p>
          <a:p>
            <a:pPr marL="628650" lvl="1" indent="-171450" algn="l" fontAlgn="ctr">
              <a:spcBef>
                <a:spcPts val="750"/>
              </a:spcBef>
              <a:spcAft>
                <a:spcPts val="1500"/>
              </a:spcAft>
              <a:buFont typeface="Arial" panose="020B0604020202020204" pitchFamily="34" charset="0"/>
              <a:buChar char="•"/>
            </a:pPr>
            <a:r>
              <a:rPr lang="en-US" b="0" i="0" dirty="0">
                <a:solidFill>
                  <a:srgbClr val="EEF0FF"/>
                </a:solidFill>
                <a:effectLst/>
                <a:latin typeface="Google Sans"/>
              </a:rPr>
              <a:t>CHWs can engage families in the healthcare process, promoting a holistic approach to health. </a:t>
            </a:r>
          </a:p>
          <a:p>
            <a:pPr algn="l">
              <a:spcBef>
                <a:spcPts val="750"/>
              </a:spcBef>
              <a:spcAft>
                <a:spcPts val="1500"/>
              </a:spcAft>
              <a:buNone/>
            </a:pPr>
            <a:r>
              <a:rPr lang="en-US" b="1" i="0" dirty="0">
                <a:solidFill>
                  <a:srgbClr val="EEF0FF"/>
                </a:solidFill>
                <a:effectLst/>
                <a:latin typeface="Google Sans"/>
              </a:rPr>
              <a:t>Reduced health disparities:</a:t>
            </a:r>
            <a:endParaRPr lang="en-US" b="0" i="0" dirty="0">
              <a:solidFill>
                <a:srgbClr val="EEF0FF"/>
              </a:solidFill>
              <a:effectLst/>
              <a:latin typeface="Google Sans"/>
            </a:endParaRPr>
          </a:p>
          <a:p>
            <a:pPr marL="628650" lvl="1" indent="-171450" algn="l">
              <a:spcBef>
                <a:spcPts val="750"/>
              </a:spcBef>
              <a:spcAft>
                <a:spcPts val="1500"/>
              </a:spcAft>
              <a:buFont typeface="Arial" panose="020B0604020202020204" pitchFamily="34" charset="0"/>
              <a:buChar char="•"/>
            </a:pPr>
            <a:r>
              <a:rPr lang="en-US" b="0" i="0" dirty="0">
                <a:solidFill>
                  <a:srgbClr val="EEF0FF"/>
                </a:solidFill>
                <a:effectLst/>
                <a:latin typeface="Google Sans"/>
              </a:rPr>
              <a:t>CHWs can help reduce health disparities by addressing social determinants of health and ensuring equitable access to care.</a:t>
            </a:r>
          </a:p>
          <a:p>
            <a:endParaRPr lang="en-US" dirty="0"/>
          </a:p>
        </p:txBody>
      </p:sp>
      <p:sp>
        <p:nvSpPr>
          <p:cNvPr id="4" name="Slide Number Placeholder 3"/>
          <p:cNvSpPr>
            <a:spLocks noGrp="1"/>
          </p:cNvSpPr>
          <p:nvPr>
            <p:ph type="sldNum" sz="quarter" idx="5"/>
          </p:nvPr>
        </p:nvSpPr>
        <p:spPr/>
        <p:txBody>
          <a:bodyPr/>
          <a:lstStyle/>
          <a:p>
            <a:fld id="{A66B0191-69A4-4DC3-8818-92FE154A8C56}" type="slidenum">
              <a:rPr lang="en-US" smtClean="0"/>
              <a:t>40</a:t>
            </a:fld>
            <a:endParaRPr lang="en-US"/>
          </a:p>
        </p:txBody>
      </p:sp>
    </p:spTree>
    <p:extLst>
      <p:ext uri="{BB962C8B-B14F-4D97-AF65-F5344CB8AC3E}">
        <p14:creationId xmlns:p14="http://schemas.microsoft.com/office/powerpoint/2010/main" val="149765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Health System Navigation and Resource Coordination </a:t>
            </a:r>
            <a:r>
              <a:rPr lang="en-US" dirty="0"/>
              <a:t>include </a:t>
            </a:r>
            <a:r>
              <a:rPr lang="en-US" u="sng" dirty="0"/>
              <a:t>providing information, training, referrals, or support to encourage beneficiary-led efforts to access covered services, understand, engage, or re-engage in the health care system, or engage in their own care needs</a:t>
            </a:r>
            <a:r>
              <a:rPr lang="en-US" dirty="0"/>
              <a:t>. These services also work to </a:t>
            </a:r>
            <a:r>
              <a:rPr lang="en-US" u="sng" dirty="0"/>
              <a:t>connect beneficiaries to relevant community resources necessary to promote health, address health care barriers, or address health-related social needs</a:t>
            </a:r>
            <a:r>
              <a:rPr lang="en-US" dirty="0"/>
              <a:t>. </a:t>
            </a:r>
          </a:p>
          <a:p>
            <a:endParaRPr lang="en-US" dirty="0"/>
          </a:p>
          <a:p>
            <a:r>
              <a:rPr lang="en-US" i="1" dirty="0"/>
              <a:t>The following are examples of Health System Navigation and Resource Coordination:</a:t>
            </a:r>
          </a:p>
          <a:p>
            <a:pPr marL="628650" lvl="1" indent="-171450">
              <a:buFont typeface="Arial" panose="020B0604020202020204" pitchFamily="34" charset="0"/>
              <a:buChar char="•"/>
            </a:pPr>
            <a:r>
              <a:rPr lang="en-US" dirty="0"/>
              <a:t>Helping to engage, re-engage, or ensure beneficiary-led follow-up in primary care; routine preventive care; adherence to treatment plans; and/or self-management of chronic conditions. </a:t>
            </a:r>
          </a:p>
          <a:p>
            <a:pPr marL="628650" lvl="1" indent="-171450">
              <a:buFont typeface="Arial" panose="020B0604020202020204" pitchFamily="34" charset="0"/>
              <a:buChar char="•"/>
            </a:pPr>
            <a:r>
              <a:rPr lang="en-US" dirty="0"/>
              <a:t>Helping a beneficiary find the appropriate Medicaid provider to receive a recommended covered service. </a:t>
            </a:r>
          </a:p>
          <a:p>
            <a:pPr marL="628650" lvl="1" indent="-171450">
              <a:buFont typeface="Arial" panose="020B0604020202020204" pitchFamily="34" charset="0"/>
              <a:buChar char="•"/>
            </a:pPr>
            <a:r>
              <a:rPr lang="en-US" dirty="0"/>
              <a:t>Helping a beneficiary make and keep an appointment for a Medicaid covered service. </a:t>
            </a:r>
          </a:p>
          <a:p>
            <a:pPr marL="628650" lvl="1" indent="-171450">
              <a:buFont typeface="Arial" panose="020B0604020202020204" pitchFamily="34" charset="0"/>
              <a:buChar char="•"/>
            </a:pPr>
            <a:r>
              <a:rPr lang="en-US" dirty="0"/>
              <a:t>Helping a beneficiary find and access other relevant community resources. </a:t>
            </a:r>
          </a:p>
          <a:p>
            <a:pPr marL="628650" lvl="1" indent="-171450">
              <a:buFont typeface="Arial" panose="020B0604020202020204" pitchFamily="34" charset="0"/>
              <a:buChar char="•"/>
            </a:pPr>
            <a:r>
              <a:rPr lang="en-US" dirty="0"/>
              <a:t>Helping a beneficiary with a telehealth appointment and/or educating a beneficiary on the use of telehealth technology. </a:t>
            </a:r>
          </a:p>
          <a:p>
            <a:pPr marL="628650" lvl="1" indent="-171450">
              <a:buFont typeface="Arial" panose="020B0604020202020204" pitchFamily="34" charset="0"/>
              <a:buChar char="•"/>
            </a:pPr>
            <a:r>
              <a:rPr lang="en-US" dirty="0"/>
              <a:t>Connecting a beneficiary to medical translation/interpretation or transportation services. </a:t>
            </a:r>
          </a:p>
          <a:p>
            <a:pPr marL="628650" lvl="1" indent="-171450">
              <a:buFont typeface="Arial" panose="020B0604020202020204" pitchFamily="34" charset="0"/>
              <a:buChar char="•"/>
            </a:pPr>
            <a:r>
              <a:rPr lang="en-US" dirty="0"/>
              <a:t>Serving as a cultural liaison or assisting a licensed health care provider to create a plan of care, as part of the health care team.</a:t>
            </a:r>
          </a:p>
          <a:p>
            <a:endParaRPr lang="en-US" dirty="0"/>
          </a:p>
          <a:p>
            <a:r>
              <a:rPr lang="en-US" b="1" dirty="0"/>
              <a:t>Health Promotion and Education </a:t>
            </a:r>
            <a:r>
              <a:rPr lang="en-US" b="0" dirty="0"/>
              <a:t>is </a:t>
            </a:r>
            <a:r>
              <a:rPr lang="en-US" b="0" u="sng" dirty="0"/>
              <a:t>used to </a:t>
            </a:r>
            <a:r>
              <a:rPr lang="en-US" u="sng" dirty="0"/>
              <a:t>promote the beneficiary’s health or address barriers to physical and mental health care, including providing information, instruction, methods, and measures on health topics that have been proven effective in preventing disease, disability, and other health conditions or their progression; prolonging life; and/or promoting physical and mental health and efficiency</a:t>
            </a:r>
            <a:r>
              <a:rPr lang="en-US" dirty="0"/>
              <a:t>. The content of health promotion and education must be consistent with established or recognized health care standards and best practices. Health promotion and education may include coaching and goal-setting to improve a beneficiary’s health or ability to self-manage health conditions.    </a:t>
            </a:r>
          </a:p>
          <a:p>
            <a:endParaRPr lang="en-US" dirty="0"/>
          </a:p>
          <a:p>
            <a:r>
              <a:rPr lang="en-US" i="1" u="none" dirty="0"/>
              <a:t>The following are examples of Health Promotion and Education topics: </a:t>
            </a:r>
          </a:p>
          <a:p>
            <a:pPr marL="628650" lvl="1" indent="-171450">
              <a:buFont typeface="Arial" panose="020B0604020202020204" pitchFamily="34" charset="0"/>
              <a:buChar char="•"/>
            </a:pPr>
            <a:r>
              <a:rPr lang="en-US" dirty="0"/>
              <a:t>Addressing family violence/inter-partner violence </a:t>
            </a:r>
          </a:p>
          <a:p>
            <a:pPr marL="628650" lvl="1" indent="-171450">
              <a:buFont typeface="Arial" panose="020B0604020202020204" pitchFamily="34" charset="0"/>
              <a:buChar char="•"/>
            </a:pPr>
            <a:r>
              <a:rPr lang="en-US" dirty="0"/>
              <a:t>Control of certain health conditions (i.e., heart disease, high blood pressure, dental disease, etc.) </a:t>
            </a:r>
          </a:p>
          <a:p>
            <a:pPr marL="628650" lvl="1" indent="-171450">
              <a:buFont typeface="Arial" panose="020B0604020202020204" pitchFamily="34" charset="0"/>
              <a:buChar char="•"/>
            </a:pPr>
            <a:r>
              <a:rPr lang="en-US" dirty="0"/>
              <a:t>Diabetes prevention and control </a:t>
            </a:r>
          </a:p>
          <a:p>
            <a:pPr marL="628650" lvl="1" indent="-171450">
              <a:buFont typeface="Arial" panose="020B0604020202020204" pitchFamily="34" charset="0"/>
              <a:buChar char="•"/>
            </a:pPr>
            <a:r>
              <a:rPr lang="en-US" dirty="0"/>
              <a:t>Chronic disease self-management </a:t>
            </a:r>
          </a:p>
          <a:p>
            <a:pPr marL="628650" lvl="1" indent="-171450">
              <a:buFont typeface="Arial" panose="020B0604020202020204" pitchFamily="34" charset="0"/>
              <a:buChar char="•"/>
            </a:pPr>
            <a:r>
              <a:rPr lang="en-US" dirty="0"/>
              <a:t>Chronic pain self-management </a:t>
            </a:r>
          </a:p>
          <a:p>
            <a:pPr marL="628650" lvl="1" indent="-171450">
              <a:buFont typeface="Arial" panose="020B0604020202020204" pitchFamily="34" charset="0"/>
              <a:buChar char="•"/>
            </a:pPr>
            <a:r>
              <a:rPr lang="en-US" dirty="0"/>
              <a:t>Sexual and reproductive health </a:t>
            </a:r>
          </a:p>
          <a:p>
            <a:pPr marL="628650" lvl="1" indent="-171450">
              <a:buFont typeface="Arial" panose="020B0604020202020204" pitchFamily="34" charset="0"/>
              <a:buChar char="•"/>
            </a:pPr>
            <a:r>
              <a:rPr lang="en-US" dirty="0"/>
              <a:t>Improvement in safety and the environmental health of housing, (i.e., to mitigate asthma risk, risk of injury from unsafe housing, lead exposure, etc.) </a:t>
            </a:r>
          </a:p>
          <a:p>
            <a:pPr marL="628650" lvl="1" indent="-171450">
              <a:buFont typeface="Arial" panose="020B0604020202020204" pitchFamily="34" charset="0"/>
              <a:buChar char="•"/>
            </a:pPr>
            <a:r>
              <a:rPr lang="en-US" dirty="0"/>
              <a:t>Improvement in nutrition, physical and/or mental health </a:t>
            </a:r>
          </a:p>
          <a:p>
            <a:pPr marL="628650" lvl="1" indent="-171450">
              <a:buFont typeface="Arial" panose="020B0604020202020204" pitchFamily="34" charset="0"/>
              <a:buChar char="•"/>
            </a:pPr>
            <a:r>
              <a:rPr lang="en-US" dirty="0"/>
              <a:t>Promotion of preventative services, such as cancer screenings and immunizations </a:t>
            </a:r>
          </a:p>
          <a:p>
            <a:pPr marL="628650" lvl="1" indent="-171450">
              <a:buFont typeface="Arial" panose="020B0604020202020204" pitchFamily="34" charset="0"/>
              <a:buChar char="•"/>
            </a:pPr>
            <a:r>
              <a:rPr lang="en-US" dirty="0"/>
              <a:t>Reduction in the misuse of alcohol or drugs </a:t>
            </a:r>
          </a:p>
          <a:p>
            <a:pPr marL="628650" lvl="1" indent="-171450">
              <a:buFont typeface="Arial" panose="020B0604020202020204" pitchFamily="34" charset="0"/>
              <a:buChar char="•"/>
            </a:pPr>
            <a:r>
              <a:rPr lang="en-US" dirty="0"/>
              <a:t>Stress management and reduction </a:t>
            </a:r>
          </a:p>
          <a:p>
            <a:endParaRPr lang="en-US" dirty="0"/>
          </a:p>
          <a:p>
            <a:r>
              <a:rPr lang="en-US" b="1" dirty="0"/>
              <a:t>Services NOT covered: </a:t>
            </a:r>
          </a:p>
          <a:p>
            <a:pPr marL="171450" indent="-171450">
              <a:buFont typeface="Arial" panose="020B0604020202020204" pitchFamily="34" charset="0"/>
              <a:buChar char="•"/>
            </a:pPr>
            <a:r>
              <a:rPr lang="en-US" dirty="0"/>
              <a:t>Case management</a:t>
            </a:r>
          </a:p>
          <a:p>
            <a:pPr marL="171450" indent="-171450">
              <a:buFont typeface="Arial" panose="020B0604020202020204" pitchFamily="34" charset="0"/>
              <a:buChar char="•"/>
            </a:pPr>
            <a:r>
              <a:rPr lang="en-US" dirty="0"/>
              <a:t>Transportation services</a:t>
            </a:r>
          </a:p>
          <a:p>
            <a:pPr marL="171450" indent="-171450">
              <a:buFont typeface="Arial" panose="020B0604020202020204" pitchFamily="34" charset="0"/>
              <a:buChar char="•"/>
            </a:pPr>
            <a:r>
              <a:rPr lang="en-US" dirty="0"/>
              <a:t>Personal care services/Home help (including shopping and cooking meals)</a:t>
            </a:r>
          </a:p>
          <a:p>
            <a:pPr marL="171450" indent="-171450">
              <a:buFont typeface="Arial" panose="020B0604020202020204" pitchFamily="34" charset="0"/>
              <a:buChar char="•"/>
            </a:pPr>
            <a:r>
              <a:rPr lang="en-US" dirty="0"/>
              <a:t>Companion services</a:t>
            </a:r>
          </a:p>
          <a:p>
            <a:pPr marL="171450" indent="-171450">
              <a:buFont typeface="Arial" panose="020B0604020202020204" pitchFamily="34" charset="0"/>
              <a:buChar char="•"/>
            </a:pPr>
            <a:r>
              <a:rPr lang="en-US" dirty="0"/>
              <a:t>Employment services</a:t>
            </a:r>
          </a:p>
          <a:p>
            <a:pPr marL="171450" indent="-171450">
              <a:buFont typeface="Arial" panose="020B0604020202020204" pitchFamily="34" charset="0"/>
              <a:buChar char="•"/>
            </a:pPr>
            <a:r>
              <a:rPr lang="en-US" dirty="0"/>
              <a:t>Helping a beneficiary enroll in </a:t>
            </a:r>
            <a:r>
              <a:rPr lang="en-US" dirty="0" err="1"/>
              <a:t>govmt</a:t>
            </a:r>
            <a:r>
              <a:rPr lang="en-US" dirty="0"/>
              <a:t> or other assistance programs that aren’t related to improving their health</a:t>
            </a:r>
          </a:p>
          <a:p>
            <a:pPr marL="171450" indent="-171450">
              <a:buFont typeface="Arial" panose="020B0604020202020204" pitchFamily="34" charset="0"/>
              <a:buChar char="•"/>
            </a:pPr>
            <a:r>
              <a:rPr lang="en-US" dirty="0"/>
              <a:t>Delivery of medication, medical equipment, or medical supplies</a:t>
            </a:r>
          </a:p>
          <a:p>
            <a:pPr marL="171450" indent="-171450">
              <a:buFont typeface="Arial" panose="020B0604020202020204" pitchFamily="34" charset="0"/>
              <a:buChar char="•"/>
            </a:pPr>
            <a:r>
              <a:rPr lang="en-US" dirty="0"/>
              <a:t>Services that require a license</a:t>
            </a:r>
          </a:p>
          <a:p>
            <a:pPr marL="171450" indent="-171450">
              <a:buFont typeface="Arial" panose="020B0604020202020204" pitchFamily="34" charset="0"/>
              <a:buChar char="•"/>
            </a:pPr>
            <a:r>
              <a:rPr lang="en-US" dirty="0"/>
              <a:t>Respite care</a:t>
            </a:r>
          </a:p>
          <a:p>
            <a:pPr marL="171450" indent="-171450">
              <a:buFont typeface="Arial" panose="020B0604020202020204" pitchFamily="34" charset="0"/>
              <a:buChar char="•"/>
            </a:pPr>
            <a:r>
              <a:rPr lang="en-US" dirty="0"/>
              <a:t>Discharge planning</a:t>
            </a:r>
          </a:p>
          <a:p>
            <a:pPr marL="171450" indent="-171450">
              <a:buFont typeface="Arial" panose="020B0604020202020204" pitchFamily="34" charset="0"/>
              <a:buChar char="•"/>
            </a:pPr>
            <a:r>
              <a:rPr lang="en-US" dirty="0"/>
              <a:t>Community transitions</a:t>
            </a:r>
          </a:p>
          <a:p>
            <a:pPr marL="171450" indent="-171450">
              <a:buFont typeface="Arial" panose="020B0604020202020204" pitchFamily="34" charset="0"/>
              <a:buChar char="•"/>
            </a:pPr>
            <a:r>
              <a:rPr lang="en-US" dirty="0"/>
              <a:t>Support services covered under BH service programs by Certified Peer Supports or Certified Peer Recovery Coaches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6B0191-69A4-4DC3-8818-92FE154A8C56}" type="slidenum">
              <a:rPr lang="en-US" smtClean="0"/>
              <a:t>41</a:t>
            </a:fld>
            <a:endParaRPr lang="en-US"/>
          </a:p>
        </p:txBody>
      </p:sp>
    </p:spTree>
    <p:extLst>
      <p:ext uri="{BB962C8B-B14F-4D97-AF65-F5344CB8AC3E}">
        <p14:creationId xmlns:p14="http://schemas.microsoft.com/office/powerpoint/2010/main" val="399135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that may define a beneficiary's need for CHW services must be assessed utilizing an appropriate health risk and/or social determinant of health (SDOH) screening/assessment tool. </a:t>
            </a:r>
          </a:p>
          <a:p>
            <a:endParaRPr lang="en-US" dirty="0"/>
          </a:p>
          <a:p>
            <a:r>
              <a:rPr lang="en-US" dirty="0"/>
              <a:t>The conditions that may support the need for the CHW services include but are not limited to: </a:t>
            </a:r>
          </a:p>
          <a:p>
            <a:pPr marL="628650" lvl="1" indent="-171450">
              <a:buFont typeface="Arial" panose="020B0604020202020204" pitchFamily="34" charset="0"/>
              <a:buChar char="•"/>
            </a:pPr>
            <a:r>
              <a:rPr lang="en-US" dirty="0"/>
              <a:t>Diagnosis of one or more chronic health conditions including behavioral health;</a:t>
            </a:r>
          </a:p>
          <a:p>
            <a:pPr marL="628650" lvl="1" indent="-171450">
              <a:buFont typeface="Arial" panose="020B0604020202020204" pitchFamily="34" charset="0"/>
              <a:buChar char="•"/>
            </a:pPr>
            <a:r>
              <a:rPr lang="en-US" dirty="0"/>
              <a:t>Unmet health-related social need; or </a:t>
            </a:r>
          </a:p>
          <a:p>
            <a:pPr marL="628650" lvl="1" indent="-171450">
              <a:buFont typeface="Arial" panose="020B0604020202020204" pitchFamily="34" charset="0"/>
              <a:buChar char="•"/>
            </a:pPr>
            <a:r>
              <a:rPr lang="en-US" dirty="0"/>
              <a:t>Pregnancy and up to 12 months postpartum. </a:t>
            </a:r>
          </a:p>
          <a:p>
            <a:endParaRPr lang="en-US" dirty="0"/>
          </a:p>
        </p:txBody>
      </p:sp>
      <p:sp>
        <p:nvSpPr>
          <p:cNvPr id="4" name="Slide Number Placeholder 3"/>
          <p:cNvSpPr>
            <a:spLocks noGrp="1"/>
          </p:cNvSpPr>
          <p:nvPr>
            <p:ph type="sldNum" sz="quarter" idx="5"/>
          </p:nvPr>
        </p:nvSpPr>
        <p:spPr/>
        <p:txBody>
          <a:bodyPr/>
          <a:lstStyle/>
          <a:p>
            <a:fld id="{9B8B9A9F-393C-497F-835D-25952552356E}" type="slidenum">
              <a:rPr lang="en-US" smtClean="0"/>
              <a:t>42</a:t>
            </a:fld>
            <a:endParaRPr lang="en-US"/>
          </a:p>
        </p:txBody>
      </p:sp>
    </p:spTree>
    <p:extLst>
      <p:ext uri="{BB962C8B-B14F-4D97-AF65-F5344CB8AC3E}">
        <p14:creationId xmlns:p14="http://schemas.microsoft.com/office/powerpoint/2010/main" val="215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353535"/>
                </a:solidFill>
                <a:effectLst/>
                <a:latin typeface="Montserrat" panose="00000500000000000000" pitchFamily="2" charset="0"/>
              </a:rPr>
              <a:t>Effective on January 1, 2024, Michigan Medicaid began reimbursing for Community Health Worker (CHW) services provided to Medicaid beneficiaries. </a:t>
            </a:r>
            <a:endParaRPr lang="en-US" dirty="0"/>
          </a:p>
          <a:p>
            <a:endParaRPr lang="en-US" dirty="0"/>
          </a:p>
          <a:p>
            <a:r>
              <a:rPr lang="en-US" b="1" dirty="0"/>
              <a:t>Reimbursement Considerations and Billing Guidelines CHW services are to be reported as follows: </a:t>
            </a:r>
          </a:p>
          <a:p>
            <a:pPr marL="628650" lvl="1" indent="-171450">
              <a:buFont typeface="Arial" panose="020B0604020202020204" pitchFamily="34" charset="0"/>
              <a:buChar char="•"/>
            </a:pPr>
            <a:r>
              <a:rPr lang="en-US" dirty="0"/>
              <a:t>These codes are to be reported in 15-minute increments and must be billed with the CG modifier to be considered for payment. </a:t>
            </a:r>
          </a:p>
          <a:p>
            <a:pPr marL="628650" lvl="1" indent="-171450">
              <a:buFont typeface="Arial" panose="020B0604020202020204" pitchFamily="34" charset="0"/>
              <a:buChar char="•"/>
            </a:pPr>
            <a:r>
              <a:rPr lang="en-US" dirty="0"/>
              <a:t>One 15-minute increment equals one unit of service. </a:t>
            </a:r>
          </a:p>
          <a:p>
            <a:pPr marL="171450" indent="-171450">
              <a:buFont typeface="Arial" panose="020B0604020202020204" pitchFamily="34" charset="0"/>
              <a:buChar char="•"/>
            </a:pPr>
            <a:endParaRPr lang="en-US" dirty="0"/>
          </a:p>
          <a:p>
            <a:r>
              <a:rPr lang="en-US" dirty="0"/>
              <a:t>Service Limitations CHW services are limited to 2 hours (8 units) per day and 16 visits per month, for a maximum of 32 hours (128 units) per month, per beneficiary. This limit may be exceeded based on medical necessity determined in collaboration with the recommending licensed provider and requires prior authorization. Group services are limited to eight unique beneficiaries at one time. There are no Place of Service restrictions for CHW services.</a:t>
            </a:r>
          </a:p>
          <a:p>
            <a:endParaRPr lang="en-US" dirty="0"/>
          </a:p>
          <a:p>
            <a:r>
              <a:rPr lang="en-US" b="1" dirty="0"/>
              <a:t>Scope of Practice Limitation: </a:t>
            </a:r>
          </a:p>
          <a:p>
            <a:pPr marL="628650" lvl="1" indent="-171450">
              <a:buFontTx/>
              <a:buChar char="-"/>
            </a:pPr>
            <a:r>
              <a:rPr lang="en-US" dirty="0"/>
              <a:t>Never give medical advice</a:t>
            </a:r>
          </a:p>
          <a:p>
            <a:pPr marL="628650" lvl="1" indent="-171450">
              <a:buFontTx/>
              <a:buChar char="-"/>
            </a:pPr>
            <a:r>
              <a:rPr lang="en-US" dirty="0"/>
              <a:t>Never complete or participate in a medical procedure unless specifically trained to complete (i.e. blood pressure, finger stick blood sugar)</a:t>
            </a:r>
          </a:p>
          <a:p>
            <a:pPr marL="628650" lvl="1" indent="-171450">
              <a:buFontTx/>
              <a:buChar char="-"/>
            </a:pPr>
            <a:r>
              <a:rPr lang="en-US" dirty="0"/>
              <a:t>Analyze clinical data or making clinical decisions re: plan of care</a:t>
            </a:r>
          </a:p>
          <a:p>
            <a:pPr marL="628650" lvl="1" indent="-171450">
              <a:buFontTx/>
              <a:buChar char="-"/>
            </a:pPr>
            <a:r>
              <a:rPr lang="en-US" dirty="0"/>
              <a:t>Performing wound care</a:t>
            </a:r>
          </a:p>
          <a:p>
            <a:pPr marL="628650" lvl="1" indent="-171450">
              <a:buFontTx/>
              <a:buChar char="-"/>
            </a:pPr>
            <a:r>
              <a:rPr lang="en-US" dirty="0"/>
              <a:t>Do not provide therapy</a:t>
            </a:r>
          </a:p>
          <a:p>
            <a:pPr marL="628650" lvl="1" indent="-171450">
              <a:buFontTx/>
              <a:buChar char="-"/>
            </a:pPr>
            <a:endParaRPr lang="en-US" dirty="0"/>
          </a:p>
          <a:p>
            <a:r>
              <a:rPr lang="en-US" b="1" dirty="0"/>
              <a:t>Services NOT covered: </a:t>
            </a:r>
          </a:p>
          <a:p>
            <a:pPr marL="628650" lvl="1" indent="-171450">
              <a:buFont typeface="Arial" panose="020B0604020202020204" pitchFamily="34" charset="0"/>
              <a:buChar char="•"/>
            </a:pPr>
            <a:r>
              <a:rPr lang="en-US" dirty="0"/>
              <a:t>Case management</a:t>
            </a:r>
          </a:p>
          <a:p>
            <a:pPr marL="628650" lvl="1" indent="-171450">
              <a:buFont typeface="Arial" panose="020B0604020202020204" pitchFamily="34" charset="0"/>
              <a:buChar char="•"/>
            </a:pPr>
            <a:r>
              <a:rPr lang="en-US" dirty="0"/>
              <a:t>Transportation services</a:t>
            </a:r>
          </a:p>
          <a:p>
            <a:pPr marL="628650" lvl="1" indent="-171450">
              <a:buFont typeface="Arial" panose="020B0604020202020204" pitchFamily="34" charset="0"/>
              <a:buChar char="•"/>
            </a:pPr>
            <a:r>
              <a:rPr lang="en-US" dirty="0"/>
              <a:t>Personal care services/Home help (including shopping and cooking meals)</a:t>
            </a:r>
          </a:p>
          <a:p>
            <a:pPr marL="628650" lvl="1" indent="-171450">
              <a:buFont typeface="Arial" panose="020B0604020202020204" pitchFamily="34" charset="0"/>
              <a:buChar char="•"/>
            </a:pPr>
            <a:r>
              <a:rPr lang="en-US" dirty="0"/>
              <a:t>Companion services</a:t>
            </a:r>
          </a:p>
          <a:p>
            <a:pPr marL="628650" lvl="1" indent="-171450">
              <a:buFont typeface="Arial" panose="020B0604020202020204" pitchFamily="34" charset="0"/>
              <a:buChar char="•"/>
            </a:pPr>
            <a:r>
              <a:rPr lang="en-US" dirty="0"/>
              <a:t>Employment services</a:t>
            </a:r>
          </a:p>
          <a:p>
            <a:pPr marL="628650" lvl="1" indent="-171450">
              <a:buFont typeface="Arial" panose="020B0604020202020204" pitchFamily="34" charset="0"/>
              <a:buChar char="•"/>
            </a:pPr>
            <a:r>
              <a:rPr lang="en-US" dirty="0"/>
              <a:t>Helping a beneficiary enroll in </a:t>
            </a:r>
            <a:r>
              <a:rPr lang="en-US" dirty="0" err="1"/>
              <a:t>govmt</a:t>
            </a:r>
            <a:r>
              <a:rPr lang="en-US" dirty="0"/>
              <a:t> or other assistance programs that aren’t related to improving their health</a:t>
            </a:r>
          </a:p>
          <a:p>
            <a:pPr marL="628650" lvl="1" indent="-171450">
              <a:buFont typeface="Arial" panose="020B0604020202020204" pitchFamily="34" charset="0"/>
              <a:buChar char="•"/>
            </a:pPr>
            <a:r>
              <a:rPr lang="en-US" dirty="0"/>
              <a:t>Delivery of medication, medical equipment, or medical supplies</a:t>
            </a:r>
          </a:p>
          <a:p>
            <a:pPr marL="628650" lvl="1" indent="-171450">
              <a:buFont typeface="Arial" panose="020B0604020202020204" pitchFamily="34" charset="0"/>
              <a:buChar char="•"/>
            </a:pPr>
            <a:r>
              <a:rPr lang="en-US" dirty="0"/>
              <a:t>Services that require a license</a:t>
            </a:r>
          </a:p>
          <a:p>
            <a:pPr marL="628650" lvl="1" indent="-171450">
              <a:buFont typeface="Arial" panose="020B0604020202020204" pitchFamily="34" charset="0"/>
              <a:buChar char="•"/>
            </a:pPr>
            <a:r>
              <a:rPr lang="en-US" dirty="0"/>
              <a:t>Respite care</a:t>
            </a:r>
          </a:p>
          <a:p>
            <a:pPr marL="628650" lvl="1" indent="-171450">
              <a:buFont typeface="Arial" panose="020B0604020202020204" pitchFamily="34" charset="0"/>
              <a:buChar char="•"/>
            </a:pPr>
            <a:r>
              <a:rPr lang="en-US" dirty="0"/>
              <a:t>Discharge planning</a:t>
            </a:r>
          </a:p>
          <a:p>
            <a:pPr marL="628650" lvl="1" indent="-171450">
              <a:buFont typeface="Arial" panose="020B0604020202020204" pitchFamily="34" charset="0"/>
              <a:buChar char="•"/>
            </a:pPr>
            <a:r>
              <a:rPr lang="en-US" dirty="0"/>
              <a:t>Community transitions</a:t>
            </a:r>
          </a:p>
          <a:p>
            <a:pPr marL="628650" lvl="1" indent="-171450">
              <a:buFont typeface="Arial" panose="020B0604020202020204" pitchFamily="34" charset="0"/>
              <a:buChar char="•"/>
            </a:pPr>
            <a:r>
              <a:rPr lang="en-US" dirty="0"/>
              <a:t>Support services covered under BH service programs by Certified Peer Supports or Certified Peer Recovery Coaches</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A66B0191-69A4-4DC3-8818-92FE154A8C56}" type="slidenum">
              <a:rPr lang="en-US" smtClean="0"/>
              <a:t>43</a:t>
            </a:fld>
            <a:endParaRPr lang="en-US"/>
          </a:p>
        </p:txBody>
      </p:sp>
    </p:spTree>
    <p:extLst>
      <p:ext uri="{BB962C8B-B14F-4D97-AF65-F5344CB8AC3E}">
        <p14:creationId xmlns:p14="http://schemas.microsoft.com/office/powerpoint/2010/main" val="65719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742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241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51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783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721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02342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1201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630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080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48579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077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74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172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44950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602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990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2321997"/>
      </p:ext>
    </p:extLst>
  </p:cSld>
  <p:clrMap bg1="dk1" tx1="lt1" bg2="dk2" tx2="lt2" accent1="accent1" accent2="accent2" accent3="accent3" accent4="accent4" accent5="accent5" accent6="accent6" hlink="hlink" folHlink="folHlink"/>
  <p:sldLayoutIdLst>
    <p:sldLayoutId id="2147483715" r:id="rId1"/>
    <p:sldLayoutId id="2147483717" r:id="rId2"/>
    <p:sldLayoutId id="2147483718" r:id="rId3"/>
    <p:sldLayoutId id="2147483716"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access@midstahealthnetwork.or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midstatehealthnetwork.org/provider-network-resources/provider-resources-1/sud-acces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pr.org/sections/shots-health-news/2025/01/31/nx-s1-5282274/trump-administration-purges-health-websites" TargetMode="Externa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hyperlink" Target="https://apnews.com/article/cdc-who-trump-548cf18b1c409c7d22e17311ccdfe1f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ichigan.gov/opioids/category-data"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ichigan.gov/ag/news/press-releases/2025/02/07/attorney-general-dana-nessel-issues-guidance-to-michigan-healthcare-providers-and-patients"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hitehouse.gov/presidential-actions/2025/01/ending-radical-and-wasteful-government-dei-programs-and-preferencing/"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mshn.app.box.com/file/1797051750528?s=lce69j53w2f75vl8znecpzo5uyknjmr9"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cms.gov/files/document/community-health-worker.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us06web.zoom.us/meeting/register/tZ0uf-ugrTkqHt3yctDKxoMWeRRSgtCgJRKO"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www.michigan.gov/mdhhs/doing-business/providers/providers/medicaid/policyforms/2023-medicaid-policy-bulletins" TargetMode="External"/><Relationship Id="rId4" Type="http://schemas.openxmlformats.org/officeDocument/2006/relationships/hyperlink" Target="https://www.michigan.gov/mdhhs/assistance-programs/medicaid/community-health-worker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risha.thrush@midstatehealthnetwork.org"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nam11.safelinks.protection.outlook.com/?url=https%3A%2F%2Fpidxwurab.cc.rs6.net%2Ftn.jsp%3Ff%3D001I5noFrAL2qGkX9qapWAuXmJH6NfY8NhZeyVE6cDq4nqpz_LWP8KHnxNMNaWVoPMk0M154wvI7fKo1MGuYSJTeFx0HXFXd6WzDHNF8AQSuka8YHYQsujeBWIijTl179iSn21t9QZTh77sAxNcH4vYqS_xQxjgsQ6AgpmMDyGSLtpFfd1NeyitIUkQ1i7vn6gLFZidkejSw2p5hjhwlqX0Azp7Hq4hDZql5wlzcpiE8kysiDLOnmq5hEr-acb4B9xMJwb1sW72qgyON1oG9hubddX5YutDvsiWFVa67Q65_gwNdAt722bJma_VEFKnWqNlPdV_wntkMdAusqR3bGY545Iq5nJFDWqCeal1QZQSHZqsBh4D9v08XIcKU_0PSK2SyFshqqNdeq7ADVcHXl8neB3EC2ck0IKjvQHAN35Bl5h74LFn2ij8nvWEfZLwExsKiVjIIgQPF_AeZcjV6jVaXTs3b8WlKrHBZv0sVq3a1gL0Z4Zpuaspy9-2GTBOqmzVC_j6zgHP0eOGoSLfD7AHjqAE9-SNbDFOxcpHPlw1CEMlado2NHi8UQeVRoi95Z81qUGj9AN3aKCu7i9vVV9kqnOuFnBc1aIEw8uXP5ADRsgf9rZJRnnxLAdUI6v7UmVM6hvWwYExib5eAADzQVf8IMEpOQigukyDkLwnW70cIEVVStbcenv2fBr5naMUCJVKfX06NE3FDzr33L8HLScTdNIrBf4F0lskPZxmvB0z83KT1jOGvPktWyTArCSOdlBMWne0p802Fzvs505uLy0XsSROu8q9EmT3o6vXn1ZgyTnXcoQU_QDEkZp1XTD05XSJuWUmY-6dvnqyhhDil2MQXSZZxJ1r23h9xjeCL3bOorDcgysKAaFh1hfQFvqVN1WOwDrJbEW9qRQJgCB9qtGr_U7b7WuY7CLJ6bDC0lu-wGzf7zN8asesN1W4wA3sf5rQJgeWa5HCUvqPZI32JtF5kc-fTJ1MeWs2rqJwJnyKm_QOZNzXFHYirpIDm1bB-fBmoBmieOMYR8sWl0XRPQz0oEb5CYKIy-C1JaejIvJelb65_Q0UlmBRgc3a-XqMOUeLndXdF97q1rQ95naGTdJuI49KBKqI2ce8BcFpUUeNkqFd5DmyVPqD-rHvJGRCjnDiOWN-aj-fgTk%3D%26c%3D5WnF_vBr62CsjUFi080lnzO_5Y0kgFh-407DpW0bAAh4sYYzoDBeOA%3D%3D%26ch%3DUcr1_lUZRVuxkd61P2lHo2020YsGPgRwXWlubhE3o76Gzedmf3DeVg%3D%3D&amp;data=05%7C02%7C%7C50da78ee876c4bd1d47608dd5a8eb72a%7C843a070b9fc1420ea2dee05952409d46%7C1%7C0%7C638766291227861676%7CUnknown%7CTWFpbGZsb3d8eyJFbXB0eU1hcGkiOnRydWUsIlYiOiIwLjAuMDAwMCIsIlAiOiJXaW4zMiIsIkFOIjoiTWFpbCIsIldUIjoyfQ%3D%3D%7C0%7C%7C%7C&amp;sdata=X2YEOvGMEWdJ0EixN5ENs5T3wIwCegCHyf%2BMxx3eADs%3D&amp;reserved=0" TargetMode="External"/><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nam11.safelinks.protection.outlook.com/?url=https%3A%2F%2Fpidxwurab.cc.rs6.net%2Ftn.jsp%3Ff%3D001I5noFrAL2qGkX9qapWAuXmJH6NfY8NhZeyVE6cDq4nqpz_LWP8KHnzuobef0WkBVBhzurApmf9MIRi3zyo0TM8z7n8a9PhXY_QKD1PQ3LuvU8brvN_gtlCfXCHCGJbtHdIiuGfjHv-1MW3RTDlxCMgXUfsHvwcDFCco9y8TrYsVqFKMTHD3s2ljHCzMR1g7Gm-pImuoncOPHY2crV-VlSJGt_cHFkCQmxSh2gsAZa-7GHRsYYTznbHNlWH6Vk9BE%26c%3D5WnF_vBr62CsjUFi080lnzO_5Y0kgFh-407DpW0bAAh4sYYzoDBeOA%3D%3D%26ch%3DUcr1_lUZRVuxkd61P2lHo2020YsGPgRwXWlubhE3o76Gzedmf3DeVg%3D%3D&amp;data=05%7C02%7C%7C50da78ee876c4bd1d47608dd5a8eb72a%7C843a070b9fc1420ea2dee05952409d46%7C1%7C0%7C638766291227886114%7CUnknown%7CTWFpbGZsb3d8eyJFbXB0eU1hcGkiOnRydWUsIlYiOiIwLjAuMDAwMCIsIlAiOiJXaW4zMiIsIkFOIjoiTWFpbCIsIldUIjoyfQ%3D%3D%7C0%7C%7C%7C&amp;sdata=Tx6qLbQSUFCniKzPyztBwZ5hSRAlr%2Bg8Ke0yTkZRw9M%3D&amp;reserved=0"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pidxwurab.cc.rs6.net/tn.jsp?f=001g35JTA8cod6ezRh1ulCG68beKJgaFNSv8q0HxywsJXW2ITbPOo2LQLIxqWILQOhs2Av4fNNyz1eOExemDpkpNXbM0c5f9QirNJACaNOes_4Br6OdgIWl5dRTB0sfZ-T4A5VLXsomHCrfh0zmuQhXymao6-f97qwyuAeoVYJbO74=&amp;c=hWspZSkasxjmCjxS6WrtM49x6pdgKpDZSayS1nYnBgw71GGgNjNJMQ==&amp;ch=ZXIBSStsuSfrbGrO4m4D8xZifmR6TNazb_LmfZVCeGWr8vbwhFMGIw=="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mailto:sarah.andreotti@midstatehealthnetwork.org" TargetMode="External"/><Relationship Id="rId5" Type="http://schemas.openxmlformats.org/officeDocument/2006/relationships/hyperlink" Target="mailto:sarah.surna@midstatehealthnetwork.org" TargetMode="External"/><Relationship Id="rId4" Type="http://schemas.openxmlformats.org/officeDocument/2006/relationships/hyperlink" Target="mailto:kari.gulvas@midstatehealthnetwork.org"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DBF9-AFC4-AA62-1D49-48E5A7E12594}"/>
              </a:ext>
            </a:extLst>
          </p:cNvPr>
          <p:cNvSpPr>
            <a:spLocks noGrp="1"/>
          </p:cNvSpPr>
          <p:nvPr>
            <p:ph type="title"/>
          </p:nvPr>
        </p:nvSpPr>
        <p:spPr>
          <a:xfrm>
            <a:off x="995914" y="1461679"/>
            <a:ext cx="8433917" cy="1574800"/>
          </a:xfrm>
        </p:spPr>
        <p:txBody>
          <a:bodyPr>
            <a:noAutofit/>
          </a:bodyPr>
          <a:lstStyle/>
          <a:p>
            <a:pPr algn="ctr"/>
            <a:r>
              <a:rPr lang="en-US" dirty="0"/>
              <a:t>Quarterly SUD Provider Meeting</a:t>
            </a:r>
            <a:endParaRPr lang="en-US" sz="3200" dirty="0"/>
          </a:p>
        </p:txBody>
      </p:sp>
      <p:sp>
        <p:nvSpPr>
          <p:cNvPr id="3" name="Text Placeholder 2">
            <a:extLst>
              <a:ext uri="{FF2B5EF4-FFF2-40B4-BE49-F238E27FC236}">
                <a16:creationId xmlns:a16="http://schemas.microsoft.com/office/drawing/2014/main" id="{1E41307A-A70F-B749-CE5A-D1CE41FD8137}"/>
              </a:ext>
            </a:extLst>
          </p:cNvPr>
          <p:cNvSpPr>
            <a:spLocks noGrp="1"/>
          </p:cNvSpPr>
          <p:nvPr>
            <p:ph type="body" idx="1"/>
          </p:nvPr>
        </p:nvSpPr>
        <p:spPr>
          <a:xfrm>
            <a:off x="1133347" y="2759177"/>
            <a:ext cx="8152058" cy="3790287"/>
          </a:xfrm>
        </p:spPr>
        <p:txBody>
          <a:bodyPr>
            <a:normAutofit/>
          </a:bodyPr>
          <a:lstStyle/>
          <a:p>
            <a:pPr algn="ctr"/>
            <a:r>
              <a:rPr lang="en-US" sz="5400" dirty="0">
                <a:latin typeface="Trebuchet MS"/>
              </a:rPr>
              <a:t>Welcome!</a:t>
            </a:r>
            <a:r>
              <a:rPr lang="en-US" sz="5400" dirty="0">
                <a:latin typeface="Chalkduster"/>
              </a:rPr>
              <a:t> </a:t>
            </a:r>
          </a:p>
          <a:p>
            <a:pPr algn="ctr"/>
            <a:r>
              <a:rPr lang="en-US" sz="4400" dirty="0">
                <a:solidFill>
                  <a:schemeClr val="tx1"/>
                </a:solidFill>
              </a:rPr>
              <a:t> </a:t>
            </a:r>
            <a:r>
              <a:rPr lang="en-US" sz="3600" dirty="0">
                <a:solidFill>
                  <a:schemeClr val="tx1"/>
                </a:solidFill>
              </a:rPr>
              <a:t>We’ll get started at 12:05. </a:t>
            </a:r>
            <a:br>
              <a:rPr lang="en-US" sz="3600" dirty="0">
                <a:solidFill>
                  <a:schemeClr val="tx1"/>
                </a:solidFill>
              </a:rPr>
            </a:br>
            <a:r>
              <a:rPr lang="en-US" sz="3600" dirty="0">
                <a:solidFill>
                  <a:schemeClr val="tx1"/>
                </a:solidFill>
              </a:rPr>
              <a:t>The meeting will be recorded and posted to the MSHN website afterwards. </a:t>
            </a:r>
            <a:endParaRPr lang="en-US" sz="140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D2F2812A-187A-8D8B-79FB-6D81EE330EA6}"/>
              </a:ext>
            </a:extLst>
          </p:cNvPr>
          <p:cNvPicPr>
            <a:picLocks noChangeAspect="1"/>
          </p:cNvPicPr>
          <p:nvPr/>
        </p:nvPicPr>
        <p:blipFill>
          <a:blip r:embed="rId2"/>
          <a:stretch>
            <a:fillRect/>
          </a:stretch>
        </p:blipFill>
        <p:spPr>
          <a:xfrm>
            <a:off x="3831971" y="598544"/>
            <a:ext cx="2761800" cy="869648"/>
          </a:xfrm>
          <a:prstGeom prst="rect">
            <a:avLst/>
          </a:prstGeom>
        </p:spPr>
      </p:pic>
      <p:pic>
        <p:nvPicPr>
          <p:cNvPr id="6" name="Picture 5" descr="A close-up of a logo&#10;&#10;Description automatically generated">
            <a:extLst>
              <a:ext uri="{FF2B5EF4-FFF2-40B4-BE49-F238E27FC236}">
                <a16:creationId xmlns:a16="http://schemas.microsoft.com/office/drawing/2014/main" id="{3D2BB5BB-EAF2-812B-A29D-A525DB988BE7}"/>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11607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2A118-B0BD-A4A5-9D2C-BF5DDDD11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B3FAF-9B01-018E-36D6-11407360D8E1}"/>
              </a:ext>
            </a:extLst>
          </p:cNvPr>
          <p:cNvSpPr>
            <a:spLocks noGrp="1"/>
          </p:cNvSpPr>
          <p:nvPr>
            <p:ph type="ctrTitle"/>
          </p:nvPr>
        </p:nvSpPr>
        <p:spPr>
          <a:xfrm>
            <a:off x="984930" y="10398"/>
            <a:ext cx="8669014" cy="1089836"/>
          </a:xfrm>
        </p:spPr>
        <p:txBody>
          <a:bodyPr/>
          <a:lstStyle/>
          <a:p>
            <a:pPr algn="ctr"/>
            <a:r>
              <a:rPr lang="en-US" sz="3600" dirty="0"/>
              <a:t>Access Implementation Update</a:t>
            </a:r>
          </a:p>
        </p:txBody>
      </p:sp>
      <p:sp>
        <p:nvSpPr>
          <p:cNvPr id="3" name="Subtitle 2">
            <a:extLst>
              <a:ext uri="{FF2B5EF4-FFF2-40B4-BE49-F238E27FC236}">
                <a16:creationId xmlns:a16="http://schemas.microsoft.com/office/drawing/2014/main" id="{00521B68-9A41-5556-9527-DBEC73E1D4A6}"/>
              </a:ext>
            </a:extLst>
          </p:cNvPr>
          <p:cNvSpPr>
            <a:spLocks noGrp="1"/>
          </p:cNvSpPr>
          <p:nvPr>
            <p:ph type="subTitle" idx="1"/>
          </p:nvPr>
        </p:nvSpPr>
        <p:spPr>
          <a:xfrm>
            <a:off x="982357" y="1713107"/>
            <a:ext cx="8494129" cy="4611624"/>
          </a:xfrm>
        </p:spPr>
        <p:txBody>
          <a:bodyPr>
            <a:normAutofit/>
          </a:bodyPr>
          <a:lstStyle/>
          <a:p>
            <a:pPr algn="ctr"/>
            <a:r>
              <a:rPr lang="en-US" sz="2800" dirty="0">
                <a:solidFill>
                  <a:srgbClr val="FFC000"/>
                </a:solidFill>
                <a:latin typeface="Calibri"/>
                <a:ea typeface="+mn-lt"/>
                <a:cs typeface="+mn-lt"/>
              </a:rPr>
              <a:t> </a:t>
            </a:r>
            <a:r>
              <a:rPr lang="en-US" sz="2800" b="1" dirty="0">
                <a:solidFill>
                  <a:srgbClr val="FFC000"/>
                </a:solidFill>
                <a:latin typeface="Trebuchet MS"/>
                <a:ea typeface="+mn-lt"/>
                <a:cs typeface="+mn-lt"/>
              </a:rPr>
              <a:t>Phone System </a:t>
            </a:r>
            <a:endParaRPr lang="en-US" dirty="0"/>
          </a:p>
          <a:p>
            <a:pPr marL="342900" indent="-342900" algn="l">
              <a:buFont typeface="Wingdings" charset="2"/>
              <a:buChar char="Ø"/>
            </a:pPr>
            <a:r>
              <a:rPr lang="en-US" sz="2400" dirty="0">
                <a:latin typeface="Trebuchet MS"/>
                <a:ea typeface="+mn-lt"/>
                <a:cs typeface="+mn-lt"/>
              </a:rPr>
              <a:t>We are still in the process of identifying the right phone company to meet our organizational needs.</a:t>
            </a:r>
            <a:endParaRPr lang="en-US" sz="2400" dirty="0">
              <a:latin typeface="Trebuchet MS"/>
              <a:ea typeface="Calibri"/>
              <a:cs typeface="Calibri"/>
            </a:endParaRPr>
          </a:p>
          <a:p>
            <a:pPr marL="342900" indent="-342900" algn="l">
              <a:buFont typeface="Wingdings" charset="2"/>
              <a:buChar char="Ø"/>
            </a:pPr>
            <a:r>
              <a:rPr lang="en-US" sz="2400" dirty="0">
                <a:latin typeface="Trebuchet MS"/>
                <a:ea typeface="+mn-lt"/>
                <a:cs typeface="+mn-lt"/>
              </a:rPr>
              <a:t>Due to the current phone system, there is inadequate data on call volume.</a:t>
            </a:r>
            <a:endParaRPr lang="en-US" sz="2400" dirty="0">
              <a:latin typeface="Trebuchet MS"/>
              <a:ea typeface="Calibri"/>
              <a:cs typeface="Calibri"/>
            </a:endParaRPr>
          </a:p>
          <a:p>
            <a:pPr marL="342900" indent="-342900" algn="l">
              <a:buFont typeface="Wingdings" charset="2"/>
              <a:buChar char="Ø"/>
            </a:pPr>
            <a:r>
              <a:rPr lang="en-US" sz="2400" dirty="0">
                <a:latin typeface="Trebuchet MS"/>
                <a:ea typeface="+mn-lt"/>
                <a:cs typeface="+mn-lt"/>
              </a:rPr>
              <a:t>As a result, we are holding off on hiring decisions until more accurate data is available.</a:t>
            </a:r>
            <a:endParaRPr lang="en-US" sz="2400" dirty="0">
              <a:latin typeface="Trebuchet MS"/>
              <a:ea typeface="Calibri"/>
              <a:cs typeface="Calibri"/>
            </a:endParaRPr>
          </a:p>
          <a:p>
            <a:pPr algn="l"/>
            <a:endParaRPr lang="en-US" sz="1400" dirty="0">
              <a:latin typeface="Calibri"/>
              <a:ea typeface="Calibri"/>
              <a:cs typeface="Calibri"/>
            </a:endParaRPr>
          </a:p>
          <a:p>
            <a:pPr algn="ctr"/>
            <a:endParaRPr lang="en-US" sz="2400" dirty="0"/>
          </a:p>
        </p:txBody>
      </p:sp>
      <p:pic>
        <p:nvPicPr>
          <p:cNvPr id="4" name="Picture 3" descr="A close-up of a logo&#10;&#10;Description automatically generated">
            <a:extLst>
              <a:ext uri="{FF2B5EF4-FFF2-40B4-BE49-F238E27FC236}">
                <a16:creationId xmlns:a16="http://schemas.microsoft.com/office/drawing/2014/main" id="{A1492635-470E-02D7-9C79-C9A7530D3CED}"/>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277649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07F6-A5E6-7F5A-99C2-B413A0963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79229-2737-C091-64C5-8C80190F1C5D}"/>
              </a:ext>
            </a:extLst>
          </p:cNvPr>
          <p:cNvSpPr>
            <a:spLocks noGrp="1"/>
          </p:cNvSpPr>
          <p:nvPr>
            <p:ph type="ctrTitle"/>
          </p:nvPr>
        </p:nvSpPr>
        <p:spPr>
          <a:xfrm>
            <a:off x="984930" y="343773"/>
            <a:ext cx="8669014" cy="756461"/>
          </a:xfrm>
        </p:spPr>
        <p:txBody>
          <a:bodyPr/>
          <a:lstStyle/>
          <a:p>
            <a:pPr algn="ctr"/>
            <a:r>
              <a:rPr lang="en-US" sz="3600" dirty="0"/>
              <a:t>Access Implementation Update</a:t>
            </a:r>
          </a:p>
        </p:txBody>
      </p:sp>
      <p:sp>
        <p:nvSpPr>
          <p:cNvPr id="3" name="Subtitle 2">
            <a:extLst>
              <a:ext uri="{FF2B5EF4-FFF2-40B4-BE49-F238E27FC236}">
                <a16:creationId xmlns:a16="http://schemas.microsoft.com/office/drawing/2014/main" id="{47FB90E4-E56A-A968-540C-80C584543436}"/>
              </a:ext>
            </a:extLst>
          </p:cNvPr>
          <p:cNvSpPr>
            <a:spLocks noGrp="1"/>
          </p:cNvSpPr>
          <p:nvPr>
            <p:ph type="subTitle" idx="1"/>
          </p:nvPr>
        </p:nvSpPr>
        <p:spPr>
          <a:xfrm>
            <a:off x="718950" y="1455932"/>
            <a:ext cx="8757536" cy="4021074"/>
          </a:xfrm>
        </p:spPr>
        <p:txBody>
          <a:bodyPr/>
          <a:lstStyle/>
          <a:p>
            <a:pPr algn="l"/>
            <a:endParaRPr lang="en-US" sz="1400" dirty="0">
              <a:latin typeface="Calibri"/>
              <a:ea typeface="+mn-lt"/>
              <a:cs typeface="+mn-lt"/>
            </a:endParaRPr>
          </a:p>
          <a:p>
            <a:pPr algn="l"/>
            <a:endParaRPr lang="en-US" sz="1400" dirty="0">
              <a:latin typeface="Calibri"/>
              <a:ea typeface="+mn-lt"/>
              <a:cs typeface="+mn-lt"/>
            </a:endParaRPr>
          </a:p>
          <a:p>
            <a:pPr algn="l"/>
            <a:endParaRPr lang="en-US" sz="1400" dirty="0">
              <a:latin typeface="Calibri"/>
              <a:ea typeface="+mn-lt"/>
              <a:cs typeface="+mn-lt"/>
            </a:endParaRPr>
          </a:p>
          <a:p>
            <a:pPr algn="l"/>
            <a:endParaRPr lang="en-US" sz="1400" dirty="0">
              <a:latin typeface="Trebuchet MS" panose="020B0603020202020204"/>
              <a:ea typeface="Calibri"/>
              <a:cs typeface="Calibri"/>
            </a:endParaRPr>
          </a:p>
          <a:p>
            <a:pPr algn="l"/>
            <a:endParaRPr lang="en-US" sz="1400" dirty="0">
              <a:latin typeface="Calibri"/>
              <a:ea typeface="Calibri"/>
              <a:cs typeface="Calibri"/>
            </a:endParaRPr>
          </a:p>
          <a:p>
            <a:pPr algn="ctr"/>
            <a:endParaRPr lang="en-US" sz="2400" dirty="0"/>
          </a:p>
        </p:txBody>
      </p:sp>
      <p:pic>
        <p:nvPicPr>
          <p:cNvPr id="4" name="Picture 3" descr="A close-up of a logo&#10;&#10;Description automatically generated">
            <a:extLst>
              <a:ext uri="{FF2B5EF4-FFF2-40B4-BE49-F238E27FC236}">
                <a16:creationId xmlns:a16="http://schemas.microsoft.com/office/drawing/2014/main" id="{CAB24993-AEFC-814B-0F3E-16D324338BB4}"/>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5" name="TextBox 4">
            <a:extLst>
              <a:ext uri="{FF2B5EF4-FFF2-40B4-BE49-F238E27FC236}">
                <a16:creationId xmlns:a16="http://schemas.microsoft.com/office/drawing/2014/main" id="{2C1CB6D9-C052-246A-4F8F-39E89DC28062}"/>
              </a:ext>
            </a:extLst>
          </p:cNvPr>
          <p:cNvSpPr txBox="1"/>
          <p:nvPr/>
        </p:nvSpPr>
        <p:spPr>
          <a:xfrm>
            <a:off x="981075" y="1381125"/>
            <a:ext cx="8661165"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t>Recovery Housing is now being managed strictly through REMI messages to streamline the process and improve communication.</a:t>
            </a:r>
            <a:endParaRPr lang="en-US"/>
          </a:p>
          <a:p>
            <a:endParaRPr lang="en-US" dirty="0"/>
          </a:p>
          <a:p>
            <a:pPr marL="285750" indent="-285750">
              <a:buFont typeface="Wingdings"/>
              <a:buChar char="Ø"/>
            </a:pPr>
            <a:r>
              <a:rPr lang="en-US" dirty="0">
                <a:ea typeface="+mn-lt"/>
                <a:cs typeface="+mn-lt"/>
              </a:rPr>
              <a:t>Recovery Housing Referrals</a:t>
            </a:r>
            <a:endParaRPr lang="en-US" dirty="0"/>
          </a:p>
          <a:p>
            <a:endParaRPr lang="en-US" dirty="0"/>
          </a:p>
          <a:p>
            <a:pPr marL="285750" indent="-285750">
              <a:buFont typeface="Wingdings"/>
              <a:buChar char="Ø"/>
            </a:pPr>
            <a:r>
              <a:rPr lang="en-US" dirty="0">
                <a:ea typeface="+mn-lt"/>
                <a:cs typeface="+mn-lt"/>
              </a:rPr>
              <a:t>As of 11/1/2024, the screening for recovery housing services was to be moved to MSHN Access. In order to assist people in a more efficient manner, MSHN is asking recovery housing providers to continue screening people seeking that service as they have done previously. Providers should send a REMI Message to Access that includes the following:</a:t>
            </a:r>
            <a:endParaRPr lang="en-US"/>
          </a:p>
          <a:p>
            <a:pPr marL="628650" lvl="1" indent="-171450">
              <a:buFont typeface="Arial"/>
              <a:buChar char="•"/>
            </a:pPr>
            <a:r>
              <a:rPr lang="en-US" dirty="0">
                <a:solidFill>
                  <a:schemeClr val="accent1">
                    <a:lumMod val="40000"/>
                    <a:lumOff val="60000"/>
                  </a:schemeClr>
                </a:solidFill>
                <a:ea typeface="+mn-lt"/>
                <a:cs typeface="+mn-lt"/>
              </a:rPr>
              <a:t>Person's name</a:t>
            </a:r>
            <a:endParaRPr lang="en-US">
              <a:solidFill>
                <a:schemeClr val="accent1">
                  <a:lumMod val="40000"/>
                  <a:lumOff val="60000"/>
                </a:schemeClr>
              </a:solidFill>
            </a:endParaRPr>
          </a:p>
          <a:p>
            <a:pPr marL="628650" lvl="1" indent="-171450">
              <a:buFont typeface="Arial"/>
              <a:buChar char="•"/>
            </a:pPr>
            <a:r>
              <a:rPr lang="en-US" dirty="0">
                <a:solidFill>
                  <a:schemeClr val="accent1">
                    <a:lumMod val="40000"/>
                    <a:lumOff val="60000"/>
                  </a:schemeClr>
                </a:solidFill>
                <a:ea typeface="+mn-lt"/>
                <a:cs typeface="+mn-lt"/>
              </a:rPr>
              <a:t>Date of Birth</a:t>
            </a:r>
            <a:endParaRPr lang="en-US">
              <a:solidFill>
                <a:schemeClr val="accent1">
                  <a:lumMod val="40000"/>
                  <a:lumOff val="60000"/>
                </a:schemeClr>
              </a:solidFill>
            </a:endParaRPr>
          </a:p>
          <a:p>
            <a:pPr marL="628650" lvl="1" indent="-171450">
              <a:buFont typeface="Arial"/>
              <a:buChar char="•"/>
            </a:pPr>
            <a:r>
              <a:rPr lang="en-US" dirty="0">
                <a:solidFill>
                  <a:schemeClr val="accent1">
                    <a:lumMod val="40000"/>
                    <a:lumOff val="60000"/>
                  </a:schemeClr>
                </a:solidFill>
                <a:ea typeface="+mn-lt"/>
                <a:cs typeface="+mn-lt"/>
              </a:rPr>
              <a:t>Any recent treatment reported by the person</a:t>
            </a:r>
            <a:endParaRPr lang="en-US">
              <a:solidFill>
                <a:schemeClr val="accent1">
                  <a:lumMod val="40000"/>
                  <a:lumOff val="60000"/>
                </a:schemeClr>
              </a:solidFill>
            </a:endParaRPr>
          </a:p>
          <a:p>
            <a:pPr marL="628650" lvl="1" indent="-171450">
              <a:buFont typeface="Arial"/>
              <a:buChar char="•"/>
            </a:pPr>
            <a:r>
              <a:rPr lang="en-US" dirty="0">
                <a:solidFill>
                  <a:schemeClr val="accent1">
                    <a:lumMod val="40000"/>
                    <a:lumOff val="60000"/>
                  </a:schemeClr>
                </a:solidFill>
                <a:ea typeface="+mn-lt"/>
                <a:cs typeface="+mn-lt"/>
              </a:rPr>
              <a:t>Typical use pattern</a:t>
            </a:r>
            <a:endParaRPr lang="en-US">
              <a:solidFill>
                <a:schemeClr val="accent1">
                  <a:lumMod val="40000"/>
                  <a:lumOff val="60000"/>
                </a:schemeClr>
              </a:solidFill>
            </a:endParaRPr>
          </a:p>
          <a:p>
            <a:pPr marL="628650" lvl="1" indent="-171450">
              <a:buFont typeface="Arial"/>
              <a:buChar char="•"/>
            </a:pPr>
            <a:r>
              <a:rPr lang="en-US" dirty="0">
                <a:solidFill>
                  <a:schemeClr val="accent1">
                    <a:lumMod val="40000"/>
                    <a:lumOff val="60000"/>
                  </a:schemeClr>
                </a:solidFill>
                <a:ea typeface="+mn-lt"/>
                <a:cs typeface="+mn-lt"/>
              </a:rPr>
              <a:t>Last date of use</a:t>
            </a:r>
            <a:endParaRPr lang="en-US">
              <a:solidFill>
                <a:schemeClr val="accent1">
                  <a:lumMod val="40000"/>
                  <a:lumOff val="60000"/>
                </a:schemeClr>
              </a:solidFill>
            </a:endParaRPr>
          </a:p>
          <a:p>
            <a:pPr marL="628650" lvl="1" indent="-171450">
              <a:buFont typeface="Arial"/>
              <a:buChar char="•"/>
            </a:pPr>
            <a:r>
              <a:rPr lang="en-US" dirty="0">
                <a:solidFill>
                  <a:schemeClr val="accent1">
                    <a:lumMod val="40000"/>
                    <a:lumOff val="60000"/>
                  </a:schemeClr>
                </a:solidFill>
                <a:ea typeface="+mn-lt"/>
                <a:cs typeface="+mn-lt"/>
              </a:rPr>
              <a:t>Proposed admission date (we cannot complete the referral without this information)</a:t>
            </a:r>
            <a:endParaRPr lang="en-US" dirty="0">
              <a:solidFill>
                <a:schemeClr val="accent1">
                  <a:lumMod val="40000"/>
                  <a:lumOff val="60000"/>
                </a:schemeClr>
              </a:solidFill>
            </a:endParaRPr>
          </a:p>
          <a:p>
            <a:endParaRPr lang="en-US" sz="1200" dirty="0">
              <a:ea typeface="+mn-lt"/>
              <a:cs typeface="+mn-lt"/>
            </a:endParaRPr>
          </a:p>
          <a:p>
            <a:endParaRPr lang="en-US" sz="1200" dirty="0"/>
          </a:p>
          <a:p>
            <a:endParaRPr lang="en-US" sz="12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522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F039-E36E-3D4A-7AEF-7CDE1C5D88FD}"/>
              </a:ext>
            </a:extLst>
          </p:cNvPr>
          <p:cNvSpPr>
            <a:spLocks noGrp="1"/>
          </p:cNvSpPr>
          <p:nvPr>
            <p:ph type="title"/>
          </p:nvPr>
        </p:nvSpPr>
        <p:spPr/>
        <p:txBody>
          <a:bodyPr/>
          <a:lstStyle/>
          <a:p>
            <a:pPr algn="ctr"/>
            <a:r>
              <a:rPr lang="en-US" dirty="0"/>
              <a:t>Access Implementation Update</a:t>
            </a:r>
            <a:br>
              <a:rPr lang="en-US" dirty="0"/>
            </a:br>
            <a:r>
              <a:rPr lang="en-US" dirty="0"/>
              <a:t>continued...</a:t>
            </a:r>
          </a:p>
        </p:txBody>
      </p:sp>
      <p:sp>
        <p:nvSpPr>
          <p:cNvPr id="3" name="Content Placeholder 2">
            <a:extLst>
              <a:ext uri="{FF2B5EF4-FFF2-40B4-BE49-F238E27FC236}">
                <a16:creationId xmlns:a16="http://schemas.microsoft.com/office/drawing/2014/main" id="{5FB327D8-E3F9-5BB1-E607-8C554215C02A}"/>
              </a:ext>
            </a:extLst>
          </p:cNvPr>
          <p:cNvSpPr>
            <a:spLocks noGrp="1"/>
          </p:cNvSpPr>
          <p:nvPr>
            <p:ph idx="1"/>
          </p:nvPr>
        </p:nvSpPr>
        <p:spPr>
          <a:xfrm>
            <a:off x="677334" y="2160589"/>
            <a:ext cx="9123482" cy="4407587"/>
          </a:xfrm>
        </p:spPr>
        <p:txBody>
          <a:bodyPr vert="horz" lIns="91440" tIns="45720" rIns="91440" bIns="45720" rtlCol="0" anchor="t">
            <a:normAutofit/>
          </a:bodyPr>
          <a:lstStyle/>
          <a:p>
            <a:pPr>
              <a:spcBef>
                <a:spcPts val="0"/>
              </a:spcBef>
              <a:buFont typeface="Wingdings" charset="2"/>
              <a:buChar char="Ø"/>
            </a:pPr>
            <a:r>
              <a:rPr lang="en-US" sz="2200" dirty="0"/>
              <a:t>MSHN staff will review and create a treatment episode with authorization for the date the person is expected to be admitted. REMI messages are secure and protected, so health information can be sent.</a:t>
            </a:r>
            <a:endParaRPr lang="en-US"/>
          </a:p>
          <a:p>
            <a:pPr>
              <a:spcBef>
                <a:spcPts val="0"/>
              </a:spcBef>
            </a:pPr>
            <a:endParaRPr lang="en-US" sz="2200" dirty="0"/>
          </a:p>
          <a:p>
            <a:pPr>
              <a:spcBef>
                <a:spcPts val="0"/>
              </a:spcBef>
              <a:buFont typeface="Wingdings" charset="2"/>
              <a:buChar char="Ø"/>
            </a:pPr>
            <a:r>
              <a:rPr lang="en-US" sz="2200" dirty="0"/>
              <a:t>Click the envelope next to the 'Home' button in REMI which will open a new window. Select 'Compose a New Message' which will open another new window. Select the icon of 2 people</a:t>
            </a:r>
            <a:r>
              <a:rPr lang="en-US" sz="2200"/>
              <a:t>,</a:t>
            </a:r>
            <a:r>
              <a:rPr lang="en-US" sz="2200" dirty="0"/>
              <a:t> and it will open a drop-down menu for distribution lists. Select Access and send the requested information. MSHN will respond and notify the provider when/if a treatment episode and authorization are created.</a:t>
            </a:r>
          </a:p>
        </p:txBody>
      </p:sp>
      <p:pic>
        <p:nvPicPr>
          <p:cNvPr id="5" name="Picture 4" descr="A close-up of a logo&#10;&#10;Description automatically generated">
            <a:extLst>
              <a:ext uri="{FF2B5EF4-FFF2-40B4-BE49-F238E27FC236}">
                <a16:creationId xmlns:a16="http://schemas.microsoft.com/office/drawing/2014/main" id="{8DFCC9D5-CEEE-363C-D61C-CB0A9134E9FB}"/>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64200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A648-506A-AE51-B941-EC63AC007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3A066-1F0B-3BF0-5CC9-1AF884BB0C45}"/>
              </a:ext>
            </a:extLst>
          </p:cNvPr>
          <p:cNvSpPr>
            <a:spLocks noGrp="1"/>
          </p:cNvSpPr>
          <p:nvPr>
            <p:ph type="ctrTitle"/>
          </p:nvPr>
        </p:nvSpPr>
        <p:spPr>
          <a:xfrm>
            <a:off x="984930" y="10398"/>
            <a:ext cx="8669014" cy="1089836"/>
          </a:xfrm>
        </p:spPr>
        <p:txBody>
          <a:bodyPr/>
          <a:lstStyle/>
          <a:p>
            <a:pPr algn="ctr"/>
            <a:r>
              <a:rPr lang="en-US" sz="3600" dirty="0"/>
              <a:t>Access Implementation Update</a:t>
            </a:r>
          </a:p>
        </p:txBody>
      </p:sp>
      <p:sp>
        <p:nvSpPr>
          <p:cNvPr id="3" name="Subtitle 2">
            <a:extLst>
              <a:ext uri="{FF2B5EF4-FFF2-40B4-BE49-F238E27FC236}">
                <a16:creationId xmlns:a16="http://schemas.microsoft.com/office/drawing/2014/main" id="{2FBE56BF-A806-2D4E-2D1C-6D9EB8EAB8DF}"/>
              </a:ext>
            </a:extLst>
          </p:cNvPr>
          <p:cNvSpPr>
            <a:spLocks noGrp="1"/>
          </p:cNvSpPr>
          <p:nvPr>
            <p:ph type="subTitle" idx="1"/>
          </p:nvPr>
        </p:nvSpPr>
        <p:spPr>
          <a:xfrm>
            <a:off x="718950" y="1455932"/>
            <a:ext cx="8757536" cy="4021074"/>
          </a:xfrm>
        </p:spPr>
        <p:txBody>
          <a:bodyPr/>
          <a:lstStyle/>
          <a:p>
            <a:pPr algn="l"/>
            <a:endParaRPr lang="en-US" sz="1400" dirty="0">
              <a:latin typeface="Calibri"/>
              <a:ea typeface="+mn-lt"/>
              <a:cs typeface="+mn-lt"/>
            </a:endParaRPr>
          </a:p>
          <a:p>
            <a:pPr algn="l"/>
            <a:endParaRPr lang="en-US" sz="1400" dirty="0">
              <a:latin typeface="Calibri"/>
              <a:ea typeface="+mn-lt"/>
              <a:cs typeface="+mn-lt"/>
            </a:endParaRPr>
          </a:p>
          <a:p>
            <a:pPr algn="l"/>
            <a:endParaRPr lang="en-US" sz="1400" dirty="0">
              <a:latin typeface="Calibri"/>
              <a:ea typeface="+mn-lt"/>
              <a:cs typeface="+mn-lt"/>
            </a:endParaRPr>
          </a:p>
          <a:p>
            <a:pPr algn="l"/>
            <a:endParaRPr lang="en-US" sz="1400">
              <a:latin typeface="Calibri"/>
              <a:ea typeface="Calibri"/>
              <a:cs typeface="Calibri"/>
            </a:endParaRPr>
          </a:p>
        </p:txBody>
      </p:sp>
      <p:pic>
        <p:nvPicPr>
          <p:cNvPr id="4" name="Picture 3" descr="A close-up of a logo&#10;&#10;Description automatically generated">
            <a:extLst>
              <a:ext uri="{FF2B5EF4-FFF2-40B4-BE49-F238E27FC236}">
                <a16:creationId xmlns:a16="http://schemas.microsoft.com/office/drawing/2014/main" id="{B9401359-EE66-5685-B12B-5B5893E11E5F}"/>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5" name="TextBox 4">
            <a:extLst>
              <a:ext uri="{FF2B5EF4-FFF2-40B4-BE49-F238E27FC236}">
                <a16:creationId xmlns:a16="http://schemas.microsoft.com/office/drawing/2014/main" id="{01A460BA-2940-950C-B620-F1DF0D8439E1}"/>
              </a:ext>
            </a:extLst>
          </p:cNvPr>
          <p:cNvSpPr txBox="1"/>
          <p:nvPr/>
        </p:nvSpPr>
        <p:spPr>
          <a:xfrm>
            <a:off x="844550" y="1457325"/>
            <a:ext cx="8963261"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C000"/>
                </a:solidFill>
              </a:rPr>
              <a:t>New After-Hours Service- Protocall </a:t>
            </a:r>
          </a:p>
          <a:p>
            <a:endParaRPr lang="en-US" sz="2000" dirty="0"/>
          </a:p>
          <a:p>
            <a:pPr marL="342900" indent="-342900">
              <a:buFont typeface="Wingdings"/>
              <a:buChar char="Ø"/>
            </a:pPr>
            <a:r>
              <a:rPr lang="en-US" sz="2000" dirty="0"/>
              <a:t>Protocall has been implemented as our new after-hours service provider.</a:t>
            </a:r>
          </a:p>
          <a:p>
            <a:endParaRPr lang="en-US" sz="2000" dirty="0"/>
          </a:p>
          <a:p>
            <a:pPr marL="342900" indent="-342900">
              <a:buFont typeface="Wingdings"/>
              <a:buChar char="Ø"/>
            </a:pPr>
            <a:r>
              <a:rPr lang="en-US" sz="2000" dirty="0"/>
              <a:t>This change will enhance after-hours access for our clients and ensure consistent service delivery.</a:t>
            </a:r>
          </a:p>
          <a:p>
            <a:endParaRPr lang="en-US" sz="2000" dirty="0"/>
          </a:p>
          <a:p>
            <a:pPr marL="342900" indent="-342900">
              <a:buFont typeface="Wingdings"/>
              <a:buChar char="Ø"/>
            </a:pPr>
            <a:r>
              <a:rPr lang="en-US" sz="2000" dirty="0"/>
              <a:t>We encountered some small challenges with Protocall, but these have been addressed and corrected.</a:t>
            </a:r>
          </a:p>
          <a:p>
            <a:endParaRPr lang="en-US" sz="2000" dirty="0"/>
          </a:p>
          <a:p>
            <a:pPr marL="342900" indent="-342900">
              <a:buFont typeface="Wingdings"/>
              <a:buChar char="Ø"/>
            </a:pPr>
            <a:r>
              <a:rPr lang="en-US" sz="2000" dirty="0"/>
              <a:t>All after-hours requests are thoroughly reviewed.</a:t>
            </a:r>
          </a:p>
          <a:p>
            <a:endParaRPr lang="en-US" sz="2000" dirty="0"/>
          </a:p>
          <a:p>
            <a:pPr marL="342900" indent="-342900">
              <a:buFont typeface="Wingdings"/>
              <a:buChar char="Ø"/>
            </a:pPr>
            <a:r>
              <a:rPr lang="en-US" sz="2000" dirty="0"/>
              <a:t>If follow-up is needed, requests are logged into Remi for proper tracking and response.</a:t>
            </a:r>
          </a:p>
          <a:p>
            <a:endParaRPr lang="en-US" dirty="0"/>
          </a:p>
          <a:p>
            <a:endParaRPr lang="en-US" dirty="0"/>
          </a:p>
          <a:p>
            <a:endParaRPr lang="en-US" dirty="0"/>
          </a:p>
        </p:txBody>
      </p:sp>
    </p:spTree>
    <p:extLst>
      <p:ext uri="{BB962C8B-B14F-4D97-AF65-F5344CB8AC3E}">
        <p14:creationId xmlns:p14="http://schemas.microsoft.com/office/powerpoint/2010/main" val="238713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017E8-F4E3-C8A3-A4C9-06E88AF98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C46E5-C006-BC53-FDAA-C71E32006A1F}"/>
              </a:ext>
            </a:extLst>
          </p:cNvPr>
          <p:cNvSpPr>
            <a:spLocks noGrp="1"/>
          </p:cNvSpPr>
          <p:nvPr>
            <p:ph type="ctrTitle"/>
          </p:nvPr>
        </p:nvSpPr>
        <p:spPr>
          <a:xfrm>
            <a:off x="984930" y="10398"/>
            <a:ext cx="8669014" cy="1089836"/>
          </a:xfrm>
        </p:spPr>
        <p:txBody>
          <a:bodyPr/>
          <a:lstStyle/>
          <a:p>
            <a:pPr algn="ctr"/>
            <a:r>
              <a:rPr lang="en-US" sz="3600" dirty="0"/>
              <a:t>Access Implementation Update</a:t>
            </a:r>
          </a:p>
        </p:txBody>
      </p:sp>
      <p:sp>
        <p:nvSpPr>
          <p:cNvPr id="3" name="Subtitle 2">
            <a:extLst>
              <a:ext uri="{FF2B5EF4-FFF2-40B4-BE49-F238E27FC236}">
                <a16:creationId xmlns:a16="http://schemas.microsoft.com/office/drawing/2014/main" id="{25E5F2F4-0664-E19D-831D-1E700DDCA990}"/>
              </a:ext>
            </a:extLst>
          </p:cNvPr>
          <p:cNvSpPr>
            <a:spLocks noGrp="1"/>
          </p:cNvSpPr>
          <p:nvPr>
            <p:ph type="subTitle" idx="1"/>
          </p:nvPr>
        </p:nvSpPr>
        <p:spPr>
          <a:xfrm>
            <a:off x="718950" y="1455932"/>
            <a:ext cx="8757536" cy="4021074"/>
          </a:xfrm>
        </p:spPr>
        <p:txBody>
          <a:bodyPr/>
          <a:lstStyle/>
          <a:p>
            <a:pPr algn="l"/>
            <a:endParaRPr lang="en-US" sz="1400" dirty="0">
              <a:latin typeface="Calibri"/>
              <a:ea typeface="+mn-lt"/>
              <a:cs typeface="+mn-lt"/>
            </a:endParaRPr>
          </a:p>
          <a:p>
            <a:pPr algn="l"/>
            <a:endParaRPr lang="en-US" sz="1400" dirty="0">
              <a:latin typeface="Calibri"/>
              <a:ea typeface="+mn-lt"/>
              <a:cs typeface="+mn-lt"/>
            </a:endParaRPr>
          </a:p>
          <a:p>
            <a:pPr algn="l"/>
            <a:endParaRPr lang="en-US" sz="1400" dirty="0">
              <a:latin typeface="Calibri"/>
              <a:ea typeface="+mn-lt"/>
              <a:cs typeface="+mn-lt"/>
            </a:endParaRPr>
          </a:p>
          <a:p>
            <a:pPr algn="l"/>
            <a:endParaRPr lang="en-US" sz="1400">
              <a:latin typeface="Calibri"/>
              <a:ea typeface="Calibri"/>
              <a:cs typeface="Calibri"/>
            </a:endParaRPr>
          </a:p>
        </p:txBody>
      </p:sp>
      <p:pic>
        <p:nvPicPr>
          <p:cNvPr id="4" name="Picture 3" descr="A close-up of a logo&#10;&#10;Description automatically generated">
            <a:extLst>
              <a:ext uri="{FF2B5EF4-FFF2-40B4-BE49-F238E27FC236}">
                <a16:creationId xmlns:a16="http://schemas.microsoft.com/office/drawing/2014/main" id="{CA05FDBA-4CF5-AB0D-5FB2-94D043F2DF60}"/>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5" name="TextBox 4">
            <a:extLst>
              <a:ext uri="{FF2B5EF4-FFF2-40B4-BE49-F238E27FC236}">
                <a16:creationId xmlns:a16="http://schemas.microsoft.com/office/drawing/2014/main" id="{5B707058-4DB5-EC28-EC85-3FA35CF9B440}"/>
              </a:ext>
            </a:extLst>
          </p:cNvPr>
          <p:cNvSpPr txBox="1"/>
          <p:nvPr/>
        </p:nvSpPr>
        <p:spPr>
          <a:xfrm>
            <a:off x="985661" y="1457325"/>
            <a:ext cx="8822150" cy="670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C000"/>
                </a:solidFill>
              </a:rPr>
              <a:t>Questions and Feedback </a:t>
            </a:r>
          </a:p>
          <a:p>
            <a:endParaRPr lang="en-US" b="1" dirty="0"/>
          </a:p>
          <a:p>
            <a:pPr marL="342900" indent="-342900">
              <a:buFont typeface="Wingdings"/>
              <a:buChar char="Ø"/>
            </a:pPr>
            <a:r>
              <a:rPr lang="en-US" sz="2400" b="1" dirty="0"/>
              <a:t>Questions?</a:t>
            </a:r>
            <a:endParaRPr lang="en-US" sz="2400" dirty="0"/>
          </a:p>
          <a:p>
            <a:endParaRPr lang="en-US" sz="2400" dirty="0"/>
          </a:p>
          <a:p>
            <a:pPr marL="342900" indent="-342900">
              <a:buFont typeface="Wingdings"/>
              <a:buChar char="Ø"/>
            </a:pPr>
            <a:r>
              <a:rPr lang="en-US" sz="2400" b="1" dirty="0"/>
              <a:t>Feedback: </a:t>
            </a:r>
            <a:endParaRPr lang="en-US" sz="2400" b="1"/>
          </a:p>
          <a:p>
            <a:pPr marL="800100" lvl="1" indent="-342900">
              <a:buFont typeface="Wingdings"/>
              <a:buChar char="Ø"/>
            </a:pPr>
            <a:r>
              <a:rPr lang="en-US" sz="2400" dirty="0"/>
              <a:t>If </a:t>
            </a:r>
            <a:r>
              <a:rPr lang="en-US" sz="2400"/>
              <a:t>you </a:t>
            </a:r>
            <a:r>
              <a:rPr lang="en-US" sz="2400" dirty="0"/>
              <a:t>have any questions or require additional information in the meantime, please do not hesitate to reach out to us at </a:t>
            </a:r>
            <a:r>
              <a:rPr lang="en-US" sz="2400" dirty="0">
                <a:hlinkClick r:id="rId3"/>
              </a:rPr>
              <a:t>access@midstahealthnetwork.org</a:t>
            </a:r>
            <a:endParaRPr lang="en-US" sz="2400" dirty="0"/>
          </a:p>
          <a:p>
            <a:pPr marL="285750" indent="-285750">
              <a:buFont typeface="Arial"/>
              <a:buChar char="•"/>
            </a:pPr>
            <a:endParaRPr lang="en-US" sz="2400" dirty="0"/>
          </a:p>
          <a:p>
            <a:pPr marL="800100" lvl="1" indent="-342900">
              <a:buFont typeface="Wingdings"/>
              <a:buChar char="Ø"/>
            </a:pPr>
            <a:r>
              <a:rPr lang="en-US" sz="2400" i="1" dirty="0">
                <a:ea typeface="+mn-lt"/>
                <a:cs typeface="+mn-lt"/>
              </a:rPr>
              <a:t>We encourage you to continue reviewing our Access page for the latest information. You can find the link here: </a:t>
            </a:r>
            <a:r>
              <a:rPr lang="en-US" sz="2400" i="1" dirty="0">
                <a:ea typeface="+mn-lt"/>
                <a:cs typeface="+mn-lt"/>
                <a:hlinkClick r:id="rId4"/>
              </a:rPr>
              <a:t>MSHN Access</a:t>
            </a:r>
            <a:r>
              <a:rPr lang="en-US" sz="2400" i="1" dirty="0">
                <a:ea typeface="+mn-lt"/>
                <a:cs typeface="+mn-lt"/>
              </a:rPr>
              <a:t> </a:t>
            </a:r>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416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0BA67-6FD9-770F-8D2C-7D10456CD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97544-BD17-009B-32A7-EFB930D8060B}"/>
              </a:ext>
            </a:extLst>
          </p:cNvPr>
          <p:cNvSpPr>
            <a:spLocks noGrp="1"/>
          </p:cNvSpPr>
          <p:nvPr>
            <p:ph type="ctrTitle"/>
          </p:nvPr>
        </p:nvSpPr>
        <p:spPr>
          <a:xfrm>
            <a:off x="1432605" y="772398"/>
            <a:ext cx="8221339" cy="2461274"/>
          </a:xfrm>
        </p:spPr>
        <p:txBody>
          <a:bodyPr/>
          <a:lstStyle/>
          <a:p>
            <a:pPr algn="ctr"/>
            <a:r>
              <a:rPr lang="en-US" sz="4400" dirty="0"/>
              <a:t>FY25 MSHN Region </a:t>
            </a:r>
            <a:br>
              <a:rPr lang="en-US" sz="4400" dirty="0"/>
            </a:br>
            <a:r>
              <a:rPr lang="en-US" sz="4400" dirty="0"/>
              <a:t>Opioid Settlement Fund Update</a:t>
            </a:r>
          </a:p>
        </p:txBody>
      </p:sp>
      <p:sp>
        <p:nvSpPr>
          <p:cNvPr id="3" name="Subtitle 2">
            <a:extLst>
              <a:ext uri="{FF2B5EF4-FFF2-40B4-BE49-F238E27FC236}">
                <a16:creationId xmlns:a16="http://schemas.microsoft.com/office/drawing/2014/main" id="{0ACDA117-8F43-13FD-0B13-F4FD38735DAF}"/>
              </a:ext>
            </a:extLst>
          </p:cNvPr>
          <p:cNvSpPr>
            <a:spLocks noGrp="1"/>
          </p:cNvSpPr>
          <p:nvPr>
            <p:ph type="subTitle" idx="1"/>
          </p:nvPr>
        </p:nvSpPr>
        <p:spPr>
          <a:xfrm>
            <a:off x="1661925" y="3880493"/>
            <a:ext cx="7766936" cy="1396488"/>
          </a:xfrm>
        </p:spPr>
        <p:txBody>
          <a:bodyPr/>
          <a:lstStyle/>
          <a:p>
            <a:pPr algn="ctr"/>
            <a:r>
              <a:rPr lang="en-US" sz="2400" dirty="0"/>
              <a:t>Dr. Trisha Thrush, PhD., LMSW</a:t>
            </a:r>
          </a:p>
          <a:p>
            <a:pPr algn="ctr"/>
            <a:r>
              <a:rPr lang="en-US" sz="2400" i="1" dirty="0">
                <a:solidFill>
                  <a:schemeClr val="accent2">
                    <a:lumMod val="40000"/>
                    <a:lumOff val="60000"/>
                  </a:schemeClr>
                </a:solidFill>
              </a:rPr>
              <a:t>Director of SUD Services &amp; Operations</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6956C94D-5C31-1723-3783-BF64408B891B}"/>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236897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5782-1250-C4CF-E199-D1E0A064E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52A76-C77E-022C-B8AD-3E75F5AA4532}"/>
              </a:ext>
            </a:extLst>
          </p:cNvPr>
          <p:cNvSpPr>
            <a:spLocks noGrp="1"/>
          </p:cNvSpPr>
          <p:nvPr>
            <p:ph type="title"/>
          </p:nvPr>
        </p:nvSpPr>
        <p:spPr/>
        <p:txBody>
          <a:bodyPr/>
          <a:lstStyle/>
          <a:p>
            <a:pPr algn="ctr"/>
            <a:r>
              <a:rPr lang="en-US" dirty="0"/>
              <a:t>FY25 MSHN Region OSF Update</a:t>
            </a:r>
          </a:p>
        </p:txBody>
      </p:sp>
      <p:sp>
        <p:nvSpPr>
          <p:cNvPr id="3" name="Content Placeholder 2">
            <a:extLst>
              <a:ext uri="{FF2B5EF4-FFF2-40B4-BE49-F238E27FC236}">
                <a16:creationId xmlns:a16="http://schemas.microsoft.com/office/drawing/2014/main" id="{FB173696-1092-CC7E-8052-0DE59B921643}"/>
              </a:ext>
            </a:extLst>
          </p:cNvPr>
          <p:cNvSpPr>
            <a:spLocks noGrp="1"/>
          </p:cNvSpPr>
          <p:nvPr>
            <p:ph idx="1"/>
          </p:nvPr>
        </p:nvSpPr>
        <p:spPr>
          <a:xfrm>
            <a:off x="677334" y="1478788"/>
            <a:ext cx="9234843" cy="5192870"/>
          </a:xfrm>
        </p:spPr>
        <p:txBody>
          <a:bodyPr vert="horz" lIns="91440" tIns="45720" rIns="91440" bIns="45720" rtlCol="0" anchor="t">
            <a:normAutofit/>
          </a:bodyPr>
          <a:lstStyle/>
          <a:p>
            <a:r>
              <a:rPr lang="en-US" sz="2000" dirty="0"/>
              <a:t>Listening sessions (virtual) held January 8th &amp; 9th </a:t>
            </a:r>
          </a:p>
          <a:p>
            <a:pPr lvl="1"/>
            <a:r>
              <a:rPr lang="en-US" sz="1800" dirty="0">
                <a:solidFill>
                  <a:srgbClr val="FFC000"/>
                </a:solidFill>
              </a:rPr>
              <a:t>About 100 individuals attended and provided feedback!</a:t>
            </a:r>
          </a:p>
          <a:p>
            <a:r>
              <a:rPr lang="en-US" sz="2000" dirty="0"/>
              <a:t>OSF Proposal Request - Update</a:t>
            </a:r>
          </a:p>
          <a:p>
            <a:pPr lvl="1"/>
            <a:r>
              <a:rPr lang="en-US" sz="1800" dirty="0"/>
              <a:t>MSHN received 25 proposals from providers in 17 of 21 counties across the region</a:t>
            </a:r>
          </a:p>
          <a:p>
            <a:pPr lvl="2"/>
            <a:r>
              <a:rPr lang="en-US" dirty="0">
                <a:solidFill>
                  <a:srgbClr val="00B0F0"/>
                </a:solidFill>
              </a:rPr>
              <a:t>Proposal Requests Totaled: $1,185,016.28</a:t>
            </a:r>
          </a:p>
          <a:p>
            <a:pPr lvl="2"/>
            <a:r>
              <a:rPr lang="en-US" dirty="0">
                <a:solidFill>
                  <a:srgbClr val="FFFF00"/>
                </a:solidFill>
              </a:rPr>
              <a:t>MDHHS Review of Allowable: $525,065</a:t>
            </a:r>
          </a:p>
          <a:p>
            <a:pPr lvl="3"/>
            <a:r>
              <a:rPr lang="en-US" dirty="0"/>
              <a:t>Several proposals were referred to other MDHHS departments for inquiries for funding. MSHN has provided this information to providers in the OSF email communications provided. </a:t>
            </a:r>
          </a:p>
          <a:p>
            <a:pPr lvl="1"/>
            <a:r>
              <a:rPr lang="en-US" sz="1800" dirty="0"/>
              <a:t>SUD Clinical has made contract recommendations to the March BOD for review and determination. </a:t>
            </a:r>
            <a:r>
              <a:rPr lang="en-US" dirty="0"/>
              <a:t> </a:t>
            </a:r>
          </a:p>
          <a:p>
            <a:pPr lvl="2"/>
            <a:r>
              <a:rPr lang="en-US" dirty="0"/>
              <a:t>Contracts would be for 4-1-2025 thru 9-30-2025. (Note: No carry forward requests will be approved. Funds must be spent before the end of the fiscal year.)</a:t>
            </a:r>
          </a:p>
          <a:p>
            <a:pPr lvl="2"/>
            <a:r>
              <a:rPr lang="en-US" dirty="0"/>
              <a:t>The SUD Clinical team will provide an email with information of what was determined allowable/not allowable and the approved amount of funding, along with finance information related to FSR or invoicing.</a:t>
            </a:r>
          </a:p>
        </p:txBody>
      </p:sp>
      <p:pic>
        <p:nvPicPr>
          <p:cNvPr id="5" name="Picture 4" descr="A close-up of a logo&#10;&#10;Description automatically generated">
            <a:extLst>
              <a:ext uri="{FF2B5EF4-FFF2-40B4-BE49-F238E27FC236}">
                <a16:creationId xmlns:a16="http://schemas.microsoft.com/office/drawing/2014/main" id="{8B3906AD-CFDB-29A0-6A1F-FDDDDD52E634}"/>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225082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1FDDA-DCC1-B3D6-8B14-B130FA425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EB284-C8CB-3669-6CCD-8A1789C7412C}"/>
              </a:ext>
            </a:extLst>
          </p:cNvPr>
          <p:cNvSpPr>
            <a:spLocks noGrp="1"/>
          </p:cNvSpPr>
          <p:nvPr>
            <p:ph type="ctrTitle"/>
          </p:nvPr>
        </p:nvSpPr>
        <p:spPr>
          <a:xfrm>
            <a:off x="1194480" y="724773"/>
            <a:ext cx="8221339" cy="2499374"/>
          </a:xfrm>
        </p:spPr>
        <p:txBody>
          <a:bodyPr/>
          <a:lstStyle/>
          <a:p>
            <a:pPr algn="ctr"/>
            <a:r>
              <a:rPr lang="en-US" sz="4400" dirty="0"/>
              <a:t>Health Equity Work</a:t>
            </a:r>
            <a:br>
              <a:rPr lang="en-US" sz="4400" dirty="0"/>
            </a:br>
            <a:r>
              <a:rPr lang="en-US" sz="4400" dirty="0"/>
              <a:t>in the Current anti-DEI </a:t>
            </a:r>
            <a:br>
              <a:rPr lang="en-US" sz="4400" dirty="0"/>
            </a:br>
            <a:r>
              <a:rPr lang="en-US" sz="4400" dirty="0"/>
              <a:t>Ecosystem</a:t>
            </a:r>
          </a:p>
        </p:txBody>
      </p:sp>
      <p:sp>
        <p:nvSpPr>
          <p:cNvPr id="3" name="Subtitle 2">
            <a:extLst>
              <a:ext uri="{FF2B5EF4-FFF2-40B4-BE49-F238E27FC236}">
                <a16:creationId xmlns:a16="http://schemas.microsoft.com/office/drawing/2014/main" id="{6AE263A7-B5D9-0812-CFF4-8527ED130C70}"/>
              </a:ext>
            </a:extLst>
          </p:cNvPr>
          <p:cNvSpPr>
            <a:spLocks noGrp="1"/>
          </p:cNvSpPr>
          <p:nvPr>
            <p:ph type="subTitle" idx="1"/>
          </p:nvPr>
        </p:nvSpPr>
        <p:spPr>
          <a:xfrm>
            <a:off x="1480950" y="3851918"/>
            <a:ext cx="7766936" cy="1396488"/>
          </a:xfrm>
        </p:spPr>
        <p:txBody>
          <a:bodyPr>
            <a:normAutofit/>
          </a:bodyPr>
          <a:lstStyle/>
          <a:p>
            <a:pPr algn="ctr"/>
            <a:r>
              <a:rPr lang="en-US" sz="2400"/>
              <a:t>Dr. Dani Meier, PhD, MSW</a:t>
            </a:r>
          </a:p>
          <a:p>
            <a:pPr algn="ctr"/>
            <a:r>
              <a:rPr lang="en-US" sz="2400" i="1" dirty="0">
                <a:solidFill>
                  <a:schemeClr val="accent2">
                    <a:lumMod val="20000"/>
                    <a:lumOff val="80000"/>
                  </a:schemeClr>
                </a:solidFill>
              </a:rPr>
              <a:t>Chief Clinical Officer</a:t>
            </a:r>
          </a:p>
        </p:txBody>
      </p:sp>
      <p:pic>
        <p:nvPicPr>
          <p:cNvPr id="7" name="Picture 6" descr="A close-up of a logo&#10;&#10;Description automatically generated">
            <a:extLst>
              <a:ext uri="{FF2B5EF4-FFF2-40B4-BE49-F238E27FC236}">
                <a16:creationId xmlns:a16="http://schemas.microsoft.com/office/drawing/2014/main" id="{268355E4-616C-C0CD-C4FB-F85A57B2595A}"/>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16735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B237-5298-2EB0-79B3-51DF79BAEBEB}"/>
              </a:ext>
            </a:extLst>
          </p:cNvPr>
          <p:cNvSpPr>
            <a:spLocks noGrp="1"/>
          </p:cNvSpPr>
          <p:nvPr>
            <p:ph type="title"/>
          </p:nvPr>
        </p:nvSpPr>
        <p:spPr>
          <a:xfrm>
            <a:off x="259581" y="878965"/>
            <a:ext cx="4692636" cy="1397361"/>
          </a:xfrm>
        </p:spPr>
        <p:txBody>
          <a:bodyPr>
            <a:normAutofit/>
          </a:bodyPr>
          <a:lstStyle/>
          <a:p>
            <a:r>
              <a:rPr lang="en-US" dirty="0"/>
              <a:t>#1: Focus on the data</a:t>
            </a:r>
          </a:p>
        </p:txBody>
      </p:sp>
      <p:pic>
        <p:nvPicPr>
          <p:cNvPr id="7" name="Picture 6" descr="A blue and white sign with black text&#10;&#10;Description automatically generated">
            <a:hlinkClick r:id="rId2"/>
            <a:extLst>
              <a:ext uri="{FF2B5EF4-FFF2-40B4-BE49-F238E27FC236}">
                <a16:creationId xmlns:a16="http://schemas.microsoft.com/office/drawing/2014/main" id="{375B0170-A17D-2778-53CD-CFC6B9A073A3}"/>
              </a:ext>
            </a:extLst>
          </p:cNvPr>
          <p:cNvPicPr>
            <a:picLocks noChangeAspect="1"/>
          </p:cNvPicPr>
          <p:nvPr/>
        </p:nvPicPr>
        <p:blipFill>
          <a:blip r:embed="rId3"/>
          <a:stretch>
            <a:fillRect/>
          </a:stretch>
        </p:blipFill>
        <p:spPr>
          <a:xfrm>
            <a:off x="542852" y="2093735"/>
            <a:ext cx="6227017" cy="4185891"/>
          </a:xfrm>
          <a:prstGeom prst="rect">
            <a:avLst/>
          </a:prstGeom>
          <a:ln>
            <a:solidFill>
              <a:schemeClr val="tx1"/>
            </a:solidFill>
          </a:ln>
        </p:spPr>
      </p:pic>
      <p:pic>
        <p:nvPicPr>
          <p:cNvPr id="14" name="Picture 13" descr="A logo of a world health organization&#10;&#10;Description automatically generated">
            <a:hlinkClick r:id="rId4"/>
            <a:extLst>
              <a:ext uri="{FF2B5EF4-FFF2-40B4-BE49-F238E27FC236}">
                <a16:creationId xmlns:a16="http://schemas.microsoft.com/office/drawing/2014/main" id="{8967E89B-BD5E-747A-2FB0-54DACA271EBC}"/>
              </a:ext>
            </a:extLst>
          </p:cNvPr>
          <p:cNvPicPr>
            <a:picLocks noChangeAspect="1"/>
          </p:cNvPicPr>
          <p:nvPr/>
        </p:nvPicPr>
        <p:blipFill>
          <a:blip r:embed="rId5"/>
          <a:stretch>
            <a:fillRect/>
          </a:stretch>
        </p:blipFill>
        <p:spPr>
          <a:xfrm>
            <a:off x="7233638" y="1263583"/>
            <a:ext cx="4704861" cy="3102451"/>
          </a:xfrm>
          <a:prstGeom prst="rect">
            <a:avLst/>
          </a:prstGeom>
          <a:ln>
            <a:solidFill>
              <a:schemeClr val="tx1"/>
            </a:solidFill>
          </a:ln>
        </p:spPr>
      </p:pic>
      <p:sp>
        <p:nvSpPr>
          <p:cNvPr id="6" name="TextBox 5">
            <a:extLst>
              <a:ext uri="{FF2B5EF4-FFF2-40B4-BE49-F238E27FC236}">
                <a16:creationId xmlns:a16="http://schemas.microsoft.com/office/drawing/2014/main" id="{9163AB73-0620-012D-37C4-77359F5E1AA5}"/>
              </a:ext>
            </a:extLst>
          </p:cNvPr>
          <p:cNvSpPr txBox="1"/>
          <p:nvPr/>
        </p:nvSpPr>
        <p:spPr>
          <a:xfrm>
            <a:off x="10313378" y="6270631"/>
            <a:ext cx="1872062" cy="523220"/>
          </a:xfrm>
          <a:prstGeom prst="rect">
            <a:avLst/>
          </a:prstGeom>
          <a:noFill/>
        </p:spPr>
        <p:txBody>
          <a:bodyPr wrap="square" rtlCol="0">
            <a:spAutoFit/>
          </a:bodyPr>
          <a:lstStyle/>
          <a:p>
            <a:r>
              <a:rPr lang="en-US" sz="1400" i="1" dirty="0">
                <a:solidFill>
                  <a:schemeClr val="bg1"/>
                </a:solidFill>
              </a:rPr>
              <a:t>Click on images for links to data sources</a:t>
            </a:r>
          </a:p>
        </p:txBody>
      </p:sp>
      <p:pic>
        <p:nvPicPr>
          <p:cNvPr id="5" name="Picture 4" descr="A close-up of a logo&#10;&#10;Description automatically generated">
            <a:extLst>
              <a:ext uri="{FF2B5EF4-FFF2-40B4-BE49-F238E27FC236}">
                <a16:creationId xmlns:a16="http://schemas.microsoft.com/office/drawing/2014/main" id="{22C9BAE2-8B47-FCA2-871A-F162B9398930}"/>
              </a:ext>
            </a:extLst>
          </p:cNvPr>
          <p:cNvPicPr>
            <a:picLocks noChangeAspect="1"/>
          </p:cNvPicPr>
          <p:nvPr/>
        </p:nvPicPr>
        <p:blipFill>
          <a:blip r:embed="rId6"/>
          <a:stretch>
            <a:fillRect/>
          </a:stretch>
        </p:blipFill>
        <p:spPr>
          <a:xfrm>
            <a:off x="10072688" y="5776913"/>
            <a:ext cx="2009775" cy="990600"/>
          </a:xfrm>
          <a:prstGeom prst="rect">
            <a:avLst/>
          </a:prstGeom>
        </p:spPr>
      </p:pic>
    </p:spTree>
    <p:extLst>
      <p:ext uri="{BB962C8B-B14F-4D97-AF65-F5344CB8AC3E}">
        <p14:creationId xmlns:p14="http://schemas.microsoft.com/office/powerpoint/2010/main" val="65958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7917-48BF-572C-B5E5-6EF1C5FE45DF}"/>
              </a:ext>
            </a:extLst>
          </p:cNvPr>
          <p:cNvSpPr>
            <a:spLocks noGrp="1"/>
          </p:cNvSpPr>
          <p:nvPr>
            <p:ph type="title"/>
          </p:nvPr>
        </p:nvSpPr>
        <p:spPr>
          <a:xfrm>
            <a:off x="507218" y="249264"/>
            <a:ext cx="8266668" cy="1320800"/>
          </a:xfrm>
        </p:spPr>
        <p:txBody>
          <a:bodyPr>
            <a:normAutofit/>
          </a:bodyPr>
          <a:lstStyle/>
          <a:p>
            <a:r>
              <a:rPr lang="en-US" dirty="0"/>
              <a:t>Use </a:t>
            </a:r>
            <a:r>
              <a:rPr lang="en-US" u="sng" dirty="0"/>
              <a:t>Michigan </a:t>
            </a:r>
            <a:r>
              <a:rPr lang="en-US" dirty="0"/>
              <a:t>Data: </a:t>
            </a:r>
            <a:br>
              <a:rPr lang="en-US" dirty="0"/>
            </a:br>
            <a:r>
              <a:rPr lang="en-US" dirty="0"/>
              <a:t>Region 5 OD Death Rate Disparities </a:t>
            </a:r>
          </a:p>
        </p:txBody>
      </p:sp>
      <p:sp>
        <p:nvSpPr>
          <p:cNvPr id="3" name="Content Placeholder 2">
            <a:extLst>
              <a:ext uri="{FF2B5EF4-FFF2-40B4-BE49-F238E27FC236}">
                <a16:creationId xmlns:a16="http://schemas.microsoft.com/office/drawing/2014/main" id="{F4438B17-51A0-0E43-6A28-FCFDF9362C8E}"/>
              </a:ext>
            </a:extLst>
          </p:cNvPr>
          <p:cNvSpPr>
            <a:spLocks noGrp="1"/>
          </p:cNvSpPr>
          <p:nvPr>
            <p:ph idx="1"/>
          </p:nvPr>
        </p:nvSpPr>
        <p:spPr>
          <a:xfrm>
            <a:off x="506853" y="2137438"/>
            <a:ext cx="7521269" cy="4476033"/>
          </a:xfrm>
        </p:spPr>
        <p:txBody>
          <a:bodyPr>
            <a:normAutofit/>
          </a:bodyPr>
          <a:lstStyle/>
          <a:p>
            <a:r>
              <a:rPr lang="en-US" sz="2400" b="1" u="sng" dirty="0"/>
              <a:t>Native American Region 5 residents</a:t>
            </a:r>
            <a:r>
              <a:rPr lang="en-US" sz="2400" b="1" dirty="0"/>
              <a:t> </a:t>
            </a:r>
            <a:r>
              <a:rPr lang="en-US" sz="2400" dirty="0"/>
              <a:t>have </a:t>
            </a:r>
            <a:r>
              <a:rPr lang="en-US" sz="2400" b="1" dirty="0">
                <a:solidFill>
                  <a:srgbClr val="FF0000"/>
                </a:solidFill>
              </a:rPr>
              <a:t>3.4x</a:t>
            </a:r>
            <a:r>
              <a:rPr lang="en-US" sz="2400" dirty="0"/>
              <a:t> the OD death rate among non-Hispanic White Region 5 residents.</a:t>
            </a:r>
          </a:p>
          <a:p>
            <a:pPr marL="0" indent="0">
              <a:buNone/>
            </a:pPr>
            <a:endParaRPr lang="en-US" sz="1000" dirty="0"/>
          </a:p>
          <a:p>
            <a:r>
              <a:rPr lang="en-US" sz="2400" b="1" u="sng" dirty="0"/>
              <a:t>Black Region 5 residents</a:t>
            </a:r>
            <a:r>
              <a:rPr lang="en-US" sz="2400" b="1" dirty="0"/>
              <a:t> </a:t>
            </a:r>
            <a:r>
              <a:rPr lang="en-US" sz="2400" dirty="0"/>
              <a:t>have </a:t>
            </a:r>
            <a:r>
              <a:rPr lang="en-US" sz="2400" b="1" dirty="0">
                <a:solidFill>
                  <a:srgbClr val="FF0000"/>
                </a:solidFill>
              </a:rPr>
              <a:t>2.7x</a:t>
            </a:r>
            <a:r>
              <a:rPr lang="en-US" sz="2400" dirty="0"/>
              <a:t> the OD death rate among non-Hispanic White Region 5 residents. </a:t>
            </a:r>
          </a:p>
          <a:p>
            <a:endParaRPr lang="en-US" sz="1000" dirty="0"/>
          </a:p>
          <a:p>
            <a:r>
              <a:rPr lang="en-US" sz="2400" b="1" u="sng" dirty="0"/>
              <a:t>Hispanic Region 5 residents</a:t>
            </a:r>
            <a:r>
              <a:rPr lang="en-US" sz="2400" b="1" dirty="0"/>
              <a:t> </a:t>
            </a:r>
            <a:r>
              <a:rPr lang="en-US" sz="2400" dirty="0"/>
              <a:t>have </a:t>
            </a:r>
            <a:r>
              <a:rPr lang="en-US" sz="2400" b="1" dirty="0">
                <a:solidFill>
                  <a:srgbClr val="FF0000"/>
                </a:solidFill>
              </a:rPr>
              <a:t>1.2x</a:t>
            </a:r>
            <a:r>
              <a:rPr lang="en-US" sz="2400" dirty="0"/>
              <a:t> the OD death rate among non-Hispanic White Region 5 residents.</a:t>
            </a:r>
          </a:p>
        </p:txBody>
      </p:sp>
      <p:pic>
        <p:nvPicPr>
          <p:cNvPr id="7" name="Picture 6" descr="A map of state with several states&#10;&#10;Description automatically generated">
            <a:extLst>
              <a:ext uri="{FF2B5EF4-FFF2-40B4-BE49-F238E27FC236}">
                <a16:creationId xmlns:a16="http://schemas.microsoft.com/office/drawing/2014/main" id="{152A7867-6EEE-BE51-ECA5-84B37CD48B87}"/>
              </a:ext>
            </a:extLst>
          </p:cNvPr>
          <p:cNvPicPr>
            <a:picLocks noChangeAspect="1"/>
          </p:cNvPicPr>
          <p:nvPr/>
        </p:nvPicPr>
        <p:blipFill>
          <a:blip r:embed="rId2"/>
          <a:stretch>
            <a:fillRect/>
          </a:stretch>
        </p:blipFill>
        <p:spPr>
          <a:xfrm>
            <a:off x="8221110" y="1092957"/>
            <a:ext cx="3233071" cy="4193246"/>
          </a:xfrm>
          <a:prstGeom prst="rect">
            <a:avLst/>
          </a:prstGeom>
          <a:ln>
            <a:solidFill>
              <a:schemeClr val="tx1"/>
            </a:solidFill>
          </a:ln>
        </p:spPr>
      </p:pic>
      <p:sp>
        <p:nvSpPr>
          <p:cNvPr id="4" name="TextBox 3">
            <a:extLst>
              <a:ext uri="{FF2B5EF4-FFF2-40B4-BE49-F238E27FC236}">
                <a16:creationId xmlns:a16="http://schemas.microsoft.com/office/drawing/2014/main" id="{CB1A4E98-A9E9-8759-07FC-CED136C172C8}"/>
              </a:ext>
            </a:extLst>
          </p:cNvPr>
          <p:cNvSpPr txBox="1"/>
          <p:nvPr/>
        </p:nvSpPr>
        <p:spPr>
          <a:xfrm>
            <a:off x="723900" y="6296262"/>
            <a:ext cx="2009909" cy="369332"/>
          </a:xfrm>
          <a:prstGeom prst="rect">
            <a:avLst/>
          </a:prstGeom>
          <a:noFill/>
        </p:spPr>
        <p:txBody>
          <a:bodyPr wrap="none" rtlCol="0">
            <a:spAutoFit/>
          </a:bodyPr>
          <a:lstStyle/>
          <a:p>
            <a:r>
              <a:rPr lang="en-US" i="1" dirty="0">
                <a:solidFill>
                  <a:srgbClr val="0070C0"/>
                </a:solidFill>
                <a:hlinkClick r:id="rId3">
                  <a:extLst>
                    <a:ext uri="{A12FA001-AC4F-418D-AE19-62706E023703}">
                      <ahyp:hlinkClr xmlns:ahyp="http://schemas.microsoft.com/office/drawing/2018/hyperlinkcolor" val="tx"/>
                    </a:ext>
                  </a:extLst>
                </a:hlinkClick>
              </a:rPr>
              <a:t>MODA Dashboard</a:t>
            </a:r>
            <a:r>
              <a:rPr lang="en-US" i="1" dirty="0">
                <a:solidFill>
                  <a:srgbClr val="0070C0"/>
                </a:solidFill>
              </a:rPr>
              <a:t> </a:t>
            </a:r>
          </a:p>
        </p:txBody>
      </p:sp>
      <p:pic>
        <p:nvPicPr>
          <p:cNvPr id="6" name="Picture 5" descr="A close-up of a logo&#10;&#10;Description automatically generated">
            <a:extLst>
              <a:ext uri="{FF2B5EF4-FFF2-40B4-BE49-F238E27FC236}">
                <a16:creationId xmlns:a16="http://schemas.microsoft.com/office/drawing/2014/main" id="{BF7EFF7E-40D9-D6A1-1712-F58347C2884F}"/>
              </a:ext>
            </a:extLst>
          </p:cNvPr>
          <p:cNvPicPr>
            <a:picLocks noChangeAspect="1"/>
          </p:cNvPicPr>
          <p:nvPr/>
        </p:nvPicPr>
        <p:blipFill>
          <a:blip r:embed="rId4"/>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59497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149-ED85-2A78-73C6-714069F6ECD2}"/>
              </a:ext>
            </a:extLst>
          </p:cNvPr>
          <p:cNvSpPr>
            <a:spLocks noGrp="1"/>
          </p:cNvSpPr>
          <p:nvPr>
            <p:ph type="ctrTitle"/>
          </p:nvPr>
        </p:nvSpPr>
        <p:spPr>
          <a:xfrm>
            <a:off x="718815" y="2245605"/>
            <a:ext cx="9137137" cy="2464228"/>
          </a:xfrm>
        </p:spPr>
        <p:txBody>
          <a:bodyPr/>
          <a:lstStyle/>
          <a:p>
            <a:pPr algn="ctr"/>
            <a:r>
              <a:rPr lang="en-US" sz="6000" dirty="0"/>
              <a:t>Quarterly SUD Provider Meeting</a:t>
            </a:r>
          </a:p>
        </p:txBody>
      </p:sp>
      <p:sp>
        <p:nvSpPr>
          <p:cNvPr id="3" name="Subtitle 2">
            <a:extLst>
              <a:ext uri="{FF2B5EF4-FFF2-40B4-BE49-F238E27FC236}">
                <a16:creationId xmlns:a16="http://schemas.microsoft.com/office/drawing/2014/main" id="{3CB4F462-0EC7-AD5D-B720-CF4672C15F13}"/>
              </a:ext>
            </a:extLst>
          </p:cNvPr>
          <p:cNvSpPr>
            <a:spLocks noGrp="1"/>
          </p:cNvSpPr>
          <p:nvPr>
            <p:ph type="subTitle" idx="1"/>
          </p:nvPr>
        </p:nvSpPr>
        <p:spPr>
          <a:xfrm>
            <a:off x="1402205" y="5244776"/>
            <a:ext cx="7766936" cy="1096899"/>
          </a:xfrm>
        </p:spPr>
        <p:txBody>
          <a:bodyPr>
            <a:normAutofit/>
          </a:bodyPr>
          <a:lstStyle/>
          <a:p>
            <a:pPr algn="ctr"/>
            <a:r>
              <a:rPr lang="en-US" sz="2800" dirty="0"/>
              <a:t>March 20, 2025</a:t>
            </a:r>
            <a:endParaRPr lang="en-US" dirty="0"/>
          </a:p>
        </p:txBody>
      </p:sp>
      <p:pic>
        <p:nvPicPr>
          <p:cNvPr id="4" name="Picture 4" descr="Logo&#10;&#10;Description automatically generated">
            <a:extLst>
              <a:ext uri="{FF2B5EF4-FFF2-40B4-BE49-F238E27FC236}">
                <a16:creationId xmlns:a16="http://schemas.microsoft.com/office/drawing/2014/main" id="{04365B37-9153-161F-43B4-B39F922CEC49}"/>
              </a:ext>
            </a:extLst>
          </p:cNvPr>
          <p:cNvPicPr>
            <a:picLocks noChangeAspect="1"/>
          </p:cNvPicPr>
          <p:nvPr/>
        </p:nvPicPr>
        <p:blipFill>
          <a:blip r:embed="rId2"/>
          <a:stretch>
            <a:fillRect/>
          </a:stretch>
        </p:blipFill>
        <p:spPr>
          <a:xfrm>
            <a:off x="3549323" y="882329"/>
            <a:ext cx="3261609" cy="1027030"/>
          </a:xfrm>
          <a:prstGeom prst="rect">
            <a:avLst/>
          </a:prstGeom>
        </p:spPr>
      </p:pic>
      <p:pic>
        <p:nvPicPr>
          <p:cNvPr id="6" name="Picture 5" descr="A close-up of a logo&#10;&#10;Description automatically generated">
            <a:extLst>
              <a:ext uri="{FF2B5EF4-FFF2-40B4-BE49-F238E27FC236}">
                <a16:creationId xmlns:a16="http://schemas.microsoft.com/office/drawing/2014/main" id="{EB617477-F871-374E-0A0D-F4DBD6080A4E}"/>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64501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09AC-9A1A-3FF5-1738-81D069C617DA}"/>
              </a:ext>
            </a:extLst>
          </p:cNvPr>
          <p:cNvSpPr>
            <a:spLocks noGrp="1"/>
          </p:cNvSpPr>
          <p:nvPr>
            <p:ph type="title"/>
          </p:nvPr>
        </p:nvSpPr>
        <p:spPr>
          <a:xfrm>
            <a:off x="787172" y="396789"/>
            <a:ext cx="8596668" cy="1320800"/>
          </a:xfrm>
        </p:spPr>
        <p:txBody>
          <a:bodyPr/>
          <a:lstStyle/>
          <a:p>
            <a:r>
              <a:rPr lang="en-US" dirty="0"/>
              <a:t>Use </a:t>
            </a:r>
            <a:r>
              <a:rPr lang="en-US" u="sng" dirty="0"/>
              <a:t>Michigan </a:t>
            </a:r>
            <a:r>
              <a:rPr lang="en-US" dirty="0"/>
              <a:t>Data: </a:t>
            </a:r>
            <a:br>
              <a:rPr lang="en-US" dirty="0"/>
            </a:br>
            <a:r>
              <a:rPr lang="en-US" dirty="0"/>
              <a:t>Region 5 OD Death Rate Disparities </a:t>
            </a:r>
          </a:p>
        </p:txBody>
      </p:sp>
      <p:pic>
        <p:nvPicPr>
          <p:cNvPr id="5" name="Picture 4" descr="A close-up of a logo&#10;&#10;Description automatically generated">
            <a:extLst>
              <a:ext uri="{FF2B5EF4-FFF2-40B4-BE49-F238E27FC236}">
                <a16:creationId xmlns:a16="http://schemas.microsoft.com/office/drawing/2014/main" id="{D287EBED-568D-D762-0C6E-40231155995A}"/>
              </a:ext>
            </a:extLst>
          </p:cNvPr>
          <p:cNvPicPr>
            <a:picLocks noChangeAspect="1"/>
          </p:cNvPicPr>
          <p:nvPr/>
        </p:nvPicPr>
        <p:blipFill>
          <a:blip r:embed="rId2"/>
          <a:stretch>
            <a:fillRect/>
          </a:stretch>
        </p:blipFill>
        <p:spPr>
          <a:xfrm>
            <a:off x="10015538" y="5681663"/>
            <a:ext cx="2009775" cy="990600"/>
          </a:xfrm>
          <a:prstGeom prst="rect">
            <a:avLst/>
          </a:prstGeom>
        </p:spPr>
      </p:pic>
      <p:pic>
        <p:nvPicPr>
          <p:cNvPr id="7" name="Content Placeholder 6" descr="A graph with red and blue circles&#10;&#10;AI-generated content may be incorrect.">
            <a:extLst>
              <a:ext uri="{FF2B5EF4-FFF2-40B4-BE49-F238E27FC236}">
                <a16:creationId xmlns:a16="http://schemas.microsoft.com/office/drawing/2014/main" id="{EB3D11EA-8C24-5CC7-E33A-27185D78695A}"/>
              </a:ext>
            </a:extLst>
          </p:cNvPr>
          <p:cNvPicPr>
            <a:picLocks noGrp="1" noChangeAspect="1"/>
          </p:cNvPicPr>
          <p:nvPr>
            <p:ph idx="1"/>
          </p:nvPr>
        </p:nvPicPr>
        <p:blipFill>
          <a:blip r:embed="rId3"/>
          <a:stretch>
            <a:fillRect/>
          </a:stretch>
        </p:blipFill>
        <p:spPr>
          <a:xfrm>
            <a:off x="674799" y="2036764"/>
            <a:ext cx="9097038" cy="4452273"/>
          </a:xfrm>
        </p:spPr>
      </p:pic>
    </p:spTree>
    <p:extLst>
      <p:ext uri="{BB962C8B-B14F-4D97-AF65-F5344CB8AC3E}">
        <p14:creationId xmlns:p14="http://schemas.microsoft.com/office/powerpoint/2010/main" val="9056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73AA-F796-9F72-3259-6B391F134B5B}"/>
              </a:ext>
            </a:extLst>
          </p:cNvPr>
          <p:cNvSpPr>
            <a:spLocks noGrp="1"/>
          </p:cNvSpPr>
          <p:nvPr>
            <p:ph type="title"/>
          </p:nvPr>
        </p:nvSpPr>
        <p:spPr>
          <a:xfrm>
            <a:off x="679508" y="739584"/>
            <a:ext cx="9229725" cy="1293028"/>
          </a:xfrm>
        </p:spPr>
        <p:txBody>
          <a:bodyPr>
            <a:noAutofit/>
          </a:bodyPr>
          <a:lstStyle/>
          <a:p>
            <a:r>
              <a:rPr lang="en-US" sz="4000" dirty="0"/>
              <a:t>#2. Identify Why Data Matters</a:t>
            </a:r>
          </a:p>
        </p:txBody>
      </p:sp>
      <p:sp>
        <p:nvSpPr>
          <p:cNvPr id="3" name="Content Placeholder 2">
            <a:extLst>
              <a:ext uri="{FF2B5EF4-FFF2-40B4-BE49-F238E27FC236}">
                <a16:creationId xmlns:a16="http://schemas.microsoft.com/office/drawing/2014/main" id="{640BDD6E-ED6D-8671-D579-243660ECE667}"/>
              </a:ext>
            </a:extLst>
          </p:cNvPr>
          <p:cNvSpPr>
            <a:spLocks noGrp="1"/>
          </p:cNvSpPr>
          <p:nvPr>
            <p:ph idx="1"/>
          </p:nvPr>
        </p:nvSpPr>
        <p:spPr>
          <a:xfrm>
            <a:off x="984444" y="2033542"/>
            <a:ext cx="8253629" cy="2110673"/>
          </a:xfrm>
        </p:spPr>
        <p:txBody>
          <a:bodyPr vert="horz" lIns="91440" tIns="45720" rIns="91440" bIns="45720" rtlCol="0" anchor="t">
            <a:noAutofit/>
          </a:bodyPr>
          <a:lstStyle/>
          <a:p>
            <a:pPr marL="0" indent="0">
              <a:buNone/>
            </a:pPr>
            <a:r>
              <a:rPr lang="en-US" sz="2400" dirty="0"/>
              <a:t>“The vision of Mid-State Health Network is to continually </a:t>
            </a:r>
            <a:r>
              <a:rPr lang="en-US" sz="2400" u="sng" dirty="0"/>
              <a:t>improve the health of our communities </a:t>
            </a:r>
            <a:r>
              <a:rPr lang="en-US" sz="2400" dirty="0"/>
              <a:t>... [by tackling] the complex needs of the </a:t>
            </a:r>
            <a:r>
              <a:rPr lang="en-US" sz="2400" u="sng" dirty="0"/>
              <a:t>most vulnerable citizens in our region</a:t>
            </a:r>
            <a:r>
              <a:rPr lang="en-US" sz="2400" dirty="0"/>
              <a:t>.”</a:t>
            </a:r>
          </a:p>
        </p:txBody>
      </p:sp>
      <p:sp>
        <p:nvSpPr>
          <p:cNvPr id="5" name="TextBox 4">
            <a:extLst>
              <a:ext uri="{FF2B5EF4-FFF2-40B4-BE49-F238E27FC236}">
                <a16:creationId xmlns:a16="http://schemas.microsoft.com/office/drawing/2014/main" id="{DFFA029F-479E-BB0E-2C1B-C49E9A86837E}"/>
              </a:ext>
            </a:extLst>
          </p:cNvPr>
          <p:cNvSpPr txBox="1"/>
          <p:nvPr/>
        </p:nvSpPr>
        <p:spPr>
          <a:xfrm>
            <a:off x="987791" y="4150693"/>
            <a:ext cx="8253629" cy="1661993"/>
          </a:xfrm>
          <a:prstGeom prst="rect">
            <a:avLst/>
          </a:prstGeom>
          <a:noFill/>
        </p:spPr>
        <p:txBody>
          <a:bodyPr wrap="square" lIns="91440" tIns="45720" rIns="91440" bIns="45720" rtlCol="0" anchor="t">
            <a:spAutoFit/>
          </a:bodyPr>
          <a:lstStyle/>
          <a:p>
            <a:r>
              <a:rPr lang="en-US" sz="2800" b="1" dirty="0">
                <a:solidFill>
                  <a:srgbClr val="FB392D"/>
                </a:solidFill>
              </a:rPr>
              <a:t>From our perspective </a:t>
            </a:r>
            <a:r>
              <a:rPr lang="en-US" sz="2800" b="1" u="sng" dirty="0">
                <a:solidFill>
                  <a:srgbClr val="FB392D"/>
                </a:solidFill>
              </a:rPr>
              <a:t>any</a:t>
            </a:r>
            <a:r>
              <a:rPr lang="en-US" sz="2800" b="1" dirty="0">
                <a:solidFill>
                  <a:srgbClr val="FB392D"/>
                </a:solidFill>
              </a:rPr>
              <a:t> vision of healthy communities must be inclusive of </a:t>
            </a:r>
            <a:r>
              <a:rPr lang="en-US" sz="2800" b="1" u="sng" dirty="0">
                <a:solidFill>
                  <a:srgbClr val="FB392D"/>
                </a:solidFill>
              </a:rPr>
              <a:t>all</a:t>
            </a:r>
            <a:r>
              <a:rPr lang="en-US" sz="2800" b="1" dirty="0">
                <a:solidFill>
                  <a:srgbClr val="FB392D"/>
                </a:solidFill>
              </a:rPr>
              <a:t> residents of Region 5’s 21 counties.</a:t>
            </a:r>
          </a:p>
          <a:p>
            <a:endParaRPr lang="en-US" dirty="0"/>
          </a:p>
        </p:txBody>
      </p:sp>
      <p:pic>
        <p:nvPicPr>
          <p:cNvPr id="7" name="Picture 6" descr="A close-up of a logo&#10;&#10;Description automatically generated">
            <a:extLst>
              <a:ext uri="{FF2B5EF4-FFF2-40B4-BE49-F238E27FC236}">
                <a16:creationId xmlns:a16="http://schemas.microsoft.com/office/drawing/2014/main" id="{491E09D1-BFC0-2C9F-4B71-CA782AAE305A}"/>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59514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6B97-8721-9475-C73A-39B96EF8C74D}"/>
              </a:ext>
            </a:extLst>
          </p:cNvPr>
          <p:cNvSpPr>
            <a:spLocks noGrp="1"/>
          </p:cNvSpPr>
          <p:nvPr>
            <p:ph type="title"/>
          </p:nvPr>
        </p:nvSpPr>
        <p:spPr>
          <a:xfrm>
            <a:off x="502078" y="592122"/>
            <a:ext cx="7352130" cy="885092"/>
          </a:xfrm>
        </p:spPr>
        <p:txBody>
          <a:bodyPr>
            <a:normAutofit/>
          </a:bodyPr>
          <a:lstStyle/>
          <a:p>
            <a:r>
              <a:rPr lang="en-US" dirty="0"/>
              <a:t>#3: Follow Michigan Law</a:t>
            </a:r>
          </a:p>
        </p:txBody>
      </p:sp>
      <p:sp>
        <p:nvSpPr>
          <p:cNvPr id="3" name="Content Placeholder 2">
            <a:extLst>
              <a:ext uri="{FF2B5EF4-FFF2-40B4-BE49-F238E27FC236}">
                <a16:creationId xmlns:a16="http://schemas.microsoft.com/office/drawing/2014/main" id="{7C41B3ED-93E4-A730-B130-58AE536AA31D}"/>
              </a:ext>
            </a:extLst>
          </p:cNvPr>
          <p:cNvSpPr>
            <a:spLocks noGrp="1"/>
          </p:cNvSpPr>
          <p:nvPr>
            <p:ph idx="1"/>
          </p:nvPr>
        </p:nvSpPr>
        <p:spPr>
          <a:xfrm>
            <a:off x="501487" y="1820007"/>
            <a:ext cx="5231829" cy="4340469"/>
          </a:xfrm>
        </p:spPr>
        <p:txBody>
          <a:bodyPr vert="horz" lIns="91440" tIns="45720" rIns="91440" bIns="45720" rtlCol="0" anchor="t">
            <a:normAutofit fontScale="92500" lnSpcReduction="10000"/>
          </a:bodyPr>
          <a:lstStyle/>
          <a:p>
            <a:r>
              <a:rPr lang="en-US" sz="2400" b="0" i="1" u="none" strike="noStrike" dirty="0">
                <a:solidFill>
                  <a:schemeClr val="tx1"/>
                </a:solidFill>
                <a:effectLst/>
                <a:latin typeface="Trebuchet MS"/>
              </a:rPr>
              <a:t>“The availability of federal funding has no bearing on Michiganders’ right to seek and receive healthcare services ... [and] does not relieve Michigan healthcare facilities and providers of the obligation to comply with </a:t>
            </a:r>
            <a:r>
              <a:rPr lang="en-US" sz="2400" b="0" i="1" u="none" strike="noStrike" dirty="0">
                <a:solidFill>
                  <a:srgbClr val="FF0000"/>
                </a:solidFill>
                <a:effectLst/>
                <a:latin typeface="Trebuchet MS"/>
              </a:rPr>
              <a:t>Michigan laws</a:t>
            </a:r>
            <a:r>
              <a:rPr lang="en-US" sz="2400" b="0" i="1" u="none" strike="noStrike" dirty="0">
                <a:solidFill>
                  <a:srgbClr val="212121"/>
                </a:solidFill>
                <a:effectLst/>
                <a:latin typeface="Trebuchet MS"/>
              </a:rPr>
              <a:t>, </a:t>
            </a:r>
            <a:r>
              <a:rPr lang="en-US" sz="2400" b="0" i="1" u="none" strike="noStrike" dirty="0">
                <a:solidFill>
                  <a:schemeClr val="tx1"/>
                </a:solidFill>
                <a:effectLst/>
                <a:latin typeface="Trebuchet MS"/>
              </a:rPr>
              <a:t>including those that </a:t>
            </a:r>
            <a:r>
              <a:rPr lang="en-US" sz="2400" b="0" i="1" u="none" strike="noStrike" dirty="0">
                <a:solidFill>
                  <a:srgbClr val="FF0000"/>
                </a:solidFill>
                <a:effectLst/>
                <a:latin typeface="Trebuchet MS"/>
              </a:rPr>
              <a:t>prohibit discrimination against individuals based on their membership in a protected class, such as religion, race, color, national origin, age, sex, sexual orientation, gender identity or expression, or marital status</a:t>
            </a:r>
            <a:r>
              <a:rPr lang="en-US" sz="2400" b="0" i="1" u="none" strike="noStrike" dirty="0">
                <a:solidFill>
                  <a:srgbClr val="212121"/>
                </a:solidFill>
                <a:effectLst/>
                <a:latin typeface="Trebuchet MS"/>
              </a:rPr>
              <a:t>.”</a:t>
            </a:r>
            <a:endParaRPr lang="en-US" sz="2400">
              <a:latin typeface="Trebuchet MS"/>
            </a:endParaRPr>
          </a:p>
        </p:txBody>
      </p:sp>
      <p:pic>
        <p:nvPicPr>
          <p:cNvPr id="5" name="Picture 4" descr="A document with text on it&#10;&#10;Description automatically generated">
            <a:hlinkClick r:id="rId2"/>
            <a:extLst>
              <a:ext uri="{FF2B5EF4-FFF2-40B4-BE49-F238E27FC236}">
                <a16:creationId xmlns:a16="http://schemas.microsoft.com/office/drawing/2014/main" id="{1B5F479C-0264-DAE6-0BC0-8194BCDAAC53}"/>
              </a:ext>
            </a:extLst>
          </p:cNvPr>
          <p:cNvPicPr>
            <a:picLocks noChangeAspect="1"/>
          </p:cNvPicPr>
          <p:nvPr/>
        </p:nvPicPr>
        <p:blipFill>
          <a:blip r:embed="rId3"/>
          <a:stretch>
            <a:fillRect/>
          </a:stretch>
        </p:blipFill>
        <p:spPr>
          <a:xfrm>
            <a:off x="6458605" y="801965"/>
            <a:ext cx="4625478" cy="4753708"/>
          </a:xfrm>
          <a:prstGeom prst="rect">
            <a:avLst/>
          </a:prstGeom>
          <a:ln>
            <a:solidFill>
              <a:schemeClr val="tx1"/>
            </a:solidFill>
          </a:ln>
        </p:spPr>
      </p:pic>
      <p:sp>
        <p:nvSpPr>
          <p:cNvPr id="4" name="TextBox 3">
            <a:extLst>
              <a:ext uri="{FF2B5EF4-FFF2-40B4-BE49-F238E27FC236}">
                <a16:creationId xmlns:a16="http://schemas.microsoft.com/office/drawing/2014/main" id="{8914439C-7D25-A800-E86D-EA3ABDA3DBAC}"/>
              </a:ext>
            </a:extLst>
          </p:cNvPr>
          <p:cNvSpPr txBox="1"/>
          <p:nvPr/>
        </p:nvSpPr>
        <p:spPr>
          <a:xfrm>
            <a:off x="10480430" y="6270631"/>
            <a:ext cx="1705009" cy="523220"/>
          </a:xfrm>
          <a:prstGeom prst="rect">
            <a:avLst/>
          </a:prstGeom>
          <a:noFill/>
        </p:spPr>
        <p:txBody>
          <a:bodyPr wrap="square" rtlCol="0">
            <a:spAutoFit/>
          </a:bodyPr>
          <a:lstStyle/>
          <a:p>
            <a:r>
              <a:rPr lang="en-US" sz="1400" i="1" dirty="0">
                <a:solidFill>
                  <a:schemeClr val="bg1"/>
                </a:solidFill>
              </a:rPr>
              <a:t>Click on image for links to source</a:t>
            </a:r>
          </a:p>
        </p:txBody>
      </p:sp>
      <p:pic>
        <p:nvPicPr>
          <p:cNvPr id="8" name="Picture 7" descr="A close-up of a logo&#10;&#10;Description automatically generated">
            <a:extLst>
              <a:ext uri="{FF2B5EF4-FFF2-40B4-BE49-F238E27FC236}">
                <a16:creationId xmlns:a16="http://schemas.microsoft.com/office/drawing/2014/main" id="{9DC6D0FA-33B9-B4EA-F232-3CF0FD59FD0A}"/>
              </a:ext>
            </a:extLst>
          </p:cNvPr>
          <p:cNvPicPr>
            <a:picLocks noChangeAspect="1"/>
          </p:cNvPicPr>
          <p:nvPr/>
        </p:nvPicPr>
        <p:blipFill>
          <a:blip r:embed="rId4"/>
          <a:stretch>
            <a:fillRect/>
          </a:stretch>
        </p:blipFill>
        <p:spPr>
          <a:xfrm>
            <a:off x="10076152" y="5776913"/>
            <a:ext cx="2009775" cy="990600"/>
          </a:xfrm>
          <a:prstGeom prst="rect">
            <a:avLst/>
          </a:prstGeom>
        </p:spPr>
      </p:pic>
    </p:spTree>
    <p:extLst>
      <p:ext uri="{BB962C8B-B14F-4D97-AF65-F5344CB8AC3E}">
        <p14:creationId xmlns:p14="http://schemas.microsoft.com/office/powerpoint/2010/main" val="41232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E3E8D-0144-90EB-EDA5-C9032755CE8B}"/>
              </a:ext>
            </a:extLst>
          </p:cNvPr>
          <p:cNvSpPr>
            <a:spLocks noGrp="1"/>
          </p:cNvSpPr>
          <p:nvPr>
            <p:ph idx="1"/>
          </p:nvPr>
        </p:nvSpPr>
        <p:spPr>
          <a:xfrm>
            <a:off x="537525" y="1930879"/>
            <a:ext cx="4431323" cy="4321314"/>
          </a:xfrm>
        </p:spPr>
        <p:txBody>
          <a:bodyPr vert="horz" lIns="91440" tIns="45720" rIns="91440" bIns="45720" rtlCol="0" anchor="t">
            <a:normAutofit lnSpcReduction="10000"/>
          </a:bodyPr>
          <a:lstStyle/>
          <a:p>
            <a:r>
              <a:rPr lang="en-US" sz="2400" b="0" i="0" dirty="0">
                <a:solidFill>
                  <a:schemeClr val="tx1"/>
                </a:solidFill>
                <a:effectLst/>
                <a:latin typeface="Trebuchet MS"/>
              </a:rPr>
              <a:t>“</a:t>
            </a:r>
            <a:r>
              <a:rPr lang="en-US" sz="2400" dirty="0">
                <a:solidFill>
                  <a:schemeClr val="tx1"/>
                </a:solidFill>
                <a:latin typeface="Trebuchet MS"/>
              </a:rPr>
              <a:t>T</a:t>
            </a:r>
            <a:r>
              <a:rPr lang="en-US" sz="2400" b="0" i="0" dirty="0">
                <a:solidFill>
                  <a:schemeClr val="tx1"/>
                </a:solidFill>
                <a:effectLst/>
                <a:latin typeface="Trebuchet MS"/>
              </a:rPr>
              <a:t>erminate ... all DEI, DEIA, and “environmental justice” offices and positions, all “equity action plans,” “equity” actions, initiatives, or programs, “equity-related” grants or contracts; and all DEI or DEIA performance requirements for employees, contractors, or grantees.</a:t>
            </a:r>
            <a:endParaRPr lang="en-US" sz="2400">
              <a:solidFill>
                <a:schemeClr val="tx1"/>
              </a:solidFill>
              <a:latin typeface="Trebuchet MS"/>
            </a:endParaRPr>
          </a:p>
        </p:txBody>
      </p:sp>
      <p:sp>
        <p:nvSpPr>
          <p:cNvPr id="5" name="Title 1">
            <a:extLst>
              <a:ext uri="{FF2B5EF4-FFF2-40B4-BE49-F238E27FC236}">
                <a16:creationId xmlns:a16="http://schemas.microsoft.com/office/drawing/2014/main" id="{599E265C-6819-A75D-05C9-152C0A090924}"/>
              </a:ext>
            </a:extLst>
          </p:cNvPr>
          <p:cNvSpPr>
            <a:spLocks noGrp="1"/>
          </p:cNvSpPr>
          <p:nvPr>
            <p:ph type="title"/>
          </p:nvPr>
        </p:nvSpPr>
        <p:spPr>
          <a:xfrm>
            <a:off x="430199" y="396789"/>
            <a:ext cx="8596668" cy="1320800"/>
          </a:xfrm>
        </p:spPr>
        <p:txBody>
          <a:bodyPr>
            <a:normAutofit/>
          </a:bodyPr>
          <a:lstStyle/>
          <a:p>
            <a:r>
              <a:rPr lang="en-US" dirty="0"/>
              <a:t>#4: Be Aware &amp; Respond:</a:t>
            </a:r>
            <a:br>
              <a:rPr lang="en-US" dirty="0"/>
            </a:br>
            <a:r>
              <a:rPr lang="en-US" dirty="0"/>
              <a:t>Reframe Equity Activities </a:t>
            </a:r>
          </a:p>
        </p:txBody>
      </p:sp>
      <p:pic>
        <p:nvPicPr>
          <p:cNvPr id="4" name="Picture 3" descr="A blue background with white text&#10;&#10;Description automatically generated">
            <a:hlinkClick r:id="rId2"/>
            <a:extLst>
              <a:ext uri="{FF2B5EF4-FFF2-40B4-BE49-F238E27FC236}">
                <a16:creationId xmlns:a16="http://schemas.microsoft.com/office/drawing/2014/main" id="{10510907-C4A9-DED9-6AFA-784D17C8DA94}"/>
              </a:ext>
            </a:extLst>
          </p:cNvPr>
          <p:cNvPicPr>
            <a:picLocks noChangeAspect="1"/>
          </p:cNvPicPr>
          <p:nvPr/>
        </p:nvPicPr>
        <p:blipFill>
          <a:blip r:embed="rId3"/>
          <a:stretch>
            <a:fillRect/>
          </a:stretch>
        </p:blipFill>
        <p:spPr>
          <a:xfrm>
            <a:off x="5099493" y="1930906"/>
            <a:ext cx="5236401" cy="3571333"/>
          </a:xfrm>
          <a:prstGeom prst="rect">
            <a:avLst/>
          </a:prstGeom>
        </p:spPr>
      </p:pic>
      <p:pic>
        <p:nvPicPr>
          <p:cNvPr id="7" name="Picture 6">
            <a:extLst>
              <a:ext uri="{FF2B5EF4-FFF2-40B4-BE49-F238E27FC236}">
                <a16:creationId xmlns:a16="http://schemas.microsoft.com/office/drawing/2014/main" id="{B10F90FC-DBC7-F37F-71FD-C49DE78CCCEE}"/>
              </a:ext>
            </a:extLst>
          </p:cNvPr>
          <p:cNvPicPr>
            <a:picLocks noChangeAspect="1"/>
          </p:cNvPicPr>
          <p:nvPr/>
        </p:nvPicPr>
        <p:blipFill>
          <a:blip r:embed="rId4"/>
          <a:stretch>
            <a:fillRect/>
          </a:stretch>
        </p:blipFill>
        <p:spPr>
          <a:xfrm>
            <a:off x="9658485" y="194897"/>
            <a:ext cx="2177509" cy="1517842"/>
          </a:xfrm>
          <a:prstGeom prst="rect">
            <a:avLst/>
          </a:prstGeom>
        </p:spPr>
      </p:pic>
      <p:sp>
        <p:nvSpPr>
          <p:cNvPr id="2" name="TextBox 1">
            <a:extLst>
              <a:ext uri="{FF2B5EF4-FFF2-40B4-BE49-F238E27FC236}">
                <a16:creationId xmlns:a16="http://schemas.microsoft.com/office/drawing/2014/main" id="{D1F1B66E-1F08-6B72-552A-8B57AA362650}"/>
              </a:ext>
            </a:extLst>
          </p:cNvPr>
          <p:cNvSpPr txBox="1"/>
          <p:nvPr/>
        </p:nvSpPr>
        <p:spPr>
          <a:xfrm>
            <a:off x="6188240" y="5749889"/>
            <a:ext cx="3071068" cy="276999"/>
          </a:xfrm>
          <a:prstGeom prst="rect">
            <a:avLst/>
          </a:prstGeom>
          <a:noFill/>
        </p:spPr>
        <p:txBody>
          <a:bodyPr wrap="square" rtlCol="0">
            <a:spAutoFit/>
          </a:bodyPr>
          <a:lstStyle/>
          <a:p>
            <a:r>
              <a:rPr lang="en-US" sz="1200" i="1" dirty="0">
                <a:solidFill>
                  <a:srgbClr val="0070C0"/>
                </a:solidFill>
              </a:rPr>
              <a:t>Click on image for link to data sources</a:t>
            </a:r>
          </a:p>
        </p:txBody>
      </p:sp>
      <p:pic>
        <p:nvPicPr>
          <p:cNvPr id="9" name="Picture 8" descr="A close-up of a logo&#10;&#10;Description automatically generated">
            <a:extLst>
              <a:ext uri="{FF2B5EF4-FFF2-40B4-BE49-F238E27FC236}">
                <a16:creationId xmlns:a16="http://schemas.microsoft.com/office/drawing/2014/main" id="{C70BBE01-2829-FF9B-DC88-AEAFEA73B162}"/>
              </a:ext>
            </a:extLst>
          </p:cNvPr>
          <p:cNvPicPr>
            <a:picLocks noChangeAspect="1"/>
          </p:cNvPicPr>
          <p:nvPr/>
        </p:nvPicPr>
        <p:blipFill>
          <a:blip r:embed="rId5"/>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3302263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1E2C44-0E3C-612C-EA98-E84DF177F9EF}"/>
              </a:ext>
            </a:extLst>
          </p:cNvPr>
          <p:cNvPicPr>
            <a:picLocks noChangeAspect="1"/>
          </p:cNvPicPr>
          <p:nvPr/>
        </p:nvPicPr>
        <p:blipFill>
          <a:blip r:embed="rId2"/>
          <a:stretch>
            <a:fillRect/>
          </a:stretch>
        </p:blipFill>
        <p:spPr>
          <a:xfrm>
            <a:off x="0" y="10297"/>
            <a:ext cx="12192000" cy="6837405"/>
          </a:xfrm>
          <a:prstGeom prst="rect">
            <a:avLst/>
          </a:prstGeom>
        </p:spPr>
      </p:pic>
    </p:spTree>
    <p:extLst>
      <p:ext uri="{BB962C8B-B14F-4D97-AF65-F5344CB8AC3E}">
        <p14:creationId xmlns:p14="http://schemas.microsoft.com/office/powerpoint/2010/main" val="3940558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6AE86A-6B3E-531C-632D-EC1043B6C141}"/>
              </a:ext>
            </a:extLst>
          </p:cNvPr>
          <p:cNvPicPr>
            <a:picLocks noChangeAspect="1"/>
          </p:cNvPicPr>
          <p:nvPr/>
        </p:nvPicPr>
        <p:blipFill>
          <a:blip r:embed="rId2"/>
          <a:stretch>
            <a:fillRect/>
          </a:stretch>
        </p:blipFill>
        <p:spPr>
          <a:xfrm>
            <a:off x="0" y="2059"/>
            <a:ext cx="12192000" cy="6853881"/>
          </a:xfrm>
          <a:prstGeom prst="rect">
            <a:avLst/>
          </a:prstGeom>
        </p:spPr>
      </p:pic>
    </p:spTree>
    <p:extLst>
      <p:ext uri="{BB962C8B-B14F-4D97-AF65-F5344CB8AC3E}">
        <p14:creationId xmlns:p14="http://schemas.microsoft.com/office/powerpoint/2010/main" val="279963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59AD-A703-966D-A9BF-75B4B6DCA641}"/>
              </a:ext>
            </a:extLst>
          </p:cNvPr>
          <p:cNvSpPr>
            <a:spLocks noGrp="1"/>
          </p:cNvSpPr>
          <p:nvPr>
            <p:ph type="title"/>
          </p:nvPr>
        </p:nvSpPr>
        <p:spPr>
          <a:xfrm>
            <a:off x="701757" y="470663"/>
            <a:ext cx="8596668" cy="818610"/>
          </a:xfrm>
        </p:spPr>
        <p:txBody>
          <a:bodyPr>
            <a:normAutofit/>
          </a:bodyPr>
          <a:lstStyle/>
          <a:p>
            <a:pPr algn="ctr"/>
            <a:r>
              <a:rPr lang="en-US" sz="4000" dirty="0"/>
              <a:t>So, Moving Forward...</a:t>
            </a:r>
          </a:p>
        </p:txBody>
      </p:sp>
      <p:sp>
        <p:nvSpPr>
          <p:cNvPr id="3" name="Content Placeholder 2">
            <a:extLst>
              <a:ext uri="{FF2B5EF4-FFF2-40B4-BE49-F238E27FC236}">
                <a16:creationId xmlns:a16="http://schemas.microsoft.com/office/drawing/2014/main" id="{8DAC54EE-03EB-2AF7-0313-6E7D384F2097}"/>
              </a:ext>
            </a:extLst>
          </p:cNvPr>
          <p:cNvSpPr>
            <a:spLocks noGrp="1"/>
          </p:cNvSpPr>
          <p:nvPr>
            <p:ph idx="1"/>
          </p:nvPr>
        </p:nvSpPr>
        <p:spPr>
          <a:xfrm>
            <a:off x="701475" y="1712639"/>
            <a:ext cx="8596668" cy="4663831"/>
          </a:xfrm>
        </p:spPr>
        <p:txBody>
          <a:bodyPr vert="horz" lIns="91440" tIns="45720" rIns="91440" bIns="45720" rtlCol="0" anchor="t">
            <a:normAutofit/>
          </a:bodyPr>
          <a:lstStyle/>
          <a:p>
            <a:pPr marL="457200" indent="-457200">
              <a:buAutoNum type="arabicPeriod"/>
            </a:pPr>
            <a:r>
              <a:rPr lang="en-US" sz="2400" dirty="0"/>
              <a:t>DATA is the foundation of our work. Use quantitative and qualitative (</a:t>
            </a:r>
            <a:r>
              <a:rPr lang="en-US" sz="2400" u="sng" dirty="0"/>
              <a:t>story-telling)</a:t>
            </a:r>
            <a:r>
              <a:rPr lang="en-US" sz="2400" dirty="0"/>
              <a:t> data.</a:t>
            </a:r>
          </a:p>
          <a:p>
            <a:pPr marL="457200" indent="-457200">
              <a:buAutoNum type="arabicPeriod"/>
            </a:pPr>
            <a:r>
              <a:rPr lang="en-US" sz="2400" dirty="0"/>
              <a:t>BE MISSION-DRIVEN: Is your mission to serve </a:t>
            </a:r>
            <a:r>
              <a:rPr lang="en-US" sz="2400" u="sng" dirty="0"/>
              <a:t>all</a:t>
            </a:r>
            <a:r>
              <a:rPr lang="en-US" sz="2400" dirty="0"/>
              <a:t> members of your community? Focus on </a:t>
            </a:r>
            <a:r>
              <a:rPr lang="en-US" sz="2400" u="sng" dirty="0"/>
              <a:t>that</a:t>
            </a:r>
            <a:r>
              <a:rPr lang="en-US" sz="2400" dirty="0"/>
              <a:t>.</a:t>
            </a:r>
            <a:endParaRPr lang="en-US" dirty="0"/>
          </a:p>
          <a:p>
            <a:pPr marL="457200" indent="-457200">
              <a:buFont typeface="+mj-lt"/>
              <a:buAutoNum type="arabicPeriod"/>
            </a:pPr>
            <a:r>
              <a:rPr lang="en-US" sz="2400" dirty="0"/>
              <a:t>STATE GUIDANCE: Follow the AG, MDHHS, etc. </a:t>
            </a:r>
          </a:p>
          <a:p>
            <a:pPr marL="457200" indent="-457200">
              <a:buFont typeface="+mj-lt"/>
              <a:buAutoNum type="arabicPeriod"/>
            </a:pPr>
            <a:r>
              <a:rPr lang="en-US" sz="2400" dirty="0"/>
              <a:t>REFRAME: Labels like DEI may put a target on your back. </a:t>
            </a:r>
          </a:p>
          <a:p>
            <a:pPr marL="457200" indent="-457200">
              <a:buAutoNum type="arabicPeriod"/>
            </a:pPr>
            <a:r>
              <a:rPr lang="en-US" sz="2400" dirty="0"/>
              <a:t>REACH OUT: Don’t do it alone. Seek Allies among community members &amp; stakeholders esp. those with lived experience. </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pPr marL="0" indent="0">
              <a:buNone/>
            </a:pPr>
            <a:endParaRPr lang="en-US" sz="2400" dirty="0"/>
          </a:p>
        </p:txBody>
      </p:sp>
      <p:pic>
        <p:nvPicPr>
          <p:cNvPr id="6" name="Picture 5" descr="A close-up of a logo&#10;&#10;Description automatically generated">
            <a:extLst>
              <a:ext uri="{FF2B5EF4-FFF2-40B4-BE49-F238E27FC236}">
                <a16:creationId xmlns:a16="http://schemas.microsoft.com/office/drawing/2014/main" id="{EB3E81FC-DC39-35EE-6EF4-DF1D4F160A58}"/>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9085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EE5AC-8C1B-D795-701E-40652B10C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B9D2A-D722-8664-78FC-00D8CCE5487E}"/>
              </a:ext>
            </a:extLst>
          </p:cNvPr>
          <p:cNvSpPr>
            <a:spLocks noGrp="1"/>
          </p:cNvSpPr>
          <p:nvPr>
            <p:ph type="ctrTitle"/>
          </p:nvPr>
        </p:nvSpPr>
        <p:spPr>
          <a:xfrm>
            <a:off x="1544697" y="2282238"/>
            <a:ext cx="7766936" cy="1646302"/>
          </a:xfrm>
        </p:spPr>
        <p:txBody>
          <a:bodyPr/>
          <a:lstStyle/>
          <a:p>
            <a:pPr algn="ctr"/>
            <a:r>
              <a:rPr lang="en-US" dirty="0"/>
              <a:t>Questions?</a:t>
            </a:r>
          </a:p>
        </p:txBody>
      </p:sp>
      <p:pic>
        <p:nvPicPr>
          <p:cNvPr id="6" name="Picture 5" descr="A close-up of a logo&#10;&#10;Description automatically generated">
            <a:extLst>
              <a:ext uri="{FF2B5EF4-FFF2-40B4-BE49-F238E27FC236}">
                <a16:creationId xmlns:a16="http://schemas.microsoft.com/office/drawing/2014/main" id="{77051554-7019-46ED-3BA9-D9FF03A75A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3" name="TextBox 4">
            <a:extLst>
              <a:ext uri="{FF2B5EF4-FFF2-40B4-BE49-F238E27FC236}">
                <a16:creationId xmlns:a16="http://schemas.microsoft.com/office/drawing/2014/main" id="{5FD9F078-60C2-400D-6BBC-7F742C5B1ACA}"/>
              </a:ext>
            </a:extLst>
          </p:cNvPr>
          <p:cNvSpPr txBox="1"/>
          <p:nvPr/>
        </p:nvSpPr>
        <p:spPr>
          <a:xfrm>
            <a:off x="1969591" y="6148711"/>
            <a:ext cx="281679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i="1" dirty="0">
                <a:solidFill>
                  <a:schemeClr val="accent2">
                    <a:lumMod val="40000"/>
                    <a:lumOff val="60000"/>
                  </a:schemeClr>
                </a:solidFill>
                <a:hlinkClick r:id="rId3"/>
              </a:rPr>
              <a:t>Lunch &amp; Learn (3.6.2025)</a:t>
            </a:r>
            <a:endParaRPr lang="en-US" sz="1800" i="1" dirty="0">
              <a:solidFill>
                <a:schemeClr val="accent2">
                  <a:lumMod val="40000"/>
                  <a:lumOff val="60000"/>
                </a:schemeClr>
              </a:solidFill>
            </a:endParaRPr>
          </a:p>
        </p:txBody>
      </p:sp>
    </p:spTree>
    <p:extLst>
      <p:ext uri="{BB962C8B-B14F-4D97-AF65-F5344CB8AC3E}">
        <p14:creationId xmlns:p14="http://schemas.microsoft.com/office/powerpoint/2010/main" val="238163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5431-C5D1-6264-7D80-F6B643E803DD}"/>
              </a:ext>
            </a:extLst>
          </p:cNvPr>
          <p:cNvSpPr>
            <a:spLocks noGrp="1"/>
          </p:cNvSpPr>
          <p:nvPr>
            <p:ph type="title"/>
          </p:nvPr>
        </p:nvSpPr>
        <p:spPr>
          <a:xfrm>
            <a:off x="677335" y="1470152"/>
            <a:ext cx="9151705" cy="1826581"/>
          </a:xfrm>
        </p:spPr>
        <p:txBody>
          <a:bodyPr>
            <a:normAutofit/>
          </a:bodyPr>
          <a:lstStyle/>
          <a:p>
            <a:pPr algn="ctr"/>
            <a:r>
              <a:rPr lang="en-US" sz="5400" dirty="0"/>
              <a:t>Treatment Breakout</a:t>
            </a:r>
          </a:p>
        </p:txBody>
      </p:sp>
      <p:pic>
        <p:nvPicPr>
          <p:cNvPr id="5" name="Picture 4" descr="A close-up of a logo&#10;&#10;Description automatically generated">
            <a:extLst>
              <a:ext uri="{FF2B5EF4-FFF2-40B4-BE49-F238E27FC236}">
                <a16:creationId xmlns:a16="http://schemas.microsoft.com/office/drawing/2014/main" id="{B86CB5B7-8F19-9312-41E2-B0B3BAF4D0AB}"/>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2450563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1951539"/>
            <a:ext cx="8417572" cy="2732924"/>
          </a:xfrm>
        </p:spPr>
        <p:txBody>
          <a:bodyPr/>
          <a:lstStyle/>
          <a:p>
            <a:br>
              <a:rPr lang="en-US" dirty="0"/>
            </a:br>
            <a:br>
              <a:rPr lang="en-US" dirty="0"/>
            </a:br>
            <a:br>
              <a:rPr lang="en-US" sz="2400" dirty="0">
                <a:solidFill>
                  <a:schemeClr val="tx1"/>
                </a:solidFill>
              </a:rPr>
            </a:br>
            <a:br>
              <a:rPr lang="en-US" sz="2400" dirty="0">
                <a:solidFill>
                  <a:schemeClr val="tx1"/>
                </a:solidFill>
              </a:rPr>
            </a:br>
            <a:endParaRPr lang="en-US"/>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pPr algn="ctr"/>
            <a:r>
              <a:rPr lang="en-US" dirty="0"/>
              <a:t>Treatment Breakout Agenda</a:t>
            </a:r>
          </a:p>
        </p:txBody>
      </p:sp>
      <p:sp>
        <p:nvSpPr>
          <p:cNvPr id="2" name="TextBox 1">
            <a:extLst>
              <a:ext uri="{FF2B5EF4-FFF2-40B4-BE49-F238E27FC236}">
                <a16:creationId xmlns:a16="http://schemas.microsoft.com/office/drawing/2014/main" id="{F5709CC1-5F85-6DE1-9DB5-01F80C243096}"/>
              </a:ext>
            </a:extLst>
          </p:cNvPr>
          <p:cNvSpPr txBox="1"/>
          <p:nvPr/>
        </p:nvSpPr>
        <p:spPr>
          <a:xfrm>
            <a:off x="673900" y="1717581"/>
            <a:ext cx="9052812" cy="5138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dirty="0"/>
              <a:t>                  </a:t>
            </a:r>
            <a:r>
              <a:rPr lang="en-US" sz="2000" dirty="0"/>
              <a:t>                    </a:t>
            </a:r>
            <a:endParaRPr lang="en-US" dirty="0"/>
          </a:p>
          <a:p>
            <a:pPr marL="457200">
              <a:spcAft>
                <a:spcPts val="1000"/>
              </a:spcAft>
              <a:buFont typeface="Wingdings"/>
              <a:buChar char="Ø"/>
            </a:pPr>
            <a:r>
              <a:rPr lang="en-US" sz="2400" dirty="0"/>
              <a:t> MSHN SUD Data Updates</a:t>
            </a:r>
          </a:p>
          <a:p>
            <a:pPr marL="457200">
              <a:spcAft>
                <a:spcPts val="1000"/>
              </a:spcAft>
              <a:buFont typeface="Wingdings"/>
              <a:buChar char="Ø"/>
            </a:pPr>
            <a:r>
              <a:rPr lang="en-US" sz="2400" dirty="0"/>
              <a:t> Community Health Worker Overview</a:t>
            </a:r>
          </a:p>
          <a:p>
            <a:pPr marL="457200">
              <a:spcAft>
                <a:spcPts val="1000"/>
              </a:spcAft>
              <a:buFont typeface="Wingdings"/>
              <a:buChar char="Ø"/>
            </a:pPr>
            <a:r>
              <a:rPr lang="en-US" sz="2400" dirty="0"/>
              <a:t> Residential Core Hours</a:t>
            </a:r>
          </a:p>
          <a:p>
            <a:pPr marL="457200">
              <a:spcAft>
                <a:spcPts val="1000"/>
              </a:spcAft>
              <a:buFont typeface="Wingdings"/>
              <a:buChar char="Ø"/>
            </a:pPr>
            <a:r>
              <a:rPr lang="en-US" sz="2400" dirty="0"/>
              <a:t> MDHHS Update to Treatment Policy #4 </a:t>
            </a:r>
          </a:p>
          <a:p>
            <a:pPr marL="457200">
              <a:spcAft>
                <a:spcPts val="1000"/>
              </a:spcAft>
              <a:buFont typeface="Wingdings"/>
              <a:buChar char="Ø"/>
            </a:pPr>
            <a:r>
              <a:rPr lang="en-US" sz="2400" dirty="0"/>
              <a:t> FY26 Annual Treatment &amp; Recovery Planning Process Overview</a:t>
            </a:r>
          </a:p>
          <a:p>
            <a:pPr marL="457200">
              <a:spcAft>
                <a:spcPts val="1000"/>
              </a:spcAft>
              <a:buFont typeface="Wingdings"/>
              <a:buChar char="Ø"/>
            </a:pPr>
            <a:r>
              <a:rPr lang="en-US" sz="2400" dirty="0"/>
              <a:t> FY25 Lunch &amp; Learn Series</a:t>
            </a:r>
          </a:p>
          <a:p>
            <a:pPr marL="457200">
              <a:spcAft>
                <a:spcPts val="1000"/>
              </a:spcAft>
              <a:buFont typeface="Wingdings"/>
              <a:buChar char="Ø"/>
            </a:pPr>
            <a:r>
              <a:rPr lang="en-US" sz="2400" dirty="0"/>
              <a:t> MSHN Hosted ASAM Criteria 4th Edition Trainings</a:t>
            </a:r>
          </a:p>
          <a:p>
            <a:pPr marL="457200" indent="-457200">
              <a:buFont typeface="Wingdings"/>
              <a:buChar char="Ø"/>
            </a:pPr>
            <a:endParaRPr lang="en-US" sz="2400" dirty="0"/>
          </a:p>
          <a:p>
            <a:pPr marL="457200" indent="-457200">
              <a:buFont typeface="Wingdings"/>
              <a:buChar char="Ø"/>
            </a:pPr>
            <a:endParaRPr lang="en-US" sz="2400" dirty="0"/>
          </a:p>
        </p:txBody>
      </p:sp>
    </p:spTree>
    <p:extLst>
      <p:ext uri="{BB962C8B-B14F-4D97-AF65-F5344CB8AC3E}">
        <p14:creationId xmlns:p14="http://schemas.microsoft.com/office/powerpoint/2010/main" val="171488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a:xfrm>
            <a:off x="627612" y="385070"/>
            <a:ext cx="8848337" cy="1523532"/>
          </a:xfrm>
        </p:spPr>
        <p:txBody>
          <a:bodyPr>
            <a:normAutofit fontScale="90000"/>
          </a:bodyPr>
          <a:lstStyle/>
          <a:p>
            <a:pPr algn="ctr"/>
            <a:br>
              <a:rPr lang="en-US" sz="4400" dirty="0"/>
            </a:br>
            <a:r>
              <a:rPr lang="en-US" sz="4400" dirty="0"/>
              <a:t>Plenary Agenda</a:t>
            </a:r>
            <a:br>
              <a:rPr lang="en-US" dirty="0"/>
            </a:br>
            <a:endParaRPr lang="en-US" dirty="0"/>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858837" y="1910270"/>
            <a:ext cx="8774897" cy="4543645"/>
          </a:xfrm>
        </p:spPr>
        <p:txBody>
          <a:bodyPr vert="horz" lIns="91440" tIns="45720" rIns="91440" bIns="45720" rtlCol="0" anchor="t">
            <a:normAutofit/>
          </a:bodyPr>
          <a:lstStyle/>
          <a:p>
            <a:pPr indent="0">
              <a:spcBef>
                <a:spcPts val="0"/>
              </a:spcBef>
              <a:buNone/>
            </a:pPr>
            <a:endParaRPr lang="en-US" sz="2800" dirty="0">
              <a:solidFill>
                <a:srgbClr val="FFC000"/>
              </a:solidFill>
              <a:ea typeface="+mn-lt"/>
              <a:cs typeface="+mn-lt"/>
            </a:endParaRPr>
          </a:p>
          <a:p>
            <a:pPr marL="685800">
              <a:spcBef>
                <a:spcPts val="0"/>
              </a:spcBef>
            </a:pPr>
            <a:r>
              <a:rPr lang="en-US" sz="2800" dirty="0">
                <a:solidFill>
                  <a:schemeClr val="tx1"/>
                </a:solidFill>
                <a:ea typeface="+mn-lt"/>
                <a:cs typeface="+mn-lt"/>
              </a:rPr>
              <a:t>Joe Sedlock: Welcome &amp; Regional Update</a:t>
            </a:r>
          </a:p>
          <a:p>
            <a:pPr marL="685800">
              <a:spcBef>
                <a:spcPts val="0"/>
              </a:spcBef>
            </a:pPr>
            <a:r>
              <a:rPr lang="en-US" sz="2800" dirty="0">
                <a:solidFill>
                  <a:schemeClr val="tx1"/>
                </a:solidFill>
                <a:ea typeface="+mn-lt"/>
                <a:cs typeface="+mn-lt"/>
              </a:rPr>
              <a:t>Access Updates</a:t>
            </a:r>
            <a:endParaRPr lang="en-US" sz="2800" dirty="0">
              <a:solidFill>
                <a:schemeClr val="tx1"/>
              </a:solidFill>
            </a:endParaRPr>
          </a:p>
          <a:p>
            <a:pPr marL="685800">
              <a:spcBef>
                <a:spcPts val="0"/>
              </a:spcBef>
            </a:pPr>
            <a:r>
              <a:rPr lang="en-US" sz="2800" dirty="0">
                <a:solidFill>
                  <a:schemeClr val="tx1"/>
                </a:solidFill>
                <a:ea typeface="+mn-lt"/>
                <a:cs typeface="+mn-lt"/>
              </a:rPr>
              <a:t>FY25 MSHN Regional Opioid Settlement Funds Update</a:t>
            </a:r>
          </a:p>
          <a:p>
            <a:pPr marL="685800">
              <a:spcBef>
                <a:spcPts val="0"/>
              </a:spcBef>
            </a:pPr>
            <a:r>
              <a:rPr lang="en-US" sz="2800" dirty="0">
                <a:solidFill>
                  <a:schemeClr val="tx1"/>
                </a:solidFill>
                <a:ea typeface="+mn-lt"/>
                <a:cs typeface="+mn-lt"/>
              </a:rPr>
              <a:t>Health Equity Work in the Current anti-DEI </a:t>
            </a:r>
            <a:br>
              <a:rPr lang="en-US" sz="2800" dirty="0">
                <a:ea typeface="+mn-lt"/>
                <a:cs typeface="+mn-lt"/>
              </a:rPr>
            </a:br>
            <a:r>
              <a:rPr lang="en-US" sz="2800" dirty="0">
                <a:solidFill>
                  <a:schemeClr val="tx1"/>
                </a:solidFill>
                <a:ea typeface="+mn-lt"/>
                <a:cs typeface="+mn-lt"/>
              </a:rPr>
              <a:t>Ecosystem</a:t>
            </a:r>
          </a:p>
          <a:p>
            <a:pPr marL="800100" indent="-457200">
              <a:spcBef>
                <a:spcPts val="0"/>
              </a:spcBef>
            </a:pPr>
            <a:endParaRPr lang="en-US" sz="2000" dirty="0">
              <a:solidFill>
                <a:srgbClr val="FFFFFF"/>
              </a:solidFill>
              <a:ea typeface="+mn-lt"/>
              <a:cs typeface="+mn-lt"/>
            </a:endParaRPr>
          </a:p>
          <a:p>
            <a:pPr marL="800100" indent="-457200">
              <a:spcBef>
                <a:spcPts val="0"/>
              </a:spcBef>
            </a:pPr>
            <a:endParaRPr lang="en-US" sz="2000" dirty="0">
              <a:solidFill>
                <a:srgbClr val="FFFFFF"/>
              </a:solidFill>
              <a:ea typeface="+mn-lt"/>
              <a:cs typeface="+mn-lt"/>
            </a:endParaRPr>
          </a:p>
          <a:p>
            <a:pPr indent="0">
              <a:spcBef>
                <a:spcPts val="0"/>
              </a:spcBef>
              <a:buNone/>
            </a:pPr>
            <a:endParaRPr lang="en-US" sz="2000" dirty="0">
              <a:solidFill>
                <a:srgbClr val="FFC000"/>
              </a:solidFill>
              <a:ea typeface="+mn-lt"/>
              <a:cs typeface="+mn-lt"/>
            </a:endParaRPr>
          </a:p>
          <a:p>
            <a:pPr indent="0">
              <a:spcBef>
                <a:spcPts val="0"/>
              </a:spcBef>
              <a:buNone/>
            </a:pPr>
            <a:endParaRPr lang="en-US" sz="2000" dirty="0">
              <a:solidFill>
                <a:srgbClr val="FFFFFF"/>
              </a:solidFill>
              <a:ea typeface="+mn-lt"/>
              <a:cs typeface="+mn-lt"/>
            </a:endParaRPr>
          </a:p>
          <a:p>
            <a:pPr indent="0">
              <a:spcBef>
                <a:spcPts val="0"/>
              </a:spcBef>
              <a:buNone/>
            </a:pPr>
            <a:endParaRPr lang="en-US" sz="2000" dirty="0">
              <a:solidFill>
                <a:srgbClr val="FFC000"/>
              </a:solidFill>
              <a:ea typeface="+mn-lt"/>
              <a:cs typeface="+mn-lt"/>
            </a:endParaRPr>
          </a:p>
          <a:p>
            <a:pPr indent="0">
              <a:spcBef>
                <a:spcPts val="0"/>
              </a:spcBef>
              <a:buNone/>
            </a:pPr>
            <a:endParaRPr lang="en-US" dirty="0">
              <a:solidFill>
                <a:srgbClr val="FFFFFF"/>
              </a:solidFill>
              <a:ea typeface="+mn-lt"/>
              <a:cs typeface="+mn-lt"/>
            </a:endParaRPr>
          </a:p>
          <a:p>
            <a:pPr indent="0">
              <a:spcBef>
                <a:spcPts val="0"/>
              </a:spcBef>
              <a:buNone/>
            </a:pPr>
            <a:endParaRPr lang="en-US" sz="2400" dirty="0">
              <a:solidFill>
                <a:srgbClr val="FFFFFF"/>
              </a:solidFill>
            </a:endParaRPr>
          </a:p>
          <a:p>
            <a:pPr marL="0" indent="0">
              <a:buNone/>
            </a:pPr>
            <a:endParaRPr lang="en-US" dirty="0">
              <a:solidFill>
                <a:schemeClr val="tx1"/>
              </a:solidFill>
              <a:ea typeface="+mn-lt"/>
              <a:cs typeface="+mn-lt"/>
            </a:endParaRPr>
          </a:p>
          <a:p>
            <a:endParaRPr lang="en-US"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p:txBody>
      </p:sp>
      <p:pic>
        <p:nvPicPr>
          <p:cNvPr id="4" name="Picture 3" descr="A close-up of a logo&#10;&#10;Description automatically generated">
            <a:extLst>
              <a:ext uri="{FF2B5EF4-FFF2-40B4-BE49-F238E27FC236}">
                <a16:creationId xmlns:a16="http://schemas.microsoft.com/office/drawing/2014/main" id="{121ECC63-49A7-CEDA-72FC-04A1FE779699}"/>
              </a:ext>
            </a:extLst>
          </p:cNvPr>
          <p:cNvPicPr>
            <a:picLocks noChangeAspect="1"/>
          </p:cNvPicPr>
          <p:nvPr/>
        </p:nvPicPr>
        <p:blipFill>
          <a:blip r:embed="rId2"/>
          <a:stretch>
            <a:fillRect/>
          </a:stretch>
        </p:blipFill>
        <p:spPr>
          <a:xfrm>
            <a:off x="9718487" y="5552510"/>
            <a:ext cx="2009775" cy="990600"/>
          </a:xfrm>
          <a:prstGeom prst="rect">
            <a:avLst/>
          </a:prstGeom>
        </p:spPr>
      </p:pic>
    </p:spTree>
    <p:extLst>
      <p:ext uri="{BB962C8B-B14F-4D97-AF65-F5344CB8AC3E}">
        <p14:creationId xmlns:p14="http://schemas.microsoft.com/office/powerpoint/2010/main" val="257197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D8B0-35E9-E73B-FAB9-507EA6E8ABE3}"/>
              </a:ext>
            </a:extLst>
          </p:cNvPr>
          <p:cNvSpPr>
            <a:spLocks noGrp="1"/>
          </p:cNvSpPr>
          <p:nvPr>
            <p:ph type="title"/>
          </p:nvPr>
        </p:nvSpPr>
        <p:spPr>
          <a:xfrm>
            <a:off x="833198" y="1870364"/>
            <a:ext cx="8596668" cy="1555514"/>
          </a:xfrm>
        </p:spPr>
        <p:txBody>
          <a:bodyPr>
            <a:normAutofit/>
          </a:bodyPr>
          <a:lstStyle/>
          <a:p>
            <a:pPr algn="ctr"/>
            <a:r>
              <a:rPr lang="en-US" sz="4400" dirty="0"/>
              <a:t>MSHN SUD Data Updates</a:t>
            </a:r>
          </a:p>
        </p:txBody>
      </p:sp>
      <p:sp>
        <p:nvSpPr>
          <p:cNvPr id="3" name="Content Placeholder 2">
            <a:extLst>
              <a:ext uri="{FF2B5EF4-FFF2-40B4-BE49-F238E27FC236}">
                <a16:creationId xmlns:a16="http://schemas.microsoft.com/office/drawing/2014/main" id="{D2EABD85-34B8-F3E6-6952-C9A8CEDA163A}"/>
              </a:ext>
            </a:extLst>
          </p:cNvPr>
          <p:cNvSpPr>
            <a:spLocks noGrp="1"/>
          </p:cNvSpPr>
          <p:nvPr>
            <p:ph idx="1"/>
          </p:nvPr>
        </p:nvSpPr>
        <p:spPr>
          <a:xfrm>
            <a:off x="677334" y="3646489"/>
            <a:ext cx="8596668" cy="2394873"/>
          </a:xfrm>
        </p:spPr>
        <p:txBody>
          <a:bodyPr vert="horz" lIns="91440" tIns="45720" rIns="91440" bIns="45720" rtlCol="0" anchor="t">
            <a:normAutofit/>
          </a:bodyPr>
          <a:lstStyle/>
          <a:p>
            <a:pPr marL="0" indent="0" algn="ctr">
              <a:buNone/>
            </a:pPr>
            <a:r>
              <a:rPr lang="en-US" sz="2400" dirty="0"/>
              <a:t>Joseph Wager, MSW</a:t>
            </a:r>
          </a:p>
          <a:p>
            <a:pPr marL="0" indent="0" algn="ctr">
              <a:buNone/>
            </a:pPr>
            <a:r>
              <a:rPr lang="en-US" sz="2400" i="1" dirty="0">
                <a:solidFill>
                  <a:schemeClr val="accent2">
                    <a:lumMod val="40000"/>
                    <a:lumOff val="60000"/>
                  </a:schemeClr>
                </a:solidFill>
              </a:rPr>
              <a:t>Information Technology Project Manager</a:t>
            </a:r>
          </a:p>
          <a:p>
            <a:pPr marL="0" indent="0">
              <a:buNone/>
            </a:pPr>
            <a:endParaRPr lang="en-US" dirty="0"/>
          </a:p>
        </p:txBody>
      </p:sp>
      <p:pic>
        <p:nvPicPr>
          <p:cNvPr id="4" name="Picture 3">
            <a:extLst>
              <a:ext uri="{FF2B5EF4-FFF2-40B4-BE49-F238E27FC236}">
                <a16:creationId xmlns:a16="http://schemas.microsoft.com/office/drawing/2014/main" id="{C6573864-32A8-36CA-B72A-E7B12BB71B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5" name="Slide Number Placeholder 4">
            <a:extLst>
              <a:ext uri="{FF2B5EF4-FFF2-40B4-BE49-F238E27FC236}">
                <a16:creationId xmlns:a16="http://schemas.microsoft.com/office/drawing/2014/main" id="{30A90373-2BEA-DEDA-0F5C-5A9D791B5B6D}"/>
              </a:ext>
            </a:extLst>
          </p:cNvPr>
          <p:cNvSpPr>
            <a:spLocks noGrp="1"/>
          </p:cNvSpPr>
          <p:nvPr>
            <p:ph type="sldNum" sz="quarter" idx="12"/>
          </p:nvPr>
        </p:nvSpPr>
        <p:spPr>
          <a:xfrm>
            <a:off x="8590663" y="6041362"/>
            <a:ext cx="683339" cy="365125"/>
          </a:xfrm>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412524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457E-82AB-360B-63C4-99A21735A389}"/>
              </a:ext>
            </a:extLst>
          </p:cNvPr>
          <p:cNvSpPr>
            <a:spLocks noGrp="1"/>
          </p:cNvSpPr>
          <p:nvPr>
            <p:ph type="title"/>
          </p:nvPr>
        </p:nvSpPr>
        <p:spPr>
          <a:xfrm>
            <a:off x="677334" y="371475"/>
            <a:ext cx="8606193" cy="1558925"/>
          </a:xfrm>
        </p:spPr>
        <p:txBody>
          <a:bodyPr>
            <a:normAutofit/>
          </a:bodyPr>
          <a:lstStyle/>
          <a:p>
            <a:pPr algn="ctr"/>
            <a:r>
              <a:rPr lang="en-US" dirty="0"/>
              <a:t>AOD Initiation and Engagement</a:t>
            </a:r>
            <a:br>
              <a:rPr lang="en-US" dirty="0"/>
            </a:br>
            <a:r>
              <a:rPr lang="en-US" dirty="0"/>
              <a:t> </a:t>
            </a:r>
            <a:r>
              <a:rPr lang="en-US" sz="1800" dirty="0">
                <a:solidFill>
                  <a:srgbClr val="FFC000"/>
                </a:solidFill>
              </a:rPr>
              <a:t>MDHHS/HEDIS:</a:t>
            </a:r>
            <a:r>
              <a:rPr lang="en-US" sz="1800" dirty="0">
                <a:solidFill>
                  <a:srgbClr val="FFFFFF"/>
                </a:solidFill>
              </a:rPr>
              <a:t> </a:t>
            </a:r>
            <a:r>
              <a:rPr lang="en-US" sz="1800" dirty="0">
                <a:solidFill>
                  <a:srgbClr val="FFFF00"/>
                </a:solidFill>
              </a:rPr>
              <a:t>Initiation and Engagement of Alcohol and Other Drug Abuse or Dependence Treatment (IET)</a:t>
            </a:r>
            <a:endParaRPr lang="en-US" dirty="0">
              <a:solidFill>
                <a:srgbClr val="FFFF00"/>
              </a:solidFill>
            </a:endParaRPr>
          </a:p>
        </p:txBody>
      </p:sp>
      <p:pic>
        <p:nvPicPr>
          <p:cNvPr id="4" name="Content Placeholder 3" descr="A screenshot of a computer&#10;&#10;AI-generated content may be incorrect.">
            <a:extLst>
              <a:ext uri="{FF2B5EF4-FFF2-40B4-BE49-F238E27FC236}">
                <a16:creationId xmlns:a16="http://schemas.microsoft.com/office/drawing/2014/main" id="{360AAAA9-D51B-6822-35DC-8F0AA7409625}"/>
              </a:ext>
            </a:extLst>
          </p:cNvPr>
          <p:cNvPicPr>
            <a:picLocks noGrp="1" noChangeAspect="1"/>
          </p:cNvPicPr>
          <p:nvPr>
            <p:ph idx="1"/>
          </p:nvPr>
        </p:nvPicPr>
        <p:blipFill>
          <a:blip r:embed="rId2"/>
          <a:stretch>
            <a:fillRect/>
          </a:stretch>
        </p:blipFill>
        <p:spPr>
          <a:xfrm>
            <a:off x="1562614" y="1860942"/>
            <a:ext cx="7571355" cy="4639309"/>
          </a:xfrm>
        </p:spPr>
      </p:pic>
      <p:pic>
        <p:nvPicPr>
          <p:cNvPr id="6" name="Picture 5" descr="A close-up of a logo&#10;&#10;AI-generated content may be incorrect.">
            <a:extLst>
              <a:ext uri="{FF2B5EF4-FFF2-40B4-BE49-F238E27FC236}">
                <a16:creationId xmlns:a16="http://schemas.microsoft.com/office/drawing/2014/main" id="{A1E5FF57-7900-6F52-3BDC-9634890426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7" name="TextBox 6">
            <a:extLst>
              <a:ext uri="{FF2B5EF4-FFF2-40B4-BE49-F238E27FC236}">
                <a16:creationId xmlns:a16="http://schemas.microsoft.com/office/drawing/2014/main" id="{C137F30C-826A-C124-669C-045CE4986E94}"/>
              </a:ext>
            </a:extLst>
          </p:cNvPr>
          <p:cNvSpPr txBox="1"/>
          <p:nvPr/>
        </p:nvSpPr>
        <p:spPr>
          <a:xfrm rot="-10800000" flipV="1">
            <a:off x="8982075" y="5688660"/>
            <a:ext cx="3048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90C226"/>
                </a:solidFill>
              </a:rPr>
              <a:t>33</a:t>
            </a:r>
            <a:endParaRPr lang="en-US" dirty="0"/>
          </a:p>
        </p:txBody>
      </p:sp>
    </p:spTree>
    <p:extLst>
      <p:ext uri="{BB962C8B-B14F-4D97-AF65-F5344CB8AC3E}">
        <p14:creationId xmlns:p14="http://schemas.microsoft.com/office/powerpoint/2010/main" val="217460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12F7-CF1A-6A58-5ACB-12404EDD4CEF}"/>
              </a:ext>
            </a:extLst>
          </p:cNvPr>
          <p:cNvSpPr>
            <a:spLocks noGrp="1"/>
          </p:cNvSpPr>
          <p:nvPr>
            <p:ph type="title"/>
          </p:nvPr>
        </p:nvSpPr>
        <p:spPr/>
        <p:txBody>
          <a:bodyPr/>
          <a:lstStyle/>
          <a:p>
            <a:pPr algn="ctr"/>
            <a:r>
              <a:rPr lang="en-US" dirty="0"/>
              <a:t>AOD Continued</a:t>
            </a:r>
            <a:br>
              <a:rPr lang="en-US" dirty="0"/>
            </a:br>
            <a:r>
              <a:rPr lang="en-US" dirty="0"/>
              <a:t> Date Range: 10/1/2023 – 9/30/2024</a:t>
            </a:r>
            <a:endParaRPr lang="en-US"/>
          </a:p>
        </p:txBody>
      </p:sp>
      <p:pic>
        <p:nvPicPr>
          <p:cNvPr id="6" name="Content Placeholder 5" descr="A green and white rectangular object with text&#10;&#10;AI-generated content may be incorrect.">
            <a:extLst>
              <a:ext uri="{FF2B5EF4-FFF2-40B4-BE49-F238E27FC236}">
                <a16:creationId xmlns:a16="http://schemas.microsoft.com/office/drawing/2014/main" id="{0A3A2706-70A9-4D76-6833-0C0A22700303}"/>
              </a:ext>
            </a:extLst>
          </p:cNvPr>
          <p:cNvPicPr>
            <a:picLocks noGrp="1" noChangeAspect="1"/>
          </p:cNvPicPr>
          <p:nvPr>
            <p:ph idx="1"/>
          </p:nvPr>
        </p:nvPicPr>
        <p:blipFill>
          <a:blip r:embed="rId2"/>
          <a:stretch>
            <a:fillRect/>
          </a:stretch>
        </p:blipFill>
        <p:spPr>
          <a:xfrm>
            <a:off x="746607" y="2234372"/>
            <a:ext cx="8943031" cy="3915047"/>
          </a:xfrm>
        </p:spPr>
      </p:pic>
      <p:pic>
        <p:nvPicPr>
          <p:cNvPr id="4" name="Picture 3">
            <a:extLst>
              <a:ext uri="{FF2B5EF4-FFF2-40B4-BE49-F238E27FC236}">
                <a16:creationId xmlns:a16="http://schemas.microsoft.com/office/drawing/2014/main" id="{F4EE9B22-195A-C9ED-363A-D3F3969ADD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469322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DF3D-974D-A76C-7898-F748A1A5BB0D}"/>
              </a:ext>
            </a:extLst>
          </p:cNvPr>
          <p:cNvSpPr>
            <a:spLocks noGrp="1"/>
          </p:cNvSpPr>
          <p:nvPr>
            <p:ph type="title"/>
          </p:nvPr>
        </p:nvSpPr>
        <p:spPr/>
        <p:txBody>
          <a:bodyPr>
            <a:normAutofit/>
          </a:bodyPr>
          <a:lstStyle/>
          <a:p>
            <a:pPr algn="ctr"/>
            <a:r>
              <a:rPr lang="en-US" dirty="0"/>
              <a:t>Other MSHN SUD Reports:</a:t>
            </a:r>
            <a:endParaRPr lang="en-US"/>
          </a:p>
        </p:txBody>
      </p:sp>
      <p:sp>
        <p:nvSpPr>
          <p:cNvPr id="3" name="Content Placeholder 2">
            <a:extLst>
              <a:ext uri="{FF2B5EF4-FFF2-40B4-BE49-F238E27FC236}">
                <a16:creationId xmlns:a16="http://schemas.microsoft.com/office/drawing/2014/main" id="{1129A710-8439-8504-0C18-3ECC010AE5BE}"/>
              </a:ext>
            </a:extLst>
          </p:cNvPr>
          <p:cNvSpPr>
            <a:spLocks noGrp="1"/>
          </p:cNvSpPr>
          <p:nvPr>
            <p:ph idx="1"/>
          </p:nvPr>
        </p:nvSpPr>
        <p:spPr>
          <a:xfrm>
            <a:off x="1023697" y="1925404"/>
            <a:ext cx="8250305" cy="4115958"/>
          </a:xfrm>
        </p:spPr>
        <p:txBody>
          <a:bodyPr vert="horz" lIns="91440" tIns="45720" rIns="91440" bIns="45720" rtlCol="0" anchor="t">
            <a:normAutofit/>
          </a:bodyPr>
          <a:lstStyle/>
          <a:p>
            <a:pPr>
              <a:buFont typeface="Wingdings" charset="2"/>
              <a:buChar char="Ø"/>
            </a:pPr>
            <a:r>
              <a:rPr lang="en-US" sz="2400" dirty="0"/>
              <a:t>SUD MMBPIS Indicator 4b</a:t>
            </a:r>
            <a:endParaRPr lang="en-US"/>
          </a:p>
          <a:p>
            <a:pPr>
              <a:buFont typeface="Wingdings" charset="2"/>
              <a:buChar char="Ø"/>
            </a:pPr>
            <a:r>
              <a:rPr lang="en-US" sz="2400" dirty="0"/>
              <a:t>SUD Delegated Managed Care Review</a:t>
            </a:r>
          </a:p>
          <a:p>
            <a:pPr>
              <a:buFont typeface="Wingdings" charset="2"/>
              <a:buChar char="Ø"/>
            </a:pPr>
            <a:r>
              <a:rPr lang="en-US" sz="2400" dirty="0"/>
              <a:t>SUD Withdrawal Management Readmission</a:t>
            </a:r>
          </a:p>
          <a:p>
            <a:pPr>
              <a:buFont typeface="Wingdings" charset="2"/>
              <a:buChar char="Ø"/>
            </a:pPr>
            <a:r>
              <a:rPr lang="en-US" sz="2400" dirty="0"/>
              <a:t>SUD Residential Readmission and Follow Up</a:t>
            </a:r>
          </a:p>
          <a:p>
            <a:pPr>
              <a:buFont typeface="Wingdings" charset="2"/>
              <a:buChar char="Ø"/>
            </a:pPr>
            <a:r>
              <a:rPr lang="en-US" sz="2400" dirty="0"/>
              <a:t>Primary Drug at SUD Admission</a:t>
            </a:r>
          </a:p>
          <a:p>
            <a:pPr marL="0" indent="0">
              <a:buNone/>
            </a:pPr>
            <a:endParaRPr lang="en-US" dirty="0"/>
          </a:p>
        </p:txBody>
      </p:sp>
      <p:pic>
        <p:nvPicPr>
          <p:cNvPr id="5" name="Picture 4" descr="A close-up of a logo&#10;&#10;AI-generated content may be incorrect.">
            <a:extLst>
              <a:ext uri="{FF2B5EF4-FFF2-40B4-BE49-F238E27FC236}">
                <a16:creationId xmlns:a16="http://schemas.microsoft.com/office/drawing/2014/main" id="{DD89FA43-5578-017E-AB29-22BB90188F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6" name="TextBox 5">
            <a:extLst>
              <a:ext uri="{FF2B5EF4-FFF2-40B4-BE49-F238E27FC236}">
                <a16:creationId xmlns:a16="http://schemas.microsoft.com/office/drawing/2014/main" id="{6F33CDD8-FB6D-2553-193E-497A007BFA23}"/>
              </a:ext>
            </a:extLst>
          </p:cNvPr>
          <p:cNvSpPr txBox="1"/>
          <p:nvPr/>
        </p:nvSpPr>
        <p:spPr>
          <a:xfrm>
            <a:off x="8620125" y="6143625"/>
            <a:ext cx="454342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90C226"/>
                </a:solidFill>
              </a:rPr>
              <a:t>35</a:t>
            </a:r>
          </a:p>
        </p:txBody>
      </p:sp>
    </p:spTree>
    <p:extLst>
      <p:ext uri="{BB962C8B-B14F-4D97-AF65-F5344CB8AC3E}">
        <p14:creationId xmlns:p14="http://schemas.microsoft.com/office/powerpoint/2010/main" val="301911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97E4-A46C-4E2D-F4BF-430D1301D5B3}"/>
              </a:ext>
            </a:extLst>
          </p:cNvPr>
          <p:cNvSpPr>
            <a:spLocks noGrp="1"/>
          </p:cNvSpPr>
          <p:nvPr>
            <p:ph type="title"/>
          </p:nvPr>
        </p:nvSpPr>
        <p:spPr>
          <a:xfrm>
            <a:off x="677334" y="1152525"/>
            <a:ext cx="8596668" cy="1358900"/>
          </a:xfrm>
        </p:spPr>
        <p:txBody>
          <a:bodyPr>
            <a:normAutofit/>
          </a:bodyPr>
          <a:lstStyle/>
          <a:p>
            <a:pPr algn="ctr"/>
            <a:r>
              <a:rPr lang="en-US" sz="4000" dirty="0"/>
              <a:t>MSHN SUD Data Update</a:t>
            </a:r>
          </a:p>
        </p:txBody>
      </p:sp>
      <p:sp>
        <p:nvSpPr>
          <p:cNvPr id="3" name="Content Placeholder 2">
            <a:extLst>
              <a:ext uri="{FF2B5EF4-FFF2-40B4-BE49-F238E27FC236}">
                <a16:creationId xmlns:a16="http://schemas.microsoft.com/office/drawing/2014/main" id="{722D1039-E960-9BC9-B2ED-8766552056D2}"/>
              </a:ext>
            </a:extLst>
          </p:cNvPr>
          <p:cNvSpPr>
            <a:spLocks noGrp="1"/>
          </p:cNvSpPr>
          <p:nvPr>
            <p:ph idx="1"/>
          </p:nvPr>
        </p:nvSpPr>
        <p:spPr/>
        <p:txBody>
          <a:bodyPr vert="horz" lIns="91440" tIns="45720" rIns="91440" bIns="45720" rtlCol="0" anchor="t">
            <a:normAutofit/>
          </a:bodyPr>
          <a:lstStyle/>
          <a:p>
            <a:pPr marL="0" indent="0" algn="ctr">
              <a:buNone/>
            </a:pPr>
            <a:endParaRPr lang="en-US" sz="3600" dirty="0"/>
          </a:p>
          <a:p>
            <a:pPr marL="0" indent="0" algn="ctr">
              <a:buNone/>
            </a:pPr>
            <a:r>
              <a:rPr lang="en-US" sz="4000" dirty="0"/>
              <a:t>Questions?</a:t>
            </a:r>
          </a:p>
          <a:p>
            <a:pPr marL="0" indent="0" algn="ctr">
              <a:buNone/>
            </a:pPr>
            <a:endParaRPr lang="en-US" sz="3200" dirty="0"/>
          </a:p>
          <a:p>
            <a:pPr marL="0" indent="0" algn="ctr">
              <a:buNone/>
            </a:pPr>
            <a:endParaRPr lang="en-US" sz="3200" dirty="0"/>
          </a:p>
          <a:p>
            <a:pPr marL="0" indent="0" algn="ctr">
              <a:buNone/>
            </a:pPr>
            <a:r>
              <a:rPr lang="en-US" sz="2400" dirty="0">
                <a:solidFill>
                  <a:schemeClr val="tx1"/>
                </a:solidFill>
              </a:rPr>
              <a:t>Email further questions:</a:t>
            </a:r>
          </a:p>
          <a:p>
            <a:pPr marL="0" indent="0" algn="ctr">
              <a:buNone/>
            </a:pPr>
            <a:r>
              <a:rPr lang="en-US" sz="2400" dirty="0">
                <a:solidFill>
                  <a:srgbClr val="FFFF00"/>
                </a:solidFill>
              </a:rPr>
              <a:t>joseph.wager@midstatehealthnetwork.org</a:t>
            </a:r>
          </a:p>
        </p:txBody>
      </p:sp>
      <p:pic>
        <p:nvPicPr>
          <p:cNvPr id="4" name="Picture 3">
            <a:extLst>
              <a:ext uri="{FF2B5EF4-FFF2-40B4-BE49-F238E27FC236}">
                <a16:creationId xmlns:a16="http://schemas.microsoft.com/office/drawing/2014/main" id="{33137000-5949-2D11-2C67-54D31906BA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5" name="Slide Number Placeholder 4">
            <a:extLst>
              <a:ext uri="{FF2B5EF4-FFF2-40B4-BE49-F238E27FC236}">
                <a16:creationId xmlns:a16="http://schemas.microsoft.com/office/drawing/2014/main" id="{D77E9065-CB62-D741-B97B-59B6D707D080}"/>
              </a:ext>
            </a:extLst>
          </p:cNvPr>
          <p:cNvSpPr>
            <a:spLocks noGrp="1"/>
          </p:cNvSpPr>
          <p:nvPr>
            <p:ph type="sldNum" sz="quarter" idx="12"/>
          </p:nvPr>
        </p:nvSpPr>
        <p:spPr>
          <a:xfrm>
            <a:off x="8590663" y="6041362"/>
            <a:ext cx="683339" cy="365125"/>
          </a:xfrm>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2980494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2ACC-B691-A31A-B69D-3D6F4EB5C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65ED4-32A4-DD2D-8837-045F511ABA71}"/>
              </a:ext>
            </a:extLst>
          </p:cNvPr>
          <p:cNvSpPr>
            <a:spLocks noGrp="1"/>
          </p:cNvSpPr>
          <p:nvPr>
            <p:ph type="title"/>
          </p:nvPr>
        </p:nvSpPr>
        <p:spPr>
          <a:xfrm>
            <a:off x="968964" y="1780530"/>
            <a:ext cx="8596668" cy="1555514"/>
          </a:xfrm>
        </p:spPr>
        <p:txBody>
          <a:bodyPr>
            <a:noAutofit/>
          </a:bodyPr>
          <a:lstStyle/>
          <a:p>
            <a:pPr algn="ctr"/>
            <a:r>
              <a:rPr lang="en-US" sz="4400" dirty="0"/>
              <a:t>Community Health Worker</a:t>
            </a:r>
            <a:br>
              <a:rPr lang="en-US" sz="4400" dirty="0"/>
            </a:br>
            <a:r>
              <a:rPr lang="en-US" sz="4400" dirty="0"/>
              <a:t>Overview</a:t>
            </a:r>
            <a:br>
              <a:rPr lang="en-US" sz="4400" dirty="0"/>
            </a:br>
            <a:endParaRPr lang="en-US" sz="5400" dirty="0"/>
          </a:p>
        </p:txBody>
      </p:sp>
      <p:sp>
        <p:nvSpPr>
          <p:cNvPr id="3" name="Content Placeholder 2">
            <a:extLst>
              <a:ext uri="{FF2B5EF4-FFF2-40B4-BE49-F238E27FC236}">
                <a16:creationId xmlns:a16="http://schemas.microsoft.com/office/drawing/2014/main" id="{A0EB02E3-FBFD-114A-808D-25A1E409508D}"/>
              </a:ext>
            </a:extLst>
          </p:cNvPr>
          <p:cNvSpPr>
            <a:spLocks noGrp="1"/>
          </p:cNvSpPr>
          <p:nvPr>
            <p:ph idx="1"/>
          </p:nvPr>
        </p:nvSpPr>
        <p:spPr>
          <a:xfrm>
            <a:off x="968964" y="3655896"/>
            <a:ext cx="8596668" cy="2394873"/>
          </a:xfrm>
        </p:spPr>
        <p:txBody>
          <a:bodyPr vert="horz" lIns="91440" tIns="45720" rIns="91440" bIns="45720" rtlCol="0" anchor="t">
            <a:normAutofit/>
          </a:bodyPr>
          <a:lstStyle/>
          <a:p>
            <a:pPr marL="0" indent="0" algn="ctr">
              <a:buNone/>
            </a:pPr>
            <a:r>
              <a:rPr lang="en-US" sz="2400" dirty="0"/>
              <a:t>Katy Hammack, M.Ed., QIDP, QMHP</a:t>
            </a:r>
          </a:p>
          <a:p>
            <a:pPr marL="0" indent="0" algn="ctr">
              <a:buNone/>
            </a:pPr>
            <a:r>
              <a:rPr lang="en-US" sz="2400" i="1" dirty="0">
                <a:solidFill>
                  <a:schemeClr val="accent2">
                    <a:lumMod val="40000"/>
                    <a:lumOff val="60000"/>
                  </a:schemeClr>
                </a:solidFill>
              </a:rPr>
              <a:t>Integrated Healthcare Coordinator</a:t>
            </a:r>
          </a:p>
        </p:txBody>
      </p:sp>
      <p:pic>
        <p:nvPicPr>
          <p:cNvPr id="4" name="Picture 3">
            <a:extLst>
              <a:ext uri="{FF2B5EF4-FFF2-40B4-BE49-F238E27FC236}">
                <a16:creationId xmlns:a16="http://schemas.microsoft.com/office/drawing/2014/main" id="{36C1F9ED-BE4F-1B85-7086-6BE4990010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5" name="Slide Number Placeholder 4">
            <a:extLst>
              <a:ext uri="{FF2B5EF4-FFF2-40B4-BE49-F238E27FC236}">
                <a16:creationId xmlns:a16="http://schemas.microsoft.com/office/drawing/2014/main" id="{1B34BE12-400F-B21E-CB9B-F3B181E24A6D}"/>
              </a:ext>
            </a:extLst>
          </p:cNvPr>
          <p:cNvSpPr>
            <a:spLocks noGrp="1"/>
          </p:cNvSpPr>
          <p:nvPr>
            <p:ph type="sldNum" sz="quarter" idx="12"/>
          </p:nvPr>
        </p:nvSpPr>
        <p:spPr>
          <a:xfrm>
            <a:off x="8590663" y="6041362"/>
            <a:ext cx="683339" cy="365125"/>
          </a:xfrm>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231430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6A80D-9EC5-55FC-7D2C-51AD157DFEF0}"/>
              </a:ext>
            </a:extLst>
          </p:cNvPr>
          <p:cNvSpPr>
            <a:spLocks noGrp="1"/>
          </p:cNvSpPr>
          <p:nvPr>
            <p:ph idx="1"/>
          </p:nvPr>
        </p:nvSpPr>
        <p:spPr>
          <a:xfrm>
            <a:off x="838200" y="1718910"/>
            <a:ext cx="8953971" cy="4971420"/>
          </a:xfrm>
        </p:spPr>
        <p:txBody>
          <a:bodyPr vert="horz" lIns="91440" tIns="45720" rIns="91440" bIns="45720" rtlCol="0" anchor="t">
            <a:normAutofit lnSpcReduction="10000"/>
          </a:bodyPr>
          <a:lstStyle/>
          <a:p>
            <a:pPr marL="0" indent="0">
              <a:buNone/>
            </a:pPr>
            <a:endParaRPr lang="en-US" b="1" i="0">
              <a:solidFill>
                <a:schemeClr val="tx1"/>
              </a:solidFill>
              <a:effectLst/>
              <a:latin typeface="Montserrat" panose="00000500000000000000" pitchFamily="2" charset="0"/>
            </a:endParaRPr>
          </a:p>
          <a:p>
            <a:pPr marL="0" indent="0">
              <a:lnSpc>
                <a:spcPct val="160000"/>
              </a:lnSpc>
              <a:spcBef>
                <a:spcPts val="0"/>
              </a:spcBef>
              <a:buNone/>
            </a:pPr>
            <a:r>
              <a:rPr lang="en-US" sz="2000" b="0" i="0" dirty="0">
                <a:solidFill>
                  <a:schemeClr val="tx1"/>
                </a:solidFill>
                <a:effectLst/>
                <a:latin typeface="Trebuchet MS"/>
              </a:rPr>
              <a:t>“A frontline public health worker who is a trusted member of and/or has an unusually close understanding of the community served. This trusting relationship enables the CHW to serve as a liaison/link/intermediary between health/social services and the community to facilitate access to services and improve the quality and cultural competence of service delivery. A CHW also builds individual and community capacity by increasing health knowledge and self-sufficiency through a range of activities such as outreach, community education, informal counseling, social support and advocacy</a:t>
            </a:r>
            <a:r>
              <a:rPr lang="en-US" sz="2000" dirty="0">
                <a:solidFill>
                  <a:schemeClr val="tx1"/>
                </a:solidFill>
                <a:latin typeface="Trebuchet MS"/>
              </a:rPr>
              <a:t>.”</a:t>
            </a:r>
          </a:p>
          <a:p>
            <a:pPr marL="0" indent="0" algn="ctr">
              <a:lnSpc>
                <a:spcPct val="160000"/>
              </a:lnSpc>
              <a:spcBef>
                <a:spcPts val="0"/>
              </a:spcBef>
              <a:buNone/>
            </a:pPr>
            <a:r>
              <a:rPr lang="en-US" sz="1600" i="1" dirty="0">
                <a:solidFill>
                  <a:srgbClr val="FFC000"/>
                </a:solidFill>
                <a:latin typeface="Trebuchet MS"/>
              </a:rPr>
              <a:t>Source:</a:t>
            </a:r>
            <a:r>
              <a:rPr lang="en-US" sz="1600" dirty="0">
                <a:solidFill>
                  <a:srgbClr val="FFC000"/>
                </a:solidFill>
                <a:latin typeface="Trebuchet MS"/>
              </a:rPr>
              <a:t> </a:t>
            </a:r>
            <a:r>
              <a:rPr lang="en-US" sz="1600" b="0" i="0" dirty="0">
                <a:solidFill>
                  <a:srgbClr val="FFC000"/>
                </a:solidFill>
                <a:effectLst/>
                <a:latin typeface="Trebuchet MS"/>
              </a:rPr>
              <a:t>American Public Health Association’s </a:t>
            </a:r>
            <a:endParaRPr lang="en-US" sz="1600" dirty="0"/>
          </a:p>
        </p:txBody>
      </p:sp>
      <p:sp>
        <p:nvSpPr>
          <p:cNvPr id="6" name="Title 1">
            <a:extLst>
              <a:ext uri="{FF2B5EF4-FFF2-40B4-BE49-F238E27FC236}">
                <a16:creationId xmlns:a16="http://schemas.microsoft.com/office/drawing/2014/main" id="{964D81D8-31B1-9492-33E4-5D162C7E5519}"/>
              </a:ext>
            </a:extLst>
          </p:cNvPr>
          <p:cNvSpPr>
            <a:spLocks noGrp="1"/>
          </p:cNvSpPr>
          <p:nvPr>
            <p:ph type="title"/>
          </p:nvPr>
        </p:nvSpPr>
        <p:spPr>
          <a:xfrm>
            <a:off x="677863" y="609600"/>
            <a:ext cx="8596312" cy="1320800"/>
          </a:xfrm>
        </p:spPr>
        <p:txBody>
          <a:bodyPr>
            <a:normAutofit/>
          </a:bodyPr>
          <a:lstStyle/>
          <a:p>
            <a:pPr algn="ctr"/>
            <a:r>
              <a:rPr lang="en-US" i="0" dirty="0">
                <a:effectLst/>
                <a:latin typeface="Trebuchet MS"/>
              </a:rPr>
              <a:t>Definition</a:t>
            </a:r>
            <a:r>
              <a:rPr lang="en-US" dirty="0">
                <a:latin typeface="Trebuchet MS"/>
              </a:rPr>
              <a:t>: </a:t>
            </a:r>
            <a:r>
              <a:rPr lang="en-US" b="1" i="0" dirty="0">
                <a:solidFill>
                  <a:schemeClr val="tx1"/>
                </a:solidFill>
                <a:effectLst/>
                <a:latin typeface="Trebuchet MS"/>
              </a:rPr>
              <a:t>Community Health Worker (CHW)</a:t>
            </a:r>
            <a:endParaRPr lang="en-US" dirty="0">
              <a:solidFill>
                <a:schemeClr val="tx1"/>
              </a:solidFill>
              <a:latin typeface="Trebuchet MS"/>
            </a:endParaRPr>
          </a:p>
        </p:txBody>
      </p:sp>
      <p:pic>
        <p:nvPicPr>
          <p:cNvPr id="2" name="Picture 1">
            <a:extLst>
              <a:ext uri="{FF2B5EF4-FFF2-40B4-BE49-F238E27FC236}">
                <a16:creationId xmlns:a16="http://schemas.microsoft.com/office/drawing/2014/main" id="{C8F78305-72B2-ACE5-63EF-F9F2B6E812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908577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2F108BE0-1DA0-D3F6-AB0A-38DE85417491}"/>
              </a:ext>
            </a:extLst>
          </p:cNvPr>
          <p:cNvSpPr/>
          <p:nvPr/>
        </p:nvSpPr>
        <p:spPr>
          <a:xfrm>
            <a:off x="3774085" y="1410654"/>
            <a:ext cx="1001523" cy="862945"/>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Hexagon 9">
            <a:extLst>
              <a:ext uri="{FF2B5EF4-FFF2-40B4-BE49-F238E27FC236}">
                <a16:creationId xmlns:a16="http://schemas.microsoft.com/office/drawing/2014/main" id="{22B51DA0-87E6-466B-60E9-0C59D5F7E6E2}"/>
              </a:ext>
            </a:extLst>
          </p:cNvPr>
          <p:cNvSpPr/>
          <p:nvPr/>
        </p:nvSpPr>
        <p:spPr>
          <a:xfrm>
            <a:off x="3207000" y="1410654"/>
            <a:ext cx="1000068" cy="861691"/>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aphicFrame>
        <p:nvGraphicFramePr>
          <p:cNvPr id="4" name="Content Placeholder 3">
            <a:extLst>
              <a:ext uri="{FF2B5EF4-FFF2-40B4-BE49-F238E27FC236}">
                <a16:creationId xmlns:a16="http://schemas.microsoft.com/office/drawing/2014/main" id="{290A25F9-394E-223F-05CC-AAA51129C62B}"/>
              </a:ext>
            </a:extLst>
          </p:cNvPr>
          <p:cNvGraphicFramePr>
            <a:graphicFrameLocks noGrp="1"/>
          </p:cNvGraphicFramePr>
          <p:nvPr>
            <p:ph idx="1"/>
            <p:extLst>
              <p:ext uri="{D42A27DB-BD31-4B8C-83A1-F6EECF244321}">
                <p14:modId xmlns:p14="http://schemas.microsoft.com/office/powerpoint/2010/main" val="3479719769"/>
              </p:ext>
            </p:extLst>
          </p:nvPr>
        </p:nvGraphicFramePr>
        <p:xfrm>
          <a:off x="1249304" y="197086"/>
          <a:ext cx="8426685" cy="6473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83112E75-7C35-B90C-3DCB-77C8808F583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983369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21D4-237D-C11F-C6B1-51F25E302684}"/>
              </a:ext>
            </a:extLst>
          </p:cNvPr>
          <p:cNvSpPr>
            <a:spLocks noGrp="1"/>
          </p:cNvSpPr>
          <p:nvPr>
            <p:ph type="title"/>
          </p:nvPr>
        </p:nvSpPr>
        <p:spPr>
          <a:xfrm>
            <a:off x="462180" y="135341"/>
            <a:ext cx="9703795" cy="1320800"/>
          </a:xfrm>
        </p:spPr>
        <p:txBody>
          <a:bodyPr>
            <a:noAutofit/>
          </a:bodyPr>
          <a:lstStyle/>
          <a:p>
            <a:pPr algn="ctr"/>
            <a:r>
              <a:rPr lang="en-US" dirty="0"/>
              <a:t>Community Health Worker </a:t>
            </a:r>
            <a:r>
              <a:rPr lang="en-US" dirty="0">
                <a:solidFill>
                  <a:srgbClr val="FFC000"/>
                </a:solidFill>
              </a:rPr>
              <a:t>vs.</a:t>
            </a:r>
            <a:r>
              <a:rPr lang="en-US" dirty="0"/>
              <a:t> </a:t>
            </a:r>
            <a:br>
              <a:rPr lang="en-US" dirty="0"/>
            </a:br>
            <a:r>
              <a:rPr lang="en-US" dirty="0"/>
              <a:t>Peer Recovery Coach </a:t>
            </a:r>
          </a:p>
        </p:txBody>
      </p:sp>
      <p:sp>
        <p:nvSpPr>
          <p:cNvPr id="4" name="Text Placeholder 3">
            <a:extLst>
              <a:ext uri="{FF2B5EF4-FFF2-40B4-BE49-F238E27FC236}">
                <a16:creationId xmlns:a16="http://schemas.microsoft.com/office/drawing/2014/main" id="{4A3256A3-F0C4-424E-18A7-3B006F31442B}"/>
              </a:ext>
            </a:extLst>
          </p:cNvPr>
          <p:cNvSpPr>
            <a:spLocks noGrp="1"/>
          </p:cNvSpPr>
          <p:nvPr>
            <p:ph type="body" idx="1"/>
          </p:nvPr>
        </p:nvSpPr>
        <p:spPr>
          <a:xfrm>
            <a:off x="701927" y="1594933"/>
            <a:ext cx="4515532" cy="576262"/>
          </a:xfrm>
        </p:spPr>
        <p:txBody>
          <a:bodyPr/>
          <a:lstStyle/>
          <a:p>
            <a:pPr algn="ctr"/>
            <a:r>
              <a:rPr lang="en-US" dirty="0">
                <a:solidFill>
                  <a:srgbClr val="FFC000"/>
                </a:solidFill>
                <a:latin typeface="Trebuchet MS"/>
              </a:rPr>
              <a:t>Community Health Worker</a:t>
            </a:r>
            <a:endParaRPr lang="en-US" dirty="0"/>
          </a:p>
        </p:txBody>
      </p:sp>
      <p:sp>
        <p:nvSpPr>
          <p:cNvPr id="5" name="Content Placeholder 4">
            <a:extLst>
              <a:ext uri="{FF2B5EF4-FFF2-40B4-BE49-F238E27FC236}">
                <a16:creationId xmlns:a16="http://schemas.microsoft.com/office/drawing/2014/main" id="{20C90894-BA3A-D8A1-9557-ABEEB5A21636}"/>
              </a:ext>
            </a:extLst>
          </p:cNvPr>
          <p:cNvSpPr>
            <a:spLocks noGrp="1"/>
          </p:cNvSpPr>
          <p:nvPr>
            <p:ph sz="half" idx="2"/>
          </p:nvPr>
        </p:nvSpPr>
        <p:spPr>
          <a:xfrm>
            <a:off x="703967" y="2312892"/>
            <a:ext cx="4157401" cy="4202048"/>
          </a:xfrm>
        </p:spPr>
        <p:txBody>
          <a:bodyPr vert="horz" lIns="91440" tIns="45720" rIns="91440" bIns="45720" rtlCol="0" anchor="t">
            <a:normAutofit/>
          </a:bodyPr>
          <a:lstStyle/>
          <a:p>
            <a:r>
              <a:rPr lang="en-US" dirty="0">
                <a:latin typeface="Trebuchet MS"/>
                <a:ea typeface="Aptos" panose="020B0004020202020204" pitchFamily="34" charset="0"/>
                <a:cs typeface="Times New Roman"/>
              </a:rPr>
              <a:t>W</a:t>
            </a:r>
            <a:r>
              <a:rPr lang="en-US" sz="1800" dirty="0">
                <a:effectLst/>
                <a:latin typeface="Trebuchet MS"/>
                <a:ea typeface="Aptos" panose="020B0004020202020204" pitchFamily="34" charset="0"/>
                <a:cs typeface="Times New Roman"/>
              </a:rPr>
              <a:t>ork on a wide range of health issues, providing education and linking individuals to appropriate services.</a:t>
            </a:r>
          </a:p>
          <a:p>
            <a:r>
              <a:rPr lang="en-US" sz="1800" dirty="0">
                <a:effectLst/>
                <a:latin typeface="Trebuchet MS"/>
                <a:ea typeface="Aptos" panose="020B0004020202020204" pitchFamily="34" charset="0"/>
                <a:cs typeface="Times New Roman"/>
              </a:rPr>
              <a:t>Act as a bridge between the community and healthcare system, navigating individuals through complex healthcare processes</a:t>
            </a:r>
          </a:p>
          <a:p>
            <a:r>
              <a:rPr lang="en-US" dirty="0">
                <a:latin typeface="Trebuchet MS"/>
                <a:cs typeface="Times New Roman"/>
              </a:rPr>
              <a:t>Key Skills: </a:t>
            </a:r>
            <a:r>
              <a:rPr lang="en-US" sz="1800" dirty="0">
                <a:effectLst/>
                <a:latin typeface="Trebuchet MS"/>
                <a:ea typeface="Aptos" panose="020B0004020202020204" pitchFamily="34" charset="0"/>
                <a:cs typeface="Times New Roman"/>
              </a:rPr>
              <a:t>Cultural competency, Advocacy skills, Care coordination and system navigation, and Health education and promotion</a:t>
            </a:r>
            <a:endParaRPr lang="en-US">
              <a:latin typeface="Trebuchet MS"/>
              <a:cs typeface="Times New Roman"/>
            </a:endParaRPr>
          </a:p>
        </p:txBody>
      </p:sp>
      <p:sp>
        <p:nvSpPr>
          <p:cNvPr id="6" name="Text Placeholder 5">
            <a:extLst>
              <a:ext uri="{FF2B5EF4-FFF2-40B4-BE49-F238E27FC236}">
                <a16:creationId xmlns:a16="http://schemas.microsoft.com/office/drawing/2014/main" id="{3DEE6CF2-7333-8C1E-820F-E1C322E8E051}"/>
              </a:ext>
            </a:extLst>
          </p:cNvPr>
          <p:cNvSpPr>
            <a:spLocks noGrp="1"/>
          </p:cNvSpPr>
          <p:nvPr>
            <p:ph type="body" sz="quarter" idx="3"/>
          </p:nvPr>
        </p:nvSpPr>
        <p:spPr>
          <a:xfrm>
            <a:off x="5319979" y="1594933"/>
            <a:ext cx="4185618" cy="576262"/>
          </a:xfrm>
        </p:spPr>
        <p:txBody>
          <a:bodyPr/>
          <a:lstStyle/>
          <a:p>
            <a:pPr algn="ctr"/>
            <a:r>
              <a:rPr lang="en-US" dirty="0">
                <a:solidFill>
                  <a:srgbClr val="FFFF00"/>
                </a:solidFill>
                <a:latin typeface="Trebuchet MS"/>
              </a:rPr>
              <a:t>Peer Recovery Coach</a:t>
            </a:r>
            <a:endParaRPr lang="en-US" dirty="0">
              <a:solidFill>
                <a:srgbClr val="FFFF00"/>
              </a:solidFill>
            </a:endParaRPr>
          </a:p>
        </p:txBody>
      </p:sp>
      <p:sp>
        <p:nvSpPr>
          <p:cNvPr id="7" name="Content Placeholder 6">
            <a:extLst>
              <a:ext uri="{FF2B5EF4-FFF2-40B4-BE49-F238E27FC236}">
                <a16:creationId xmlns:a16="http://schemas.microsoft.com/office/drawing/2014/main" id="{2AF6FEAD-903E-90FA-6607-AFDA860D415F}"/>
              </a:ext>
            </a:extLst>
          </p:cNvPr>
          <p:cNvSpPr>
            <a:spLocks noGrp="1"/>
          </p:cNvSpPr>
          <p:nvPr>
            <p:ph sz="quarter" idx="4"/>
          </p:nvPr>
        </p:nvSpPr>
        <p:spPr>
          <a:xfrm>
            <a:off x="5526942" y="2312892"/>
            <a:ext cx="4159320" cy="4371381"/>
          </a:xfrm>
        </p:spPr>
        <p:txBody>
          <a:bodyPr vert="horz" lIns="91440" tIns="45720" rIns="91440" bIns="45720" rtlCol="0" anchor="t">
            <a:normAutofit/>
          </a:bodyPr>
          <a:lstStyle/>
          <a:p>
            <a:r>
              <a:rPr lang="en-US" sz="1800" kern="100" dirty="0">
                <a:effectLst/>
                <a:latin typeface="Trebuchet MS"/>
                <a:ea typeface="Aptos" panose="020B0004020202020204" pitchFamily="34" charset="0"/>
                <a:cs typeface="Times New Roman"/>
              </a:rPr>
              <a:t>Primarily focus on supporting individuals in recovery from SUD/MH by drawing on their own lived experience to provide guidance and mentorship.</a:t>
            </a:r>
          </a:p>
          <a:p>
            <a:r>
              <a:rPr lang="en-US" sz="1800" kern="100" dirty="0">
                <a:effectLst/>
                <a:latin typeface="Trebuchet MS"/>
                <a:ea typeface="Aptos" panose="020B0004020202020204" pitchFamily="34" charset="0"/>
                <a:cs typeface="Times New Roman"/>
              </a:rPr>
              <a:t>Provide ongoing support and encouragement throughout the recovery process. </a:t>
            </a:r>
          </a:p>
          <a:p>
            <a:r>
              <a:rPr lang="en-US" dirty="0">
                <a:latin typeface="Trebuchet MS"/>
              </a:rPr>
              <a:t>Key Skills: </a:t>
            </a:r>
            <a:r>
              <a:rPr lang="en-US" sz="1800" kern="100" dirty="0">
                <a:effectLst/>
                <a:latin typeface="Trebuchet MS"/>
                <a:ea typeface="Aptos" panose="020B0004020202020204" pitchFamily="34" charset="0"/>
                <a:cs typeface="Times New Roman"/>
              </a:rPr>
              <a:t>Relapse prevention strategies, Motivational interviewing, Building recovery support networks, and Sharing personal recovery experiences</a:t>
            </a:r>
          </a:p>
          <a:p>
            <a:endParaRPr lang="en-US" dirty="0">
              <a:latin typeface="Montserrat" panose="00000500000000000000" pitchFamily="2" charset="0"/>
            </a:endParaRPr>
          </a:p>
        </p:txBody>
      </p:sp>
      <p:pic>
        <p:nvPicPr>
          <p:cNvPr id="8" name="Picture 7" descr="A close-up of a logo&#10;&#10;AI-generated content may be incorrect.">
            <a:extLst>
              <a:ext uri="{FF2B5EF4-FFF2-40B4-BE49-F238E27FC236}">
                <a16:creationId xmlns:a16="http://schemas.microsoft.com/office/drawing/2014/main" id="{D2B5C9CA-9DB2-562A-B9C3-DD24752890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664737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5AEC-BD66-EE79-BC26-673552779061}"/>
              </a:ext>
            </a:extLst>
          </p:cNvPr>
          <p:cNvSpPr>
            <a:spLocks noGrp="1"/>
          </p:cNvSpPr>
          <p:nvPr>
            <p:ph type="title"/>
          </p:nvPr>
        </p:nvSpPr>
        <p:spPr>
          <a:xfrm>
            <a:off x="693489" y="381778"/>
            <a:ext cx="9659235" cy="835903"/>
          </a:xfrm>
        </p:spPr>
        <p:txBody>
          <a:bodyPr>
            <a:normAutofit/>
          </a:bodyPr>
          <a:lstStyle/>
          <a:p>
            <a:pPr algn="ctr"/>
            <a:r>
              <a:rPr lang="en-US" dirty="0"/>
              <a:t>CHW Requirements</a:t>
            </a:r>
            <a:endParaRPr lang="en-US"/>
          </a:p>
        </p:txBody>
      </p:sp>
      <p:graphicFrame>
        <p:nvGraphicFramePr>
          <p:cNvPr id="5" name="Content Placeholder 2">
            <a:extLst>
              <a:ext uri="{FF2B5EF4-FFF2-40B4-BE49-F238E27FC236}">
                <a16:creationId xmlns:a16="http://schemas.microsoft.com/office/drawing/2014/main" id="{7987EF8C-881C-743F-704C-C349C4E4DE7A}"/>
              </a:ext>
            </a:extLst>
          </p:cNvPr>
          <p:cNvGraphicFramePr>
            <a:graphicFrameLocks noGrp="1"/>
          </p:cNvGraphicFramePr>
          <p:nvPr>
            <p:ph idx="1"/>
            <p:extLst>
              <p:ext uri="{D42A27DB-BD31-4B8C-83A1-F6EECF244321}">
                <p14:modId xmlns:p14="http://schemas.microsoft.com/office/powerpoint/2010/main" val="2525704330"/>
              </p:ext>
            </p:extLst>
          </p:nvPr>
        </p:nvGraphicFramePr>
        <p:xfrm>
          <a:off x="594946" y="747168"/>
          <a:ext cx="11002108" cy="650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07B1A0B-F194-B47E-A584-7D619410C87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12096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90D1-9CAD-1862-DD69-456E11B5D0CA}"/>
              </a:ext>
            </a:extLst>
          </p:cNvPr>
          <p:cNvSpPr>
            <a:spLocks noGrp="1"/>
          </p:cNvSpPr>
          <p:nvPr>
            <p:ph type="ctrTitle"/>
          </p:nvPr>
        </p:nvSpPr>
        <p:spPr>
          <a:xfrm>
            <a:off x="1432605" y="677148"/>
            <a:ext cx="8221339" cy="2871500"/>
          </a:xfrm>
        </p:spPr>
        <p:txBody>
          <a:bodyPr/>
          <a:lstStyle/>
          <a:p>
            <a:pPr algn="ctr"/>
            <a:r>
              <a:rPr lang="en-US" sz="4400" dirty="0"/>
              <a:t>Welcome </a:t>
            </a:r>
            <a:br>
              <a:rPr lang="en-US" sz="4400" dirty="0"/>
            </a:br>
            <a:r>
              <a:rPr lang="en-US" sz="4400" dirty="0"/>
              <a:t>&amp; </a:t>
            </a:r>
            <a:br>
              <a:rPr lang="en-US" sz="4400" dirty="0"/>
            </a:br>
            <a:r>
              <a:rPr lang="en-US" sz="4400" dirty="0"/>
              <a:t>MSHN General Remarks</a:t>
            </a:r>
          </a:p>
        </p:txBody>
      </p:sp>
      <p:sp>
        <p:nvSpPr>
          <p:cNvPr id="3" name="Subtitle 2">
            <a:extLst>
              <a:ext uri="{FF2B5EF4-FFF2-40B4-BE49-F238E27FC236}">
                <a16:creationId xmlns:a16="http://schemas.microsoft.com/office/drawing/2014/main" id="{19D118D7-FDCA-3482-9169-7A890445A3DB}"/>
              </a:ext>
            </a:extLst>
          </p:cNvPr>
          <p:cNvSpPr>
            <a:spLocks noGrp="1"/>
          </p:cNvSpPr>
          <p:nvPr>
            <p:ph type="subTitle" idx="1"/>
          </p:nvPr>
        </p:nvSpPr>
        <p:spPr>
          <a:xfrm>
            <a:off x="1661925" y="4080356"/>
            <a:ext cx="7766936" cy="1051308"/>
          </a:xfrm>
        </p:spPr>
        <p:txBody>
          <a:bodyPr/>
          <a:lstStyle/>
          <a:p>
            <a:pPr algn="ctr"/>
            <a:r>
              <a:rPr lang="en-US" sz="2400" dirty="0"/>
              <a:t>Joe Sedlock</a:t>
            </a:r>
          </a:p>
          <a:p>
            <a:pPr algn="ctr"/>
            <a:r>
              <a:rPr lang="en-US" sz="2400" i="1" dirty="0">
                <a:solidFill>
                  <a:schemeClr val="accent2">
                    <a:lumMod val="40000"/>
                    <a:lumOff val="60000"/>
                  </a:schemeClr>
                </a:solidFill>
              </a:rPr>
              <a:t>Chief Executive Officer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CFECB98C-58AE-9715-31B6-1BA05505950B}"/>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03104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table listing benefits of CHWs">
            <a:extLst>
              <a:ext uri="{FF2B5EF4-FFF2-40B4-BE49-F238E27FC236}">
                <a16:creationId xmlns:a16="http://schemas.microsoft.com/office/drawing/2014/main" id="{199FA9B2-2597-38CB-490E-A0B0B5038F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467" y="1655162"/>
            <a:ext cx="10905066" cy="35476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909083B-9A6F-9CC3-B368-2FC0366CD979}"/>
              </a:ext>
            </a:extLst>
          </p:cNvPr>
          <p:cNvSpPr>
            <a:spLocks noGrp="1"/>
          </p:cNvSpPr>
          <p:nvPr>
            <p:ph type="title"/>
          </p:nvPr>
        </p:nvSpPr>
        <p:spPr>
          <a:xfrm>
            <a:off x="643467" y="483488"/>
            <a:ext cx="10250745" cy="1325563"/>
          </a:xfrm>
          <a:ln>
            <a:noFill/>
          </a:ln>
        </p:spPr>
        <p:txBody>
          <a:bodyPr>
            <a:normAutofit/>
          </a:bodyPr>
          <a:lstStyle/>
          <a:p>
            <a:pPr algn="ctr"/>
            <a:r>
              <a:rPr lang="en-US" dirty="0"/>
              <a:t>Potential Benefits of CHW Programs</a:t>
            </a:r>
            <a:endParaRPr lang="en-US"/>
          </a:p>
        </p:txBody>
      </p:sp>
      <p:sp>
        <p:nvSpPr>
          <p:cNvPr id="8" name="TextBox 7">
            <a:extLst>
              <a:ext uri="{FF2B5EF4-FFF2-40B4-BE49-F238E27FC236}">
                <a16:creationId xmlns:a16="http://schemas.microsoft.com/office/drawing/2014/main" id="{5230454E-D2D3-17A6-5AC9-A2782AEBAAC2}"/>
              </a:ext>
            </a:extLst>
          </p:cNvPr>
          <p:cNvSpPr txBox="1"/>
          <p:nvPr/>
        </p:nvSpPr>
        <p:spPr>
          <a:xfrm>
            <a:off x="765763" y="5708399"/>
            <a:ext cx="8221133" cy="523220"/>
          </a:xfrm>
          <a:prstGeom prst="rect">
            <a:avLst/>
          </a:prstGeom>
          <a:noFill/>
        </p:spPr>
        <p:txBody>
          <a:bodyPr wrap="square" lIns="91440" tIns="45720" rIns="91440" bIns="45720" anchor="t">
            <a:spAutoFit/>
          </a:bodyPr>
          <a:lstStyle/>
          <a:p>
            <a:r>
              <a:rPr lang="en-US" sz="1400" b="0" i="1" dirty="0">
                <a:effectLst/>
                <a:latin typeface="Trebuchet MS"/>
              </a:rPr>
              <a:t>Source: Centers for Medicare &amp; Medicaid Services</a:t>
            </a:r>
            <a:r>
              <a:rPr lang="en-US" sz="1400" b="0" i="0" dirty="0">
                <a:effectLst/>
                <a:latin typeface="Trebuchet MS"/>
              </a:rPr>
              <a:t> </a:t>
            </a:r>
            <a:r>
              <a:rPr lang="en-US" sz="1400" b="0" i="0" u="sng" dirty="0">
                <a:solidFill>
                  <a:srgbClr val="277C78"/>
                </a:solidFill>
                <a:effectLst/>
                <a:latin typeface="Trebuchet MS"/>
                <a:hlinkClick r:id="rId4"/>
              </a:rPr>
              <a:t>On the Front Lines of Health Equity: Community Health Workers (cms.gov)</a:t>
            </a:r>
            <a:endParaRPr lang="en-US" sz="1400">
              <a:latin typeface="Trebuchet MS"/>
            </a:endParaRPr>
          </a:p>
        </p:txBody>
      </p:sp>
      <p:pic>
        <p:nvPicPr>
          <p:cNvPr id="2" name="Picture 1">
            <a:extLst>
              <a:ext uri="{FF2B5EF4-FFF2-40B4-BE49-F238E27FC236}">
                <a16:creationId xmlns:a16="http://schemas.microsoft.com/office/drawing/2014/main" id="{9AAA65E2-4541-F153-29D3-7D29CD42E99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581841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2" name="Picture 4" descr="Charity project, non profit organization, tiny people fit puzzle into heart shape Charity project, non profit organization vector illustration. Cartoon tiny people fit puzzle into heart shape, volunteers share support and social help, donate kindness, hope and love gift together community health stock illustrations">
            <a:extLst>
              <a:ext uri="{FF2B5EF4-FFF2-40B4-BE49-F238E27FC236}">
                <a16:creationId xmlns:a16="http://schemas.microsoft.com/office/drawing/2014/main" id="{24C2D223-1E3A-6CE8-713C-AF7DFC2DD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1" r="10930" b="-2"/>
          <a:stretch/>
        </p:blipFill>
        <p:spPr bwMode="auto">
          <a:xfrm>
            <a:off x="4797398" y="-1"/>
            <a:ext cx="7394602"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DAAC28-1576-0587-E1CA-F66A405BA5E6}"/>
              </a:ext>
            </a:extLst>
          </p:cNvPr>
          <p:cNvSpPr>
            <a:spLocks noGrp="1"/>
          </p:cNvSpPr>
          <p:nvPr>
            <p:ph type="title"/>
          </p:nvPr>
        </p:nvSpPr>
        <p:spPr>
          <a:xfrm>
            <a:off x="677334" y="1094790"/>
            <a:ext cx="4916642" cy="1349829"/>
          </a:xfrm>
        </p:spPr>
        <p:txBody>
          <a:bodyPr>
            <a:noAutofit/>
          </a:bodyPr>
          <a:lstStyle/>
          <a:p>
            <a:r>
              <a:rPr lang="en-US" dirty="0"/>
              <a:t>Covered Services</a:t>
            </a:r>
            <a:r>
              <a:rPr lang="en-US" sz="4400" dirty="0"/>
              <a:t> </a:t>
            </a:r>
          </a:p>
        </p:txBody>
      </p:sp>
      <p:sp>
        <p:nvSpPr>
          <p:cNvPr id="3" name="Content Placeholder 2">
            <a:extLst>
              <a:ext uri="{FF2B5EF4-FFF2-40B4-BE49-F238E27FC236}">
                <a16:creationId xmlns:a16="http://schemas.microsoft.com/office/drawing/2014/main" id="{AACCD8F0-CBDA-E487-3E8F-9F7C1FA914F4}"/>
              </a:ext>
            </a:extLst>
          </p:cNvPr>
          <p:cNvSpPr>
            <a:spLocks noGrp="1"/>
          </p:cNvSpPr>
          <p:nvPr>
            <p:ph idx="1"/>
          </p:nvPr>
        </p:nvSpPr>
        <p:spPr>
          <a:xfrm>
            <a:off x="677334" y="2160589"/>
            <a:ext cx="4481418" cy="4228847"/>
          </a:xfrm>
        </p:spPr>
        <p:txBody>
          <a:bodyPr vert="horz" lIns="91440" tIns="45720" rIns="91440" bIns="45720" rtlCol="0" anchor="t">
            <a:normAutofit/>
          </a:bodyPr>
          <a:lstStyle/>
          <a:p>
            <a:pPr marL="0" indent="0">
              <a:buNone/>
            </a:pPr>
            <a:r>
              <a:rPr lang="en-US" sz="2000" dirty="0"/>
              <a:t>Covered Services CHW services must be provided face-to-face. CHW services should be provided in the language of the beneficiary’s choice when possible. CHW services available to beneficiaries include:  </a:t>
            </a:r>
          </a:p>
          <a:p>
            <a:r>
              <a:rPr lang="en-US" dirty="0"/>
              <a:t>Health System Navigation and Resource Coordination </a:t>
            </a:r>
          </a:p>
          <a:p>
            <a:r>
              <a:rPr lang="en-US" dirty="0"/>
              <a:t>Health Promotion and Education </a:t>
            </a:r>
          </a:p>
          <a:p>
            <a:pPr marL="0" indent="0">
              <a:buNone/>
            </a:pPr>
            <a:endParaRPr lang="en-US" dirty="0"/>
          </a:p>
        </p:txBody>
      </p:sp>
      <p:cxnSp>
        <p:nvCxnSpPr>
          <p:cNvPr id="2057" name="Straight Connector 205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206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FD0EE5CC-C5EF-B116-C55C-56AB26A55A7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66026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FA68-D1CA-0682-176B-863D95A55D7C}"/>
              </a:ext>
            </a:extLst>
          </p:cNvPr>
          <p:cNvSpPr>
            <a:spLocks noGrp="1"/>
          </p:cNvSpPr>
          <p:nvPr>
            <p:ph type="title"/>
          </p:nvPr>
        </p:nvSpPr>
        <p:spPr>
          <a:xfrm>
            <a:off x="677334" y="430306"/>
            <a:ext cx="9614148" cy="1320800"/>
          </a:xfrm>
        </p:spPr>
        <p:txBody>
          <a:bodyPr>
            <a:noAutofit/>
          </a:bodyPr>
          <a:lstStyle/>
          <a:p>
            <a:pPr algn="ctr"/>
            <a:r>
              <a:rPr lang="en-US" dirty="0"/>
              <a:t>Who Can Recommend CHW Services</a:t>
            </a:r>
          </a:p>
        </p:txBody>
      </p:sp>
      <p:sp>
        <p:nvSpPr>
          <p:cNvPr id="3" name="Content Placeholder 2">
            <a:extLst>
              <a:ext uri="{FF2B5EF4-FFF2-40B4-BE49-F238E27FC236}">
                <a16:creationId xmlns:a16="http://schemas.microsoft.com/office/drawing/2014/main" id="{43352C9F-18B5-42AB-7636-EFFD9EE069C7}"/>
              </a:ext>
            </a:extLst>
          </p:cNvPr>
          <p:cNvSpPr>
            <a:spLocks noGrp="1"/>
          </p:cNvSpPr>
          <p:nvPr>
            <p:ph idx="1"/>
          </p:nvPr>
        </p:nvSpPr>
        <p:spPr>
          <a:xfrm>
            <a:off x="677334" y="1277603"/>
            <a:ext cx="9029408" cy="5419235"/>
          </a:xfrm>
        </p:spPr>
        <p:txBody>
          <a:bodyPr vert="horz" lIns="91440" tIns="45720" rIns="91440" bIns="45720" rtlCol="0" anchor="t">
            <a:noAutofit/>
          </a:bodyPr>
          <a:lstStyle/>
          <a:p>
            <a:pPr marL="0" indent="0">
              <a:buNone/>
            </a:pPr>
            <a:r>
              <a:rPr lang="en-US" sz="2000" dirty="0"/>
              <a:t>As required by federal regulations at CFR 440.130(c), CHW services must be recommended by a licensed healthcare provider. Healthcare providers qualified to recommend CHW services include but are not limited to the following: </a:t>
            </a:r>
          </a:p>
          <a:p>
            <a:pPr lvl="1"/>
            <a:r>
              <a:rPr lang="en-US" sz="1800" dirty="0"/>
              <a:t>Physician </a:t>
            </a:r>
          </a:p>
          <a:p>
            <a:pPr lvl="1"/>
            <a:r>
              <a:rPr lang="en-US" sz="1800" dirty="0"/>
              <a:t>Physician Assistant </a:t>
            </a:r>
          </a:p>
          <a:p>
            <a:pPr lvl="1"/>
            <a:r>
              <a:rPr lang="en-US" sz="1800" dirty="0"/>
              <a:t>Advanced Practice Registered Nurse </a:t>
            </a:r>
          </a:p>
          <a:p>
            <a:pPr lvl="1"/>
            <a:r>
              <a:rPr lang="en-US" sz="1800" dirty="0"/>
              <a:t>Registered Nurse </a:t>
            </a:r>
          </a:p>
          <a:p>
            <a:pPr lvl="1"/>
            <a:r>
              <a:rPr lang="en-US" sz="1800" dirty="0"/>
              <a:t>Licensed Master Social Worker </a:t>
            </a:r>
          </a:p>
          <a:p>
            <a:pPr lvl="1"/>
            <a:r>
              <a:rPr lang="en-US" sz="1800" dirty="0"/>
              <a:t>Dentist </a:t>
            </a:r>
          </a:p>
          <a:p>
            <a:pPr lvl="1"/>
            <a:r>
              <a:rPr lang="en-US" sz="1800" dirty="0"/>
              <a:t>Psychiatrist or Psychologist </a:t>
            </a:r>
          </a:p>
          <a:p>
            <a:pPr marL="0" indent="0">
              <a:buNone/>
            </a:pPr>
            <a:r>
              <a:rPr lang="en-US" sz="2000" dirty="0"/>
              <a:t>Licensed healthcare providers recommending CHW services are not required to be part of the beneficiary’s healthcare team, but collaboration is highly encouraged. </a:t>
            </a:r>
          </a:p>
        </p:txBody>
      </p:sp>
      <p:pic>
        <p:nvPicPr>
          <p:cNvPr id="4" name="Picture 3">
            <a:extLst>
              <a:ext uri="{FF2B5EF4-FFF2-40B4-BE49-F238E27FC236}">
                <a16:creationId xmlns:a16="http://schemas.microsoft.com/office/drawing/2014/main" id="{78DE0B7E-A093-FF5C-5B07-E93317A65E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80424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3866-D1F5-7C6E-59AB-AC479BC14920}"/>
              </a:ext>
            </a:extLst>
          </p:cNvPr>
          <p:cNvSpPr>
            <a:spLocks noGrp="1"/>
          </p:cNvSpPr>
          <p:nvPr>
            <p:ph type="title"/>
          </p:nvPr>
        </p:nvSpPr>
        <p:spPr>
          <a:xfrm>
            <a:off x="838201" y="488217"/>
            <a:ext cx="10259607" cy="1320800"/>
          </a:xfrm>
        </p:spPr>
        <p:txBody>
          <a:bodyPr>
            <a:noAutofit/>
          </a:bodyPr>
          <a:lstStyle/>
          <a:p>
            <a:pPr algn="ctr"/>
            <a:r>
              <a:rPr lang="en-US" dirty="0"/>
              <a:t>Reimbursement &amp; Service Limitations </a:t>
            </a:r>
            <a:r>
              <a:rPr lang="en-US" sz="4400" dirty="0"/>
              <a:t> </a:t>
            </a:r>
            <a:endParaRPr lang="en-US"/>
          </a:p>
        </p:txBody>
      </p:sp>
      <p:graphicFrame>
        <p:nvGraphicFramePr>
          <p:cNvPr id="12" name="Content Placeholder 2">
            <a:extLst>
              <a:ext uri="{FF2B5EF4-FFF2-40B4-BE49-F238E27FC236}">
                <a16:creationId xmlns:a16="http://schemas.microsoft.com/office/drawing/2014/main" id="{02B51CED-4BF4-73FC-01D1-017C8262BD59}"/>
              </a:ext>
            </a:extLst>
          </p:cNvPr>
          <p:cNvGraphicFramePr>
            <a:graphicFrameLocks noGrp="1"/>
          </p:cNvGraphicFramePr>
          <p:nvPr>
            <p:ph idx="1"/>
            <p:extLst>
              <p:ext uri="{D42A27DB-BD31-4B8C-83A1-F6EECF244321}">
                <p14:modId xmlns:p14="http://schemas.microsoft.com/office/powerpoint/2010/main" val="141311039"/>
              </p:ext>
            </p:extLst>
          </p:nvPr>
        </p:nvGraphicFramePr>
        <p:xfrm>
          <a:off x="838201" y="1512277"/>
          <a:ext cx="5257800" cy="466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FFCD9563-70E8-3000-26E5-85F550786A9A}"/>
              </a:ext>
            </a:extLst>
          </p:cNvPr>
          <p:cNvSpPr txBox="1"/>
          <p:nvPr/>
        </p:nvSpPr>
        <p:spPr>
          <a:xfrm>
            <a:off x="6413598" y="1582326"/>
            <a:ext cx="5257801" cy="4298677"/>
          </a:xfrm>
          <a:prstGeom prst="rect">
            <a:avLst/>
          </a:prstGeom>
          <a:noFill/>
        </p:spPr>
        <p:txBody>
          <a:bodyPr wrap="square" lIns="91440" tIns="45720" rIns="91440" bIns="45720" anchor="t">
            <a:spAutoFit/>
          </a:bodyPr>
          <a:lstStyle/>
          <a:p>
            <a:pPr marL="0" marR="0">
              <a:lnSpc>
                <a:spcPct val="115000"/>
              </a:lnSpc>
              <a:spcAft>
                <a:spcPts val="800"/>
              </a:spcAft>
            </a:pPr>
            <a:r>
              <a:rPr lang="en-US" kern="100" dirty="0">
                <a:effectLst/>
                <a:latin typeface="Trebuchet MS"/>
                <a:ea typeface="Aptos" panose="020B0004020202020204" pitchFamily="34" charset="0"/>
                <a:cs typeface="Times New Roman"/>
              </a:rPr>
              <a:t>CHW services are limited to 2 hours (8 units) per day and 16 visits per month, for a maximum of 32 hours (128 units) per month, per beneficiary. This limit may be exceeded based on medical necessity determined in collaboration with the recommended licensed provider and requires prior authorization. </a:t>
            </a:r>
          </a:p>
          <a:p>
            <a:pPr marL="0" marR="0">
              <a:lnSpc>
                <a:spcPct val="115000"/>
              </a:lnSpc>
              <a:spcAft>
                <a:spcPts val="800"/>
              </a:spcAft>
            </a:pPr>
            <a:endParaRPr lang="en-US" kern="100" dirty="0">
              <a:latin typeface="Trebuchet MS"/>
              <a:ea typeface="Aptos" panose="020B0004020202020204" pitchFamily="34" charset="0"/>
              <a:cs typeface="Times New Roman" panose="02020603050405020304" pitchFamily="18" charset="0"/>
            </a:endParaRPr>
          </a:p>
          <a:p>
            <a:pPr marL="0" marR="0">
              <a:lnSpc>
                <a:spcPct val="115000"/>
              </a:lnSpc>
              <a:spcAft>
                <a:spcPts val="800"/>
              </a:spcAft>
            </a:pPr>
            <a:r>
              <a:rPr lang="en-US" dirty="0">
                <a:latin typeface="Trebuchet MS"/>
              </a:rPr>
              <a:t>There are no Place of Service restrictions for CHW services.</a:t>
            </a:r>
          </a:p>
          <a:p>
            <a:pPr marL="0" marR="0">
              <a:lnSpc>
                <a:spcPct val="115000"/>
              </a:lnSpc>
              <a:spcAft>
                <a:spcPts val="800"/>
              </a:spcAft>
            </a:pPr>
            <a:endParaRPr lang="en-US" dirty="0">
              <a:latin typeface="Trebuchet MS"/>
            </a:endParaRPr>
          </a:p>
          <a:p>
            <a:pPr marL="0" marR="0">
              <a:lnSpc>
                <a:spcPct val="115000"/>
              </a:lnSpc>
              <a:spcAft>
                <a:spcPts val="800"/>
              </a:spcAft>
            </a:pPr>
            <a:r>
              <a:rPr lang="en-US" sz="1800" dirty="0"/>
              <a:t>Code Available 4/1/25</a:t>
            </a:r>
            <a:endParaRPr lang="en-US" kern="100">
              <a:effectLst/>
              <a:latin typeface="Trebuchet MS"/>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A160FA5-F657-EE36-DD3C-1FFA0321CEE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838780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17FC-7D40-4880-F9BB-3E86B931A3B7}"/>
              </a:ext>
            </a:extLst>
          </p:cNvPr>
          <p:cNvSpPr>
            <a:spLocks noGrp="1"/>
          </p:cNvSpPr>
          <p:nvPr>
            <p:ph type="title"/>
          </p:nvPr>
        </p:nvSpPr>
        <p:spPr/>
        <p:txBody>
          <a:bodyPr>
            <a:noAutofit/>
          </a:bodyPr>
          <a:lstStyle/>
          <a:p>
            <a:pPr algn="ctr"/>
            <a:r>
              <a:rPr lang="en-US" dirty="0">
                <a:latin typeface="Trebuchet MS"/>
              </a:rPr>
              <a:t>MDHHS </a:t>
            </a:r>
            <a:r>
              <a:rPr lang="en-US" i="0" dirty="0">
                <a:effectLst/>
                <a:latin typeface="Trebuchet MS"/>
              </a:rPr>
              <a:t>CHW Community Feedback Forum (CHW-CFF)</a:t>
            </a:r>
            <a:endParaRPr lang="en-US">
              <a:latin typeface="Trebuchet MS"/>
            </a:endParaRPr>
          </a:p>
        </p:txBody>
      </p:sp>
      <p:sp>
        <p:nvSpPr>
          <p:cNvPr id="3" name="Content Placeholder 2">
            <a:extLst>
              <a:ext uri="{FF2B5EF4-FFF2-40B4-BE49-F238E27FC236}">
                <a16:creationId xmlns:a16="http://schemas.microsoft.com/office/drawing/2014/main" id="{B07EE9CF-02B9-7631-8E0F-9A51653A23AD}"/>
              </a:ext>
            </a:extLst>
          </p:cNvPr>
          <p:cNvSpPr>
            <a:spLocks noGrp="1"/>
          </p:cNvSpPr>
          <p:nvPr>
            <p:ph idx="1"/>
          </p:nvPr>
        </p:nvSpPr>
        <p:spPr>
          <a:xfrm>
            <a:off x="677334" y="2103064"/>
            <a:ext cx="10515600" cy="4486275"/>
          </a:xfrm>
        </p:spPr>
        <p:txBody>
          <a:bodyPr vert="horz" lIns="91440" tIns="45720" rIns="91440" bIns="45720" rtlCol="0" anchor="t">
            <a:noAutofit/>
          </a:bodyPr>
          <a:lstStyle/>
          <a:p>
            <a:pPr algn="l" fontAlgn="base">
              <a:lnSpc>
                <a:spcPct val="170000"/>
              </a:lnSpc>
              <a:spcBef>
                <a:spcPts val="0"/>
              </a:spcBef>
            </a:pPr>
            <a:r>
              <a:rPr lang="en-US" sz="2400" b="0" i="0" dirty="0">
                <a:solidFill>
                  <a:schemeClr val="tx1"/>
                </a:solidFill>
                <a:effectLst/>
                <a:latin typeface="Trebuchet MS"/>
              </a:rPr>
              <a:t>The CHW-CFF brings together community members, as well as state and local community partners to provide input on policy and program recommendations to support the CHW workforce in Michigan. </a:t>
            </a:r>
            <a:endParaRPr lang="en-US" sz="2400" dirty="0">
              <a:solidFill>
                <a:schemeClr val="tx1"/>
              </a:solidFill>
            </a:endParaRPr>
          </a:p>
          <a:p>
            <a:pPr fontAlgn="base">
              <a:lnSpc>
                <a:spcPct val="170000"/>
              </a:lnSpc>
              <a:spcBef>
                <a:spcPts val="0"/>
              </a:spcBef>
            </a:pPr>
            <a:r>
              <a:rPr lang="en-US" sz="2400" b="0" i="0" dirty="0">
                <a:solidFill>
                  <a:schemeClr val="tx1"/>
                </a:solidFill>
                <a:effectLst/>
                <a:latin typeface="Trebuchet MS"/>
              </a:rPr>
              <a:t>The next CHW-CFF meeting is scheduled for</a:t>
            </a:r>
            <a:r>
              <a:rPr lang="en-US" sz="2400" dirty="0">
                <a:solidFill>
                  <a:schemeClr val="tx1"/>
                </a:solidFill>
                <a:latin typeface="Trebuchet MS"/>
              </a:rPr>
              <a:t>: </a:t>
            </a:r>
            <a:r>
              <a:rPr lang="en-US" sz="2400" b="1" i="0" dirty="0">
                <a:solidFill>
                  <a:srgbClr val="FFC000"/>
                </a:solidFill>
                <a:effectLst/>
                <a:latin typeface="Trebuchet MS"/>
              </a:rPr>
              <a:t>May 13, 2025, from 10:00-11:30 AM </a:t>
            </a:r>
          </a:p>
          <a:p>
            <a:pPr fontAlgn="base"/>
            <a:r>
              <a:rPr lang="en-US" sz="2400" b="0" i="0" dirty="0">
                <a:solidFill>
                  <a:schemeClr val="tx1"/>
                </a:solidFill>
                <a:effectLst/>
                <a:latin typeface="Trebuchet MS"/>
              </a:rPr>
              <a:t>If you would like to attend, please register below:</a:t>
            </a:r>
            <a:endParaRPr lang="en-US" sz="2400" dirty="0">
              <a:solidFill>
                <a:schemeClr val="tx1"/>
              </a:solidFill>
              <a:latin typeface="Trebuchet MS"/>
            </a:endParaRPr>
          </a:p>
          <a:p>
            <a:pPr lvl="1" algn="l"/>
            <a:r>
              <a:rPr lang="en-US" sz="2400" b="0" i="0" u="sng" dirty="0">
                <a:solidFill>
                  <a:srgbClr val="277C78"/>
                </a:solidFill>
                <a:effectLst/>
                <a:latin typeface="Trebuchet MS"/>
                <a:hlinkClick r:id="rId3"/>
              </a:rPr>
              <a:t>CHW Community Feedback Forum Meeting #4 Registration</a:t>
            </a:r>
            <a:r>
              <a:rPr lang="en-US" sz="2400" b="0" i="0" dirty="0">
                <a:solidFill>
                  <a:srgbClr val="353535"/>
                </a:solidFill>
                <a:effectLst/>
                <a:latin typeface="Trebuchet MS"/>
              </a:rPr>
              <a:t> </a:t>
            </a:r>
            <a:endParaRPr lang="en-US" sz="2400"/>
          </a:p>
        </p:txBody>
      </p:sp>
      <p:pic>
        <p:nvPicPr>
          <p:cNvPr id="4" name="Picture 3">
            <a:extLst>
              <a:ext uri="{FF2B5EF4-FFF2-40B4-BE49-F238E27FC236}">
                <a16:creationId xmlns:a16="http://schemas.microsoft.com/office/drawing/2014/main" id="{0295EADD-D3C3-C8F2-4A79-BF164393BF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48139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erson holding a puzzle piece">
            <a:extLst>
              <a:ext uri="{FF2B5EF4-FFF2-40B4-BE49-F238E27FC236}">
                <a16:creationId xmlns:a16="http://schemas.microsoft.com/office/drawing/2014/main" id="{5C33C8A9-BC29-011A-09E5-210700BE6EB4}"/>
              </a:ext>
            </a:extLst>
          </p:cNvPr>
          <p:cNvPicPr>
            <a:picLocks noChangeAspect="1"/>
          </p:cNvPicPr>
          <p:nvPr/>
        </p:nvPicPr>
        <p:blipFill>
          <a:blip r:embed="rId3"/>
          <a:srcRect l="23438" r="23265"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0101B1CD-8BA9-D32B-9549-C7BC72A15E72}"/>
              </a:ext>
            </a:extLst>
          </p:cNvPr>
          <p:cNvSpPr txBox="1">
            <a:spLocks/>
          </p:cNvSpPr>
          <p:nvPr/>
        </p:nvSpPr>
        <p:spPr>
          <a:xfrm>
            <a:off x="3128626" y="210819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a:t>Questions?</a:t>
            </a:r>
          </a:p>
        </p:txBody>
      </p:sp>
      <p:sp>
        <p:nvSpPr>
          <p:cNvPr id="14" name="Content Placeholder 2">
            <a:extLst>
              <a:ext uri="{FF2B5EF4-FFF2-40B4-BE49-F238E27FC236}">
                <a16:creationId xmlns:a16="http://schemas.microsoft.com/office/drawing/2014/main" id="{6E8B89BD-D8F5-5427-3329-08CCA35DB70B}"/>
              </a:ext>
            </a:extLst>
          </p:cNvPr>
          <p:cNvSpPr>
            <a:spLocks noGrp="1"/>
          </p:cNvSpPr>
          <p:nvPr>
            <p:ph idx="1"/>
          </p:nvPr>
        </p:nvSpPr>
        <p:spPr>
          <a:xfrm>
            <a:off x="5394960" y="3344389"/>
            <a:ext cx="4064000" cy="2321765"/>
          </a:xfrm>
        </p:spPr>
        <p:txBody>
          <a:bodyPr/>
          <a:lstStyle/>
          <a:p>
            <a:pPr marL="0" indent="0">
              <a:buNone/>
            </a:pPr>
            <a:r>
              <a:rPr lang="en-US" b="0" i="0" dirty="0">
                <a:solidFill>
                  <a:schemeClr val="tx1"/>
                </a:solidFill>
                <a:effectLst/>
                <a:latin typeface="Montserrat" panose="00000500000000000000" pitchFamily="2" charset="0"/>
              </a:rPr>
              <a:t>To learn more, visit the </a:t>
            </a:r>
            <a:r>
              <a:rPr lang="en-US" b="0" i="0" u="sng" dirty="0">
                <a:solidFill>
                  <a:srgbClr val="277C78"/>
                </a:solidFill>
                <a:effectLst/>
                <a:latin typeface="Montserrat" panose="00000500000000000000" pitchFamily="2" charset="0"/>
                <a:hlinkClick r:id="rId4"/>
              </a:rPr>
              <a:t>Michigan Medicaid CHW Policy website</a:t>
            </a:r>
            <a:endParaRPr lang="en-US" b="0" i="0" u="sng" dirty="0">
              <a:solidFill>
                <a:srgbClr val="277C78"/>
              </a:solidFill>
              <a:effectLst/>
              <a:latin typeface="Montserrat" panose="00000500000000000000" pitchFamily="2" charset="0"/>
            </a:endParaRPr>
          </a:p>
          <a:p>
            <a:pPr marL="0" indent="0">
              <a:buNone/>
            </a:pPr>
            <a:endParaRPr lang="en-US" u="sng" dirty="0">
              <a:solidFill>
                <a:srgbClr val="277C78"/>
              </a:solidFill>
              <a:latin typeface="Montserrat" panose="00000500000000000000" pitchFamily="2" charset="0"/>
            </a:endParaRPr>
          </a:p>
          <a:p>
            <a:pPr marL="0" indent="0">
              <a:buNone/>
            </a:pPr>
            <a:r>
              <a:rPr lang="en-US" dirty="0">
                <a:solidFill>
                  <a:schemeClr val="tx1"/>
                </a:solidFill>
                <a:latin typeface="Montserrat" panose="00000500000000000000" pitchFamily="2" charset="0"/>
              </a:rPr>
              <a:t>Also view </a:t>
            </a:r>
            <a:r>
              <a:rPr lang="en-US" b="1" i="0" strike="noStrike" dirty="0">
                <a:solidFill>
                  <a:schemeClr val="tx1"/>
                </a:solidFill>
                <a:effectLst/>
                <a:latin typeface="Montserrat" panose="00000500000000000000" pitchFamily="2" charset="0"/>
                <a:hlinkClick r:id="rId5">
                  <a:extLst>
                    <a:ext uri="{A12FA001-AC4F-418D-AE19-62706E023703}">
                      <ahyp:hlinkClr xmlns:ahyp="http://schemas.microsoft.com/office/drawing/2018/hyperlinkcolor" val="tx"/>
                    </a:ext>
                  </a:extLst>
                </a:hlinkClick>
              </a:rPr>
              <a:t> </a:t>
            </a:r>
            <a:r>
              <a:rPr lang="en-US" b="1" i="0" u="none" strike="noStrike" dirty="0">
                <a:solidFill>
                  <a:srgbClr val="99CA3C"/>
                </a:solidFill>
                <a:effectLst/>
                <a:latin typeface="Montserrat" panose="00000500000000000000" pitchFamily="2" charset="0"/>
                <a:hlinkClick r:id="rId5">
                  <a:extLst>
                    <a:ext uri="{A12FA001-AC4F-418D-AE19-62706E023703}">
                      <ahyp:hlinkClr xmlns:ahyp="http://schemas.microsoft.com/office/drawing/2018/hyperlinkcolor" val="tx"/>
                    </a:ext>
                  </a:extLst>
                </a:hlinkClick>
              </a:rPr>
              <a:t>MDHHS MI Medicaid Policy 23-74 Bulletin</a:t>
            </a:r>
            <a:endParaRPr lang="en-US" dirty="0">
              <a:latin typeface="Montserrat" panose="00000500000000000000" pitchFamily="2" charset="0"/>
            </a:endParaRPr>
          </a:p>
          <a:p>
            <a:pPr marL="0" indent="0">
              <a:buNone/>
            </a:pPr>
            <a:endParaRPr lang="en-US" dirty="0">
              <a:latin typeface="Montserrat" panose="00000500000000000000" pitchFamily="2" charset="0"/>
            </a:endParaRPr>
          </a:p>
        </p:txBody>
      </p:sp>
      <p:pic>
        <p:nvPicPr>
          <p:cNvPr id="2" name="Picture 1">
            <a:extLst>
              <a:ext uri="{FF2B5EF4-FFF2-40B4-BE49-F238E27FC236}">
                <a16:creationId xmlns:a16="http://schemas.microsoft.com/office/drawing/2014/main" id="{B5BCF47C-6E37-6939-E5AA-1F59AF610F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935468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9C234-DB50-AF28-CD33-EA5D2AE31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430AA-3A2D-9A1E-93A0-EB565E10E2BD}"/>
              </a:ext>
            </a:extLst>
          </p:cNvPr>
          <p:cNvSpPr>
            <a:spLocks noGrp="1"/>
          </p:cNvSpPr>
          <p:nvPr>
            <p:ph type="title"/>
          </p:nvPr>
        </p:nvSpPr>
        <p:spPr>
          <a:xfrm>
            <a:off x="677334" y="1714500"/>
            <a:ext cx="8596668" cy="1555514"/>
          </a:xfrm>
        </p:spPr>
        <p:txBody>
          <a:bodyPr>
            <a:normAutofit/>
          </a:bodyPr>
          <a:lstStyle/>
          <a:p>
            <a:pPr algn="ctr"/>
            <a:r>
              <a:rPr lang="en-US" sz="4400" dirty="0"/>
              <a:t>Residential Core Hours:</a:t>
            </a:r>
            <a:br>
              <a:rPr lang="en-US" sz="4400" dirty="0"/>
            </a:br>
            <a:r>
              <a:rPr lang="en-US" sz="4400" dirty="0"/>
              <a:t>Peer Coaching Groups</a:t>
            </a:r>
          </a:p>
        </p:txBody>
      </p:sp>
      <p:sp>
        <p:nvSpPr>
          <p:cNvPr id="3" name="Content Placeholder 2">
            <a:extLst>
              <a:ext uri="{FF2B5EF4-FFF2-40B4-BE49-F238E27FC236}">
                <a16:creationId xmlns:a16="http://schemas.microsoft.com/office/drawing/2014/main" id="{FE86B20F-5E7A-7154-4233-2B47E18D7E19}"/>
              </a:ext>
            </a:extLst>
          </p:cNvPr>
          <p:cNvSpPr>
            <a:spLocks noGrp="1"/>
          </p:cNvSpPr>
          <p:nvPr>
            <p:ph idx="1"/>
          </p:nvPr>
        </p:nvSpPr>
        <p:spPr>
          <a:xfrm>
            <a:off x="677334" y="3646489"/>
            <a:ext cx="8596668" cy="2394873"/>
          </a:xfrm>
        </p:spPr>
        <p:txBody>
          <a:bodyPr vert="horz" lIns="91440" tIns="45720" rIns="91440" bIns="45720" rtlCol="0" anchor="t">
            <a:normAutofit/>
          </a:bodyPr>
          <a:lstStyle/>
          <a:p>
            <a:pPr marL="0" indent="0" algn="ctr">
              <a:buNone/>
            </a:pPr>
            <a:r>
              <a:rPr lang="en-US" sz="2400" dirty="0"/>
              <a:t>Kate Flavin</a:t>
            </a:r>
          </a:p>
          <a:p>
            <a:pPr marL="0" indent="0" algn="ctr">
              <a:buNone/>
            </a:pPr>
            <a:r>
              <a:rPr lang="en-US" sz="2400" i="1" dirty="0">
                <a:solidFill>
                  <a:schemeClr val="accent2">
                    <a:lumMod val="40000"/>
                    <a:lumOff val="60000"/>
                  </a:schemeClr>
                </a:solidFill>
              </a:rPr>
              <a:t>Treatment Administrator</a:t>
            </a:r>
          </a:p>
          <a:p>
            <a:pPr marL="0" indent="0">
              <a:buNone/>
            </a:pPr>
            <a:endParaRPr lang="en-US" dirty="0"/>
          </a:p>
        </p:txBody>
      </p:sp>
      <p:pic>
        <p:nvPicPr>
          <p:cNvPr id="4" name="Picture 3">
            <a:extLst>
              <a:ext uri="{FF2B5EF4-FFF2-40B4-BE49-F238E27FC236}">
                <a16:creationId xmlns:a16="http://schemas.microsoft.com/office/drawing/2014/main" id="{69F2E795-979A-9050-39EE-1DF5BE93DC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5" name="Slide Number Placeholder 4">
            <a:extLst>
              <a:ext uri="{FF2B5EF4-FFF2-40B4-BE49-F238E27FC236}">
                <a16:creationId xmlns:a16="http://schemas.microsoft.com/office/drawing/2014/main" id="{AC4E9139-0432-1F68-ACE7-B30F4627DFBF}"/>
              </a:ext>
            </a:extLst>
          </p:cNvPr>
          <p:cNvSpPr>
            <a:spLocks noGrp="1"/>
          </p:cNvSpPr>
          <p:nvPr>
            <p:ph type="sldNum" sz="quarter" idx="12"/>
          </p:nvPr>
        </p:nvSpPr>
        <p:spPr>
          <a:xfrm>
            <a:off x="8590663" y="6041362"/>
            <a:ext cx="683339" cy="365125"/>
          </a:xfrm>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1179014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E86F-9A43-D84A-BE97-1B944569E2C8}"/>
              </a:ext>
            </a:extLst>
          </p:cNvPr>
          <p:cNvSpPr>
            <a:spLocks noGrp="1"/>
          </p:cNvSpPr>
          <p:nvPr>
            <p:ph type="title"/>
          </p:nvPr>
        </p:nvSpPr>
        <p:spPr>
          <a:xfrm>
            <a:off x="677334" y="825970"/>
            <a:ext cx="8596668" cy="1104430"/>
          </a:xfrm>
        </p:spPr>
        <p:txBody>
          <a:bodyPr/>
          <a:lstStyle/>
          <a:p>
            <a:pPr algn="ctr"/>
            <a:r>
              <a:rPr lang="en-US" dirty="0"/>
              <a:t>Clarification Update</a:t>
            </a:r>
          </a:p>
        </p:txBody>
      </p:sp>
      <p:sp>
        <p:nvSpPr>
          <p:cNvPr id="3" name="Content Placeholder 2">
            <a:extLst>
              <a:ext uri="{FF2B5EF4-FFF2-40B4-BE49-F238E27FC236}">
                <a16:creationId xmlns:a16="http://schemas.microsoft.com/office/drawing/2014/main" id="{66847CEE-7785-13C5-6403-08A05854744A}"/>
              </a:ext>
            </a:extLst>
          </p:cNvPr>
          <p:cNvSpPr>
            <a:spLocks noGrp="1"/>
          </p:cNvSpPr>
          <p:nvPr>
            <p:ph idx="1"/>
          </p:nvPr>
        </p:nvSpPr>
        <p:spPr>
          <a:xfrm>
            <a:off x="677334" y="1925405"/>
            <a:ext cx="9114075" cy="4115957"/>
          </a:xfrm>
        </p:spPr>
        <p:txBody>
          <a:bodyPr vert="horz" lIns="91440" tIns="45720" rIns="91440" bIns="45720" rtlCol="0" anchor="t">
            <a:normAutofit/>
          </a:bodyPr>
          <a:lstStyle/>
          <a:p>
            <a:r>
              <a:rPr lang="en-US" sz="2400" dirty="0">
                <a:latin typeface="Trebuchet MS"/>
                <a:ea typeface="Calibri Light"/>
                <a:cs typeface="Calibri Light"/>
              </a:rPr>
              <a:t>If a peer is providing education on relapse prevention, relapse triggers, and sometimes coping skills, it can be considered part of core service hours as a group function, as it falls under the Interactive Education/Counseling area. </a:t>
            </a:r>
          </a:p>
          <a:p>
            <a:r>
              <a:rPr lang="en-US" sz="2400" dirty="0">
                <a:latin typeface="Trebuchet MS"/>
                <a:ea typeface="Calibri Light"/>
                <a:cs typeface="Calibri Light"/>
              </a:rPr>
              <a:t>Individual, or one-on-one, meetings with a peer would NOT count toward core hours as it is considered building recovery capital, which is not a covered core service. </a:t>
            </a:r>
          </a:p>
          <a:p>
            <a:pPr lvl="1"/>
            <a:r>
              <a:rPr lang="en-US" sz="2400" dirty="0">
                <a:latin typeface="Trebuchet MS"/>
                <a:ea typeface="Calibri Light"/>
                <a:cs typeface="Calibri Light"/>
              </a:rPr>
              <a:t>Building recovery capital is considered part of the Milieu/Environment per the Covered Services Grid in Treatment Policy #10.</a:t>
            </a:r>
            <a:endParaRPr lang="en-US" sz="2400">
              <a:latin typeface="Trebuchet MS"/>
            </a:endParaRPr>
          </a:p>
        </p:txBody>
      </p:sp>
      <p:pic>
        <p:nvPicPr>
          <p:cNvPr id="5" name="Picture 4" descr="A close-up of a logo&#10;&#10;AI-generated content may be incorrect.">
            <a:extLst>
              <a:ext uri="{FF2B5EF4-FFF2-40B4-BE49-F238E27FC236}">
                <a16:creationId xmlns:a16="http://schemas.microsoft.com/office/drawing/2014/main" id="{68B0CD44-CCF3-06A8-3522-4BBAADA98E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415437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2031-0F28-D019-E1DC-D5E8A0306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7DB5D-7213-DBD0-A207-FF5BD078F892}"/>
              </a:ext>
            </a:extLst>
          </p:cNvPr>
          <p:cNvSpPr>
            <a:spLocks noGrp="1"/>
          </p:cNvSpPr>
          <p:nvPr>
            <p:ph type="title"/>
          </p:nvPr>
        </p:nvSpPr>
        <p:spPr>
          <a:xfrm>
            <a:off x="926042" y="943092"/>
            <a:ext cx="8596668" cy="3147364"/>
          </a:xfrm>
        </p:spPr>
        <p:txBody>
          <a:bodyPr vert="horz" lIns="91440" tIns="45720" rIns="91440" bIns="45720" rtlCol="0" anchor="t">
            <a:noAutofit/>
          </a:bodyPr>
          <a:lstStyle/>
          <a:p>
            <a:pPr algn="ctr"/>
            <a:r>
              <a:rPr lang="en-US" sz="4400" dirty="0"/>
              <a:t>MDHHS Update to </a:t>
            </a:r>
            <a:br>
              <a:rPr lang="en-US" sz="4400" dirty="0"/>
            </a:br>
            <a:r>
              <a:rPr lang="en-US" sz="4400" dirty="0"/>
              <a:t>Treatment Policy #4: </a:t>
            </a:r>
            <a:br>
              <a:rPr lang="en-US" sz="4400" dirty="0"/>
            </a:br>
            <a:r>
              <a:rPr lang="en-US" sz="4400" dirty="0"/>
              <a:t>Off-site Dosing &amp; Extranet Use Requirements</a:t>
            </a:r>
          </a:p>
        </p:txBody>
      </p:sp>
      <p:sp>
        <p:nvSpPr>
          <p:cNvPr id="3" name="Content Placeholder 2">
            <a:extLst>
              <a:ext uri="{FF2B5EF4-FFF2-40B4-BE49-F238E27FC236}">
                <a16:creationId xmlns:a16="http://schemas.microsoft.com/office/drawing/2014/main" id="{D0A1DB80-C41D-7391-4BD3-8B0B0C3969BF}"/>
              </a:ext>
            </a:extLst>
          </p:cNvPr>
          <p:cNvSpPr>
            <a:spLocks noGrp="1"/>
          </p:cNvSpPr>
          <p:nvPr>
            <p:ph idx="1"/>
          </p:nvPr>
        </p:nvSpPr>
        <p:spPr>
          <a:xfrm>
            <a:off x="990836" y="4220340"/>
            <a:ext cx="8596668" cy="2394873"/>
          </a:xfrm>
        </p:spPr>
        <p:txBody>
          <a:bodyPr vert="horz" lIns="91440" tIns="45720" rIns="91440" bIns="45720" rtlCol="0" anchor="t">
            <a:normAutofit/>
          </a:bodyPr>
          <a:lstStyle/>
          <a:p>
            <a:pPr marL="0" indent="0" algn="ctr">
              <a:buNone/>
            </a:pPr>
            <a:r>
              <a:rPr lang="en-US" sz="2400" dirty="0"/>
              <a:t>Kate Flavin</a:t>
            </a:r>
          </a:p>
          <a:p>
            <a:pPr marL="0" indent="0" algn="ctr">
              <a:buNone/>
            </a:pPr>
            <a:r>
              <a:rPr lang="en-US" sz="2400" i="1" dirty="0">
                <a:solidFill>
                  <a:schemeClr val="accent2">
                    <a:lumMod val="40000"/>
                    <a:lumOff val="60000"/>
                  </a:schemeClr>
                </a:solidFill>
              </a:rPr>
              <a:t>Treatment Administrator</a:t>
            </a:r>
          </a:p>
          <a:p>
            <a:pPr marL="0" indent="0">
              <a:buNone/>
            </a:pPr>
            <a:endParaRPr lang="en-US" dirty="0"/>
          </a:p>
        </p:txBody>
      </p:sp>
      <p:pic>
        <p:nvPicPr>
          <p:cNvPr id="4" name="Picture 3">
            <a:extLst>
              <a:ext uri="{FF2B5EF4-FFF2-40B4-BE49-F238E27FC236}">
                <a16:creationId xmlns:a16="http://schemas.microsoft.com/office/drawing/2014/main" id="{BAF0040F-DBE5-B62E-A325-4EE730CFB5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5" name="Slide Number Placeholder 4">
            <a:extLst>
              <a:ext uri="{FF2B5EF4-FFF2-40B4-BE49-F238E27FC236}">
                <a16:creationId xmlns:a16="http://schemas.microsoft.com/office/drawing/2014/main" id="{3DA53C4D-AB61-A850-2034-38FA1C5F2B90}"/>
              </a:ext>
            </a:extLst>
          </p:cNvPr>
          <p:cNvSpPr>
            <a:spLocks noGrp="1"/>
          </p:cNvSpPr>
          <p:nvPr>
            <p:ph type="sldNum" sz="quarter" idx="12"/>
          </p:nvPr>
        </p:nvSpPr>
        <p:spPr>
          <a:xfrm>
            <a:off x="8590663" y="6041362"/>
            <a:ext cx="683339" cy="365125"/>
          </a:xfrm>
        </p:spPr>
        <p:txBody>
          <a:bodyPr/>
          <a:lstStyle/>
          <a:p>
            <a:fld id="{3A98EE3D-8CD1-4C3F-BD1C-C98C9596463C}" type="slidenum">
              <a:rPr lang="en-US" smtClean="0"/>
              <a:t>48</a:t>
            </a:fld>
            <a:endParaRPr lang="en-US" dirty="0"/>
          </a:p>
        </p:txBody>
      </p:sp>
    </p:spTree>
    <p:extLst>
      <p:ext uri="{BB962C8B-B14F-4D97-AF65-F5344CB8AC3E}">
        <p14:creationId xmlns:p14="http://schemas.microsoft.com/office/powerpoint/2010/main" val="240227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0D83-4124-7FB9-5DC5-6EC68AE20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9926A-D610-4770-2E94-EDDF20CC9E7E}"/>
              </a:ext>
            </a:extLst>
          </p:cNvPr>
          <p:cNvSpPr>
            <a:spLocks noGrp="1"/>
          </p:cNvSpPr>
          <p:nvPr>
            <p:ph type="title"/>
          </p:nvPr>
        </p:nvSpPr>
        <p:spPr/>
        <p:txBody>
          <a:bodyPr>
            <a:normAutofit/>
          </a:bodyPr>
          <a:lstStyle/>
          <a:p>
            <a:pPr algn="ctr"/>
            <a:r>
              <a:rPr lang="en-US" sz="4000" dirty="0"/>
              <a:t>Treatment Policy #4 Updates:</a:t>
            </a:r>
          </a:p>
        </p:txBody>
      </p:sp>
      <p:sp>
        <p:nvSpPr>
          <p:cNvPr id="3" name="Content Placeholder 2">
            <a:extLst>
              <a:ext uri="{FF2B5EF4-FFF2-40B4-BE49-F238E27FC236}">
                <a16:creationId xmlns:a16="http://schemas.microsoft.com/office/drawing/2014/main" id="{BC04AB07-2E1C-593B-5448-A9286285EFBF}"/>
              </a:ext>
            </a:extLst>
          </p:cNvPr>
          <p:cNvSpPr>
            <a:spLocks noGrp="1"/>
          </p:cNvSpPr>
          <p:nvPr>
            <p:ph idx="1"/>
          </p:nvPr>
        </p:nvSpPr>
        <p:spPr>
          <a:xfrm>
            <a:off x="677334" y="1824471"/>
            <a:ext cx="8596668" cy="4790742"/>
          </a:xfrm>
        </p:spPr>
        <p:txBody>
          <a:bodyPr vert="horz" lIns="91440" tIns="45720" rIns="91440" bIns="45720" rtlCol="0" anchor="t">
            <a:normAutofit/>
          </a:bodyPr>
          <a:lstStyle/>
          <a:p>
            <a:r>
              <a:rPr lang="en-US" sz="2400" dirty="0"/>
              <a:t>Effective: February 1, 2025</a:t>
            </a:r>
          </a:p>
          <a:p>
            <a:r>
              <a:rPr lang="en-US" sz="2400" dirty="0"/>
              <a:t>Updates highlight a shift towards a more personalized and flexible approach to treatment while ensuring safety and compliance with regulations. </a:t>
            </a:r>
          </a:p>
          <a:p>
            <a:pPr lvl="1"/>
            <a:r>
              <a:rPr lang="en-US" sz="2400" dirty="0">
                <a:solidFill>
                  <a:schemeClr val="tx1"/>
                </a:solidFill>
              </a:rPr>
              <a:t>Individualized Considerations for Off-Site Dosing</a:t>
            </a:r>
          </a:p>
          <a:p>
            <a:pPr lvl="1"/>
            <a:r>
              <a:rPr lang="en-US" sz="2400" dirty="0">
                <a:solidFill>
                  <a:schemeClr val="tx1"/>
                </a:solidFill>
                <a:ea typeface="Calibri"/>
                <a:cs typeface="Calibri"/>
              </a:rPr>
              <a:t>Use of Updated Regulatory Language</a:t>
            </a:r>
          </a:p>
          <a:p>
            <a:pPr lvl="1"/>
            <a:r>
              <a:rPr lang="en-US" sz="2400" dirty="0">
                <a:solidFill>
                  <a:schemeClr val="tx1"/>
                </a:solidFill>
                <a:ea typeface="Calibri"/>
                <a:cs typeface="Calibri"/>
              </a:rPr>
              <a:t>Focus on Comprehensive Treatment</a:t>
            </a:r>
          </a:p>
          <a:p>
            <a:pPr lvl="1"/>
            <a:r>
              <a:rPr lang="en-US" sz="2400" dirty="0">
                <a:solidFill>
                  <a:schemeClr val="tx1"/>
                </a:solidFill>
                <a:ea typeface="Calibri"/>
                <a:cs typeface="Calibri"/>
              </a:rPr>
              <a:t>Emergency Considerations</a:t>
            </a:r>
          </a:p>
          <a:p>
            <a:pPr lvl="1"/>
            <a:r>
              <a:rPr lang="en-US" sz="2400" dirty="0">
                <a:solidFill>
                  <a:schemeClr val="tx1"/>
                </a:solidFill>
                <a:ea typeface="Calibri"/>
                <a:cs typeface="Calibri"/>
              </a:rPr>
              <a:t>Policy Compliance and Exception Requests</a:t>
            </a:r>
          </a:p>
          <a:p>
            <a:pPr marL="0" indent="0">
              <a:buNone/>
            </a:pPr>
            <a:endParaRPr lang="en-US" dirty="0">
              <a:latin typeface="Trebuchet MS" panose="020B0603020202020204"/>
              <a:ea typeface="Calibri"/>
              <a:cs typeface="Calibri"/>
            </a:endParaRPr>
          </a:p>
          <a:p>
            <a:pPr marL="457200" lvl="1" indent="0">
              <a:buNone/>
            </a:pPr>
            <a:endParaRPr lang="en-US" dirty="0">
              <a:latin typeface="Trebuchet MS" panose="020B0603020202020204"/>
              <a:ea typeface="Calibri"/>
              <a:cs typeface="Calibri"/>
            </a:endParaRPr>
          </a:p>
          <a:p>
            <a:pPr lvl="1"/>
            <a:endParaRPr lang="en-US" dirty="0">
              <a:latin typeface="Trebuchet MS" panose="020B0603020202020204"/>
              <a:ea typeface="Calibri"/>
              <a:cs typeface="Calibri"/>
            </a:endParaRPr>
          </a:p>
          <a:p>
            <a:pPr lvl="2"/>
            <a:endParaRPr lang="en-US" sz="1100" dirty="0">
              <a:latin typeface="Calibri"/>
              <a:ea typeface="Calibri"/>
              <a:cs typeface="Calibri"/>
            </a:endParaRPr>
          </a:p>
          <a:p>
            <a:pPr lvl="1"/>
            <a:endParaRPr lang="en-US" dirty="0">
              <a:latin typeface="Trebuchet MS" panose="020B0603020202020204"/>
              <a:ea typeface="Calibri"/>
              <a:cs typeface="Calibri"/>
            </a:endParaRPr>
          </a:p>
        </p:txBody>
      </p:sp>
      <p:pic>
        <p:nvPicPr>
          <p:cNvPr id="5" name="Picture 4" descr="A close-up of a logo&#10;&#10;Description automatically generated">
            <a:extLst>
              <a:ext uri="{FF2B5EF4-FFF2-40B4-BE49-F238E27FC236}">
                <a16:creationId xmlns:a16="http://schemas.microsoft.com/office/drawing/2014/main" id="{60976631-D7AD-F74B-953A-BF70B09D6B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1908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5568-6027-EE12-D300-0AB35E6A1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6C77F-8C6D-43C3-C507-4BA34ADF7A10}"/>
              </a:ext>
            </a:extLst>
          </p:cNvPr>
          <p:cNvSpPr>
            <a:spLocks noGrp="1"/>
          </p:cNvSpPr>
          <p:nvPr>
            <p:ph type="ctrTitle"/>
          </p:nvPr>
        </p:nvSpPr>
        <p:spPr>
          <a:xfrm>
            <a:off x="984930" y="10398"/>
            <a:ext cx="8669014" cy="1089836"/>
          </a:xfrm>
        </p:spPr>
        <p:txBody>
          <a:bodyPr/>
          <a:lstStyle/>
          <a:p>
            <a:pPr algn="ctr"/>
            <a:r>
              <a:rPr lang="en-US" sz="3600" dirty="0"/>
              <a:t>General Remarks</a:t>
            </a:r>
            <a:endParaRPr lang="en-US" dirty="0"/>
          </a:p>
        </p:txBody>
      </p:sp>
      <p:sp>
        <p:nvSpPr>
          <p:cNvPr id="3" name="Subtitle 2">
            <a:extLst>
              <a:ext uri="{FF2B5EF4-FFF2-40B4-BE49-F238E27FC236}">
                <a16:creationId xmlns:a16="http://schemas.microsoft.com/office/drawing/2014/main" id="{6C552468-0000-B90E-E31B-EC6D79A14FD8}"/>
              </a:ext>
            </a:extLst>
          </p:cNvPr>
          <p:cNvSpPr>
            <a:spLocks noGrp="1"/>
          </p:cNvSpPr>
          <p:nvPr>
            <p:ph type="subTitle" idx="1"/>
          </p:nvPr>
        </p:nvSpPr>
        <p:spPr>
          <a:xfrm>
            <a:off x="982357" y="1408307"/>
            <a:ext cx="8827504" cy="4916424"/>
          </a:xfrm>
        </p:spPr>
        <p:txBody>
          <a:bodyPr>
            <a:normAutofit/>
          </a:bodyPr>
          <a:lstStyle/>
          <a:p>
            <a:pPr algn="ctr"/>
            <a:r>
              <a:rPr lang="en-US" sz="2800" dirty="0">
                <a:solidFill>
                  <a:srgbClr val="FFC000"/>
                </a:solidFill>
                <a:latin typeface="Calibri"/>
                <a:ea typeface="+mn-lt"/>
                <a:cs typeface="+mn-lt"/>
              </a:rPr>
              <a:t> </a:t>
            </a:r>
            <a:r>
              <a:rPr lang="en-US" sz="2800" b="1" dirty="0">
                <a:solidFill>
                  <a:srgbClr val="FFC000"/>
                </a:solidFill>
                <a:latin typeface="Trebuchet MS"/>
                <a:ea typeface="+mn-lt"/>
                <a:cs typeface="+mn-lt"/>
              </a:rPr>
              <a:t>Regional Financial Position</a:t>
            </a:r>
            <a:endParaRPr lang="en-US" sz="2800" dirty="0"/>
          </a:p>
          <a:p>
            <a:pPr marL="342900" indent="-342900" algn="l">
              <a:buFont typeface="Wingdings" charset="2"/>
              <a:buChar char="Ø"/>
            </a:pPr>
            <a:r>
              <a:rPr lang="en-US" sz="2400" dirty="0">
                <a:latin typeface="Trebuchet MS"/>
                <a:ea typeface="+mn-lt"/>
                <a:cs typeface="+mn-lt"/>
              </a:rPr>
              <a:t>MSHN continues to experience revenue shortfalls and to regionally operate in a significant deficit. </a:t>
            </a:r>
            <a:endParaRPr lang="en-US" sz="2400" dirty="0">
              <a:latin typeface="Trebuchet MS"/>
              <a:ea typeface="Calibri"/>
              <a:cs typeface="Calibri"/>
            </a:endParaRPr>
          </a:p>
          <a:p>
            <a:pPr marL="342900" indent="-342900" algn="l">
              <a:buFont typeface="Wingdings" charset="2"/>
              <a:buChar char="Ø"/>
            </a:pPr>
            <a:r>
              <a:rPr lang="en-US" sz="2400" dirty="0">
                <a:latin typeface="Trebuchet MS"/>
                <a:ea typeface="+mn-lt"/>
                <a:cs typeface="+mn-lt"/>
              </a:rPr>
              <a:t>MSHN and its regional partners are taking all available actions to improve its financial positions.</a:t>
            </a:r>
          </a:p>
          <a:p>
            <a:pPr marL="342900" indent="-342900" algn="l">
              <a:buFont typeface="Wingdings" charset="2"/>
              <a:buChar char="Ø"/>
            </a:pPr>
            <a:r>
              <a:rPr lang="en-US" sz="2400" dirty="0">
                <a:latin typeface="Trebuchet MS"/>
                <a:ea typeface="+mn-lt"/>
                <a:cs typeface="+mn-lt"/>
              </a:rPr>
              <a:t>There are no current plans that would impact our SUD prevention, treatment, and/or recovery providers or the SUD service array.  MSHN has already announced, and plans to continue, a moratorium on new or expanded projects (except </a:t>
            </a:r>
            <a:r>
              <a:rPr lang="en-US" sz="2400">
                <a:latin typeface="Trebuchet MS"/>
                <a:ea typeface="+mn-lt"/>
                <a:cs typeface="+mn-lt"/>
              </a:rPr>
              <a:t>health homes and those </a:t>
            </a:r>
            <a:r>
              <a:rPr lang="en-US" sz="2400" dirty="0">
                <a:latin typeface="Trebuchet MS"/>
                <a:ea typeface="+mn-lt"/>
                <a:cs typeface="+mn-lt"/>
              </a:rPr>
              <a:t>that are already in progress).</a:t>
            </a:r>
          </a:p>
          <a:p>
            <a:pPr marL="342900" indent="-342900" algn="l">
              <a:buFont typeface="Arial" charset="2"/>
              <a:buChar char="•"/>
            </a:pPr>
            <a:endParaRPr lang="en-US" sz="2400" dirty="0">
              <a:latin typeface="Trebuchet MS"/>
              <a:ea typeface="+mn-lt"/>
              <a:cs typeface="+mn-lt"/>
            </a:endParaRPr>
          </a:p>
          <a:p>
            <a:pPr marL="342900" indent="-342900" algn="ctr">
              <a:buFont typeface="Arial" charset="2"/>
              <a:buChar char="•"/>
            </a:pPr>
            <a:endParaRPr lang="en-US" sz="2400" dirty="0"/>
          </a:p>
        </p:txBody>
      </p:sp>
      <p:pic>
        <p:nvPicPr>
          <p:cNvPr id="4" name="Picture 3" descr="A close-up of a logo&#10;&#10;Description automatically generated">
            <a:extLst>
              <a:ext uri="{FF2B5EF4-FFF2-40B4-BE49-F238E27FC236}">
                <a16:creationId xmlns:a16="http://schemas.microsoft.com/office/drawing/2014/main" id="{77D25FA6-67CE-8655-49CB-50AACB7EAA53}"/>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686551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BA0B9-915E-4605-39E0-DB3CBAA25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06361-61A3-2D42-F648-216E02475965}"/>
              </a:ext>
            </a:extLst>
          </p:cNvPr>
          <p:cNvSpPr>
            <a:spLocks noGrp="1"/>
          </p:cNvSpPr>
          <p:nvPr>
            <p:ph type="title"/>
          </p:nvPr>
        </p:nvSpPr>
        <p:spPr/>
        <p:txBody>
          <a:bodyPr/>
          <a:lstStyle/>
          <a:p>
            <a:pPr algn="ctr"/>
            <a:r>
              <a:rPr lang="en-US" dirty="0"/>
              <a:t>Treatment Policy #4 Updates:</a:t>
            </a:r>
          </a:p>
        </p:txBody>
      </p:sp>
      <p:sp>
        <p:nvSpPr>
          <p:cNvPr id="3" name="Content Placeholder 2">
            <a:extLst>
              <a:ext uri="{FF2B5EF4-FFF2-40B4-BE49-F238E27FC236}">
                <a16:creationId xmlns:a16="http://schemas.microsoft.com/office/drawing/2014/main" id="{EBDCC5BF-1622-68CA-B3D7-C550406F3468}"/>
              </a:ext>
            </a:extLst>
          </p:cNvPr>
          <p:cNvSpPr>
            <a:spLocks noGrp="1"/>
          </p:cNvSpPr>
          <p:nvPr>
            <p:ph idx="1"/>
          </p:nvPr>
        </p:nvSpPr>
        <p:spPr>
          <a:xfrm>
            <a:off x="677334" y="1414165"/>
            <a:ext cx="8596668" cy="5201048"/>
          </a:xfrm>
        </p:spPr>
        <p:txBody>
          <a:bodyPr vert="horz" lIns="91440" tIns="45720" rIns="91440" bIns="45720" rtlCol="0" anchor="t">
            <a:noAutofit/>
          </a:bodyPr>
          <a:lstStyle/>
          <a:p>
            <a:r>
              <a:rPr lang="en-US" sz="2200" dirty="0"/>
              <a:t>Dosing Restrictions: </a:t>
            </a:r>
            <a:r>
              <a:rPr lang="en-US" sz="2200" i="1" dirty="0"/>
              <a:t>do not apply to buprenorphine and buprenorphine products</a:t>
            </a:r>
          </a:p>
          <a:p>
            <a:pPr lvl="1"/>
            <a:r>
              <a:rPr lang="en-US" sz="2200" dirty="0"/>
              <a:t>During First 14 Days: </a:t>
            </a:r>
          </a:p>
          <a:p>
            <a:pPr lvl="2"/>
            <a:r>
              <a:rPr lang="en-US" sz="2200" dirty="0">
                <a:ea typeface="Calibri"/>
                <a:cs typeface="Calibri"/>
              </a:rPr>
              <a:t>Take home supply limited to 7 days</a:t>
            </a:r>
          </a:p>
          <a:p>
            <a:pPr lvl="1"/>
            <a:r>
              <a:rPr lang="en-US" sz="2200" dirty="0">
                <a:ea typeface="Calibri"/>
                <a:cs typeface="Calibri"/>
              </a:rPr>
              <a:t>After 15 Days:</a:t>
            </a:r>
          </a:p>
          <a:p>
            <a:pPr lvl="2"/>
            <a:r>
              <a:rPr lang="en-US" sz="2200" dirty="0">
                <a:ea typeface="Calibri"/>
                <a:cs typeface="Calibri"/>
              </a:rPr>
              <a:t>Take home supply limited to 14 days</a:t>
            </a:r>
          </a:p>
          <a:p>
            <a:pPr lvl="1"/>
            <a:r>
              <a:rPr lang="en-US" sz="2200" dirty="0">
                <a:ea typeface="Calibri"/>
                <a:cs typeface="Calibri"/>
              </a:rPr>
              <a:t>After 31 Days:</a:t>
            </a:r>
          </a:p>
          <a:p>
            <a:pPr lvl="2"/>
            <a:r>
              <a:rPr lang="en-US" sz="2200" dirty="0">
                <a:ea typeface="Calibri"/>
                <a:cs typeface="Calibri"/>
              </a:rPr>
              <a:t>Take home supply limited to 28 days</a:t>
            </a:r>
          </a:p>
          <a:p>
            <a:r>
              <a:rPr lang="en-US" sz="2200" dirty="0">
                <a:ea typeface="Calibri"/>
                <a:cs typeface="Calibri"/>
              </a:rPr>
              <a:t>The # of take-home doses is within the OTP prescriber’s discretion but must be based on the take-home criteria. The rationale for the decision must be documented in the person's clinical record. </a:t>
            </a:r>
          </a:p>
          <a:p>
            <a:pPr marL="457200" lvl="1" indent="0">
              <a:buNone/>
            </a:pPr>
            <a:endParaRPr lang="en-US" dirty="0">
              <a:latin typeface="Trebuchet MS" panose="020B0603020202020204"/>
              <a:ea typeface="Calibri"/>
              <a:cs typeface="Calibri"/>
            </a:endParaRPr>
          </a:p>
          <a:p>
            <a:pPr lvl="1"/>
            <a:endParaRPr lang="en-US" dirty="0">
              <a:latin typeface="Trebuchet MS" panose="020B0603020202020204"/>
              <a:ea typeface="Calibri"/>
              <a:cs typeface="Calibri"/>
            </a:endParaRPr>
          </a:p>
          <a:p>
            <a:pPr lvl="2"/>
            <a:endParaRPr lang="en-US" sz="1100" dirty="0">
              <a:latin typeface="Calibri"/>
              <a:ea typeface="Calibri"/>
              <a:cs typeface="Calibri"/>
            </a:endParaRPr>
          </a:p>
          <a:p>
            <a:pPr lvl="1"/>
            <a:endParaRPr lang="en-US" dirty="0">
              <a:latin typeface="Trebuchet MS" panose="020B0603020202020204"/>
              <a:ea typeface="Calibri"/>
              <a:cs typeface="Calibri"/>
            </a:endParaRPr>
          </a:p>
        </p:txBody>
      </p:sp>
      <p:pic>
        <p:nvPicPr>
          <p:cNvPr id="5" name="Picture 4" descr="A close-up of a logo&#10;&#10;Description automatically generated">
            <a:extLst>
              <a:ext uri="{FF2B5EF4-FFF2-40B4-BE49-F238E27FC236}">
                <a16:creationId xmlns:a16="http://schemas.microsoft.com/office/drawing/2014/main" id="{85713C2D-5F1F-8B80-93C1-CE32F3FC95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801492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14FE-B60B-6C30-336E-C9EBFE121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1BA49-A2A8-2153-43AC-F4FF49C8BA67}"/>
              </a:ext>
            </a:extLst>
          </p:cNvPr>
          <p:cNvSpPr>
            <a:spLocks noGrp="1"/>
          </p:cNvSpPr>
          <p:nvPr>
            <p:ph type="title"/>
          </p:nvPr>
        </p:nvSpPr>
        <p:spPr/>
        <p:txBody>
          <a:bodyPr/>
          <a:lstStyle/>
          <a:p>
            <a:pPr algn="ctr"/>
            <a:r>
              <a:rPr lang="en-US" dirty="0"/>
              <a:t>Treatment Policy #4 Updates:</a:t>
            </a:r>
          </a:p>
        </p:txBody>
      </p:sp>
      <p:sp>
        <p:nvSpPr>
          <p:cNvPr id="3" name="Content Placeholder 2">
            <a:extLst>
              <a:ext uri="{FF2B5EF4-FFF2-40B4-BE49-F238E27FC236}">
                <a16:creationId xmlns:a16="http://schemas.microsoft.com/office/drawing/2014/main" id="{01DA5C9A-688D-ACD3-9042-5001FFDA02D9}"/>
              </a:ext>
            </a:extLst>
          </p:cNvPr>
          <p:cNvSpPr>
            <a:spLocks noGrp="1"/>
          </p:cNvSpPr>
          <p:nvPr>
            <p:ph idx="1"/>
          </p:nvPr>
        </p:nvSpPr>
        <p:spPr>
          <a:xfrm>
            <a:off x="677334" y="1720325"/>
            <a:ext cx="8596668" cy="4894888"/>
          </a:xfrm>
        </p:spPr>
        <p:txBody>
          <a:bodyPr vert="horz" lIns="91440" tIns="45720" rIns="91440" bIns="45720" rtlCol="0" anchor="t">
            <a:noAutofit/>
          </a:bodyPr>
          <a:lstStyle/>
          <a:p>
            <a:r>
              <a:rPr lang="en-US" sz="2200" dirty="0">
                <a:ea typeface="Calibri"/>
                <a:cs typeface="Calibri"/>
              </a:rPr>
              <a:t>While the language in Treatment Policy #5 states an individual attend dosing daily initially, it also states "off-site dosing must be in compliance with the current Michigan Department of Health &amp; Human Services (MDHHS) Treatment Policy #4."</a:t>
            </a:r>
            <a:endParaRPr lang="en-US" dirty="0"/>
          </a:p>
          <a:p>
            <a:endParaRPr lang="en-US" sz="2200" dirty="0">
              <a:ea typeface="Calibri"/>
              <a:cs typeface="Calibri"/>
            </a:endParaRPr>
          </a:p>
          <a:p>
            <a:r>
              <a:rPr lang="en-US" sz="2200" dirty="0"/>
              <a:t>MDHHS is in the process of updating Treatment Policy #5 so that it will reflect the changes to 42 CFR Part 8. If there are conflicts in language between policy #5 and CFR, CFR is the rule to follow. </a:t>
            </a:r>
          </a:p>
          <a:p>
            <a:pPr marL="457200" lvl="1" indent="0">
              <a:buNone/>
            </a:pPr>
            <a:endParaRPr lang="en-US" sz="2200" dirty="0">
              <a:latin typeface="Trebuchet MS" panose="020B0603020202020204"/>
              <a:ea typeface="Calibri"/>
              <a:cs typeface="Calibri"/>
            </a:endParaRPr>
          </a:p>
          <a:p>
            <a:pPr lvl="1"/>
            <a:endParaRPr lang="en-US" dirty="0">
              <a:latin typeface="Trebuchet MS" panose="020B0603020202020204"/>
              <a:ea typeface="Calibri"/>
              <a:cs typeface="Calibri"/>
            </a:endParaRPr>
          </a:p>
          <a:p>
            <a:pPr lvl="2"/>
            <a:endParaRPr lang="en-US" sz="1100" dirty="0">
              <a:latin typeface="Calibri"/>
              <a:ea typeface="Calibri"/>
              <a:cs typeface="Calibri"/>
            </a:endParaRPr>
          </a:p>
          <a:p>
            <a:pPr lvl="1"/>
            <a:endParaRPr lang="en-US" dirty="0">
              <a:latin typeface="Trebuchet MS" panose="020B0603020202020204"/>
              <a:ea typeface="Calibri"/>
              <a:cs typeface="Calibri"/>
            </a:endParaRPr>
          </a:p>
        </p:txBody>
      </p:sp>
      <p:pic>
        <p:nvPicPr>
          <p:cNvPr id="5" name="Picture 4" descr="A close-up of a logo&#10;&#10;Description automatically generated">
            <a:extLst>
              <a:ext uri="{FF2B5EF4-FFF2-40B4-BE49-F238E27FC236}">
                <a16:creationId xmlns:a16="http://schemas.microsoft.com/office/drawing/2014/main" id="{0584C45E-C4E2-8E7C-F5AD-B0881E025A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490418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405B-58DF-74A0-8530-D415C3858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2E1A1-512B-3BDD-AF14-08F9C68CA103}"/>
              </a:ext>
            </a:extLst>
          </p:cNvPr>
          <p:cNvSpPr>
            <a:spLocks noGrp="1"/>
          </p:cNvSpPr>
          <p:nvPr>
            <p:ph type="title"/>
          </p:nvPr>
        </p:nvSpPr>
        <p:spPr>
          <a:xfrm>
            <a:off x="1010709" y="1714500"/>
            <a:ext cx="8596668" cy="1555514"/>
          </a:xfrm>
        </p:spPr>
        <p:txBody>
          <a:bodyPr>
            <a:normAutofit/>
          </a:bodyPr>
          <a:lstStyle/>
          <a:p>
            <a:pPr algn="ctr"/>
            <a:r>
              <a:rPr lang="en-US" sz="4400" dirty="0"/>
              <a:t>FY26 SUD Treatment &amp; Recovery</a:t>
            </a:r>
            <a:br>
              <a:rPr lang="en-US" sz="4400" dirty="0"/>
            </a:br>
            <a:r>
              <a:rPr lang="en-US" sz="4400" dirty="0"/>
              <a:t>Annual Planning Process</a:t>
            </a:r>
          </a:p>
        </p:txBody>
      </p:sp>
      <p:sp>
        <p:nvSpPr>
          <p:cNvPr id="3" name="Content Placeholder 2">
            <a:extLst>
              <a:ext uri="{FF2B5EF4-FFF2-40B4-BE49-F238E27FC236}">
                <a16:creationId xmlns:a16="http://schemas.microsoft.com/office/drawing/2014/main" id="{549A6A7F-626B-9627-11FD-8D1265A28684}"/>
              </a:ext>
            </a:extLst>
          </p:cNvPr>
          <p:cNvSpPr>
            <a:spLocks noGrp="1"/>
          </p:cNvSpPr>
          <p:nvPr>
            <p:ph idx="1"/>
          </p:nvPr>
        </p:nvSpPr>
        <p:spPr>
          <a:xfrm>
            <a:off x="924984" y="3646489"/>
            <a:ext cx="8596668" cy="2394873"/>
          </a:xfrm>
        </p:spPr>
        <p:txBody>
          <a:bodyPr vert="horz" lIns="91440" tIns="45720" rIns="91440" bIns="45720" rtlCol="0" anchor="t">
            <a:normAutofit/>
          </a:bodyPr>
          <a:lstStyle/>
          <a:p>
            <a:pPr marL="0" indent="0" algn="ctr">
              <a:buNone/>
            </a:pPr>
            <a:r>
              <a:rPr lang="en-US" sz="2400" dirty="0"/>
              <a:t>Kate Flavin</a:t>
            </a:r>
          </a:p>
          <a:p>
            <a:pPr marL="0" indent="0" algn="ctr">
              <a:buNone/>
            </a:pPr>
            <a:r>
              <a:rPr lang="en-US" sz="2400" i="1" dirty="0">
                <a:solidFill>
                  <a:schemeClr val="accent2">
                    <a:lumMod val="40000"/>
                    <a:lumOff val="60000"/>
                  </a:schemeClr>
                </a:solidFill>
              </a:rPr>
              <a:t>Treatment Administrator</a:t>
            </a:r>
          </a:p>
          <a:p>
            <a:pPr marL="0" indent="0">
              <a:buNone/>
            </a:pPr>
            <a:endParaRPr lang="en-US" dirty="0"/>
          </a:p>
        </p:txBody>
      </p:sp>
      <p:pic>
        <p:nvPicPr>
          <p:cNvPr id="4" name="Picture 3">
            <a:extLst>
              <a:ext uri="{FF2B5EF4-FFF2-40B4-BE49-F238E27FC236}">
                <a16:creationId xmlns:a16="http://schemas.microsoft.com/office/drawing/2014/main" id="{25A0FAFE-46DE-944C-A765-454BC1E084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5" name="Slide Number Placeholder 4">
            <a:extLst>
              <a:ext uri="{FF2B5EF4-FFF2-40B4-BE49-F238E27FC236}">
                <a16:creationId xmlns:a16="http://schemas.microsoft.com/office/drawing/2014/main" id="{44679245-76A3-B7F9-A170-7FCB4139DC59}"/>
              </a:ext>
            </a:extLst>
          </p:cNvPr>
          <p:cNvSpPr>
            <a:spLocks noGrp="1"/>
          </p:cNvSpPr>
          <p:nvPr>
            <p:ph type="sldNum" sz="quarter" idx="12"/>
          </p:nvPr>
        </p:nvSpPr>
        <p:spPr>
          <a:xfrm>
            <a:off x="8590663" y="6041362"/>
            <a:ext cx="683339" cy="365125"/>
          </a:xfrm>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3977911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CF89B-213B-4E34-6A07-17281A0FA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CFB54-A78D-BA33-4E41-C90BBFF62290}"/>
              </a:ext>
            </a:extLst>
          </p:cNvPr>
          <p:cNvSpPr>
            <a:spLocks noGrp="1"/>
          </p:cNvSpPr>
          <p:nvPr>
            <p:ph type="title"/>
          </p:nvPr>
        </p:nvSpPr>
        <p:spPr>
          <a:xfrm>
            <a:off x="564445" y="351259"/>
            <a:ext cx="8596668" cy="793261"/>
          </a:xfrm>
        </p:spPr>
        <p:txBody>
          <a:bodyPr/>
          <a:lstStyle/>
          <a:p>
            <a:pPr algn="ctr"/>
            <a:r>
              <a:rPr lang="en-US" dirty="0"/>
              <a:t>Purpose</a:t>
            </a:r>
          </a:p>
        </p:txBody>
      </p:sp>
      <p:sp>
        <p:nvSpPr>
          <p:cNvPr id="3" name="Content Placeholder 2">
            <a:extLst>
              <a:ext uri="{FF2B5EF4-FFF2-40B4-BE49-F238E27FC236}">
                <a16:creationId xmlns:a16="http://schemas.microsoft.com/office/drawing/2014/main" id="{A6460454-7709-08BB-2228-FEFD93262D0D}"/>
              </a:ext>
            </a:extLst>
          </p:cNvPr>
          <p:cNvSpPr>
            <a:spLocks noGrp="1"/>
          </p:cNvSpPr>
          <p:nvPr>
            <p:ph idx="1"/>
          </p:nvPr>
        </p:nvSpPr>
        <p:spPr>
          <a:xfrm>
            <a:off x="677334" y="1320814"/>
            <a:ext cx="8596668" cy="5294399"/>
          </a:xfrm>
        </p:spPr>
        <p:txBody>
          <a:bodyPr vert="horz" lIns="91440" tIns="45720" rIns="91440" bIns="45720" rtlCol="0" anchor="t">
            <a:noAutofit/>
          </a:bodyPr>
          <a:lstStyle/>
          <a:p>
            <a:r>
              <a:rPr lang="en-US" sz="2000" dirty="0"/>
              <a:t>Annual plan meetings provide MSHN Treatment Specialists with the opportunity to:</a:t>
            </a:r>
          </a:p>
          <a:p>
            <a:pPr lvl="1"/>
            <a:r>
              <a:rPr lang="en-US" sz="2000" dirty="0"/>
              <a:t>Discuss your agency’s goals for the upcoming fiscal year</a:t>
            </a:r>
          </a:p>
          <a:p>
            <a:pPr lvl="1"/>
            <a:r>
              <a:rPr lang="en-US" sz="2000" dirty="0"/>
              <a:t>Provide an opportunity for the provider to share </a:t>
            </a:r>
            <a:r>
              <a:rPr lang="en-US" sz="2000" dirty="0">
                <a:solidFill>
                  <a:srgbClr val="FFFFFF"/>
                </a:solidFill>
              </a:rPr>
              <a:t>successes or innovative ideas </a:t>
            </a:r>
          </a:p>
          <a:p>
            <a:pPr lvl="1"/>
            <a:r>
              <a:rPr lang="en-US" sz="2000" dirty="0">
                <a:solidFill>
                  <a:srgbClr val="FFFFFF"/>
                </a:solidFill>
              </a:rPr>
              <a:t>Hear about challenges and support </a:t>
            </a:r>
            <a:r>
              <a:rPr lang="en-US" sz="2000" dirty="0">
                <a:ea typeface="+mn-lt"/>
                <a:cs typeface="+mn-lt"/>
              </a:rPr>
              <a:t>needs </a:t>
            </a:r>
          </a:p>
          <a:p>
            <a:pPr lvl="1"/>
            <a:r>
              <a:rPr lang="en-US" sz="2000" dirty="0">
                <a:ea typeface="+mn-lt"/>
                <a:cs typeface="+mn-lt"/>
              </a:rPr>
              <a:t>Opportunities for technical assistance</a:t>
            </a:r>
            <a:endParaRPr lang="en-US" sz="2000" dirty="0"/>
          </a:p>
          <a:p>
            <a:pPr lvl="1"/>
            <a:r>
              <a:rPr lang="en-US" sz="2000" dirty="0">
                <a:solidFill>
                  <a:srgbClr val="FFFFFF"/>
                </a:solidFill>
              </a:rPr>
              <a:t>Support relationship building between </a:t>
            </a:r>
            <a:r>
              <a:rPr lang="en-US" sz="2000" dirty="0"/>
              <a:t>the </a:t>
            </a:r>
            <a:r>
              <a:rPr lang="en-US" sz="2000" dirty="0">
                <a:solidFill>
                  <a:srgbClr val="FFFFFF"/>
                </a:solidFill>
              </a:rPr>
              <a:t>provider and </a:t>
            </a:r>
            <a:r>
              <a:rPr lang="en-US" sz="2000" dirty="0"/>
              <a:t>MSHN</a:t>
            </a:r>
            <a:endParaRPr lang="en-US" sz="2000" dirty="0">
              <a:solidFill>
                <a:srgbClr val="FFFFFF"/>
              </a:solidFill>
            </a:endParaRPr>
          </a:p>
          <a:p>
            <a:r>
              <a:rPr lang="en-US" sz="2000" dirty="0">
                <a:solidFill>
                  <a:srgbClr val="FFFFFF"/>
                </a:solidFill>
              </a:rPr>
              <a:t>Annual Plans are completed during a collaborative</a:t>
            </a:r>
            <a:r>
              <a:rPr lang="en-US" sz="2000" dirty="0"/>
              <a:t> meeting between </a:t>
            </a:r>
            <a:r>
              <a:rPr lang="en-US" sz="2000" dirty="0">
                <a:solidFill>
                  <a:srgbClr val="FFFFFF"/>
                </a:solidFill>
              </a:rPr>
              <a:t>the provider </a:t>
            </a:r>
            <a:r>
              <a:rPr lang="en-US" sz="2000" dirty="0"/>
              <a:t>agency and the treatment specialists who support the agency. </a:t>
            </a:r>
          </a:p>
          <a:p>
            <a:r>
              <a:rPr lang="en-US" sz="2000" dirty="0"/>
              <a:t>Some meetings may also be attended by the MSHN team members from UM, Access, &amp; Integrated Care.</a:t>
            </a:r>
          </a:p>
          <a:p>
            <a:pPr marL="0" indent="0">
              <a:buNone/>
            </a:pPr>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15927ADE-32A2-7685-3387-4D83CCEFAA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659554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D528C-3CD6-42FA-74FE-4CAD45260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53781-6C88-459B-66BA-057F9BD8F5B0}"/>
              </a:ext>
            </a:extLst>
          </p:cNvPr>
          <p:cNvSpPr>
            <a:spLocks noGrp="1"/>
          </p:cNvSpPr>
          <p:nvPr>
            <p:ph type="title"/>
          </p:nvPr>
        </p:nvSpPr>
        <p:spPr>
          <a:xfrm>
            <a:off x="677334" y="496711"/>
            <a:ext cx="8596668" cy="754185"/>
          </a:xfrm>
        </p:spPr>
        <p:txBody>
          <a:bodyPr/>
          <a:lstStyle/>
          <a:p>
            <a:pPr algn="ctr"/>
            <a:r>
              <a:rPr lang="en-US" dirty="0"/>
              <a:t>Process</a:t>
            </a:r>
          </a:p>
        </p:txBody>
      </p:sp>
      <p:sp>
        <p:nvSpPr>
          <p:cNvPr id="3" name="Content Placeholder 2">
            <a:extLst>
              <a:ext uri="{FF2B5EF4-FFF2-40B4-BE49-F238E27FC236}">
                <a16:creationId xmlns:a16="http://schemas.microsoft.com/office/drawing/2014/main" id="{80194F66-D03B-B2EB-0965-D58F5B02218C}"/>
              </a:ext>
            </a:extLst>
          </p:cNvPr>
          <p:cNvSpPr>
            <a:spLocks noGrp="1"/>
          </p:cNvSpPr>
          <p:nvPr>
            <p:ph idx="1"/>
          </p:nvPr>
        </p:nvSpPr>
        <p:spPr>
          <a:xfrm>
            <a:off x="677334" y="1362062"/>
            <a:ext cx="9311630" cy="5253151"/>
          </a:xfrm>
        </p:spPr>
        <p:txBody>
          <a:bodyPr vert="horz" lIns="91440" tIns="45720" rIns="91440" bIns="45720" rtlCol="0" anchor="t">
            <a:normAutofit lnSpcReduction="10000"/>
          </a:bodyPr>
          <a:lstStyle/>
          <a:p>
            <a:pPr marL="228600" lvl="1"/>
            <a:r>
              <a:rPr lang="en-US" sz="2000" dirty="0"/>
              <a:t>The agency’s lead treatment specialist will reach out and provide FY26 annual plan documents and information individualized to each agency. </a:t>
            </a:r>
          </a:p>
          <a:p>
            <a:pPr marL="628650" lvl="2"/>
            <a:r>
              <a:rPr lang="en-US" sz="1800" dirty="0">
                <a:solidFill>
                  <a:srgbClr val="FFC000"/>
                </a:solidFill>
              </a:rPr>
              <a:t>Information was sent to all providers the week of March 10-14, 2025</a:t>
            </a:r>
          </a:p>
          <a:p>
            <a:pPr marL="228600" lvl="1"/>
            <a:r>
              <a:rPr lang="en-US" sz="2000" dirty="0"/>
              <a:t>Meetings will be completed virtually using the Zoom platform.</a:t>
            </a:r>
          </a:p>
          <a:p>
            <a:pPr marL="228600" lvl="1"/>
            <a:r>
              <a:rPr lang="en-US" sz="2000" dirty="0">
                <a:solidFill>
                  <a:srgbClr val="FFFF00"/>
                </a:solidFill>
              </a:rPr>
              <a:t>MSHN is requesting providers review and complete the annual plan document prior to the scheduled meeting date/time. </a:t>
            </a:r>
            <a:endParaRPr lang="en-US" sz="2000" dirty="0"/>
          </a:p>
          <a:p>
            <a:pPr marL="628650" lvl="2"/>
            <a:r>
              <a:rPr lang="en-US" sz="1800" i="1" dirty="0">
                <a:solidFill>
                  <a:srgbClr val="FFC000"/>
                </a:solidFill>
              </a:rPr>
              <a:t>Note:</a:t>
            </a:r>
            <a:r>
              <a:rPr lang="en-US" sz="1800" dirty="0">
                <a:solidFill>
                  <a:srgbClr val="00B0F0"/>
                </a:solidFill>
              </a:rPr>
              <a:t> There is a NEW tab for Access information this year. This should also be completed prior to the meeting. </a:t>
            </a:r>
          </a:p>
          <a:p>
            <a:pPr marL="228600" lvl="1"/>
            <a:r>
              <a:rPr lang="en-US" sz="2000" dirty="0"/>
              <a:t>Please </a:t>
            </a:r>
            <a:r>
              <a:rPr lang="en-US" sz="2000" dirty="0">
                <a:solidFill>
                  <a:srgbClr val="FFFFFF"/>
                </a:solidFill>
              </a:rPr>
              <a:t>review the annual plan documents and be prepared to discuss </a:t>
            </a:r>
            <a:r>
              <a:rPr lang="en-US" sz="2000" dirty="0"/>
              <a:t>the </a:t>
            </a:r>
            <a:r>
              <a:rPr lang="en-US" sz="2000" dirty="0">
                <a:ea typeface="+mn-lt"/>
                <a:cs typeface="+mn-lt"/>
              </a:rPr>
              <a:t>items applicable </a:t>
            </a:r>
            <a:r>
              <a:rPr lang="en-US" sz="2000" dirty="0"/>
              <a:t>to </a:t>
            </a:r>
            <a:r>
              <a:rPr lang="en-US" sz="2000" dirty="0">
                <a:ea typeface="+mn-lt"/>
                <a:cs typeface="+mn-lt"/>
              </a:rPr>
              <a:t>your agency.</a:t>
            </a:r>
          </a:p>
          <a:p>
            <a:pPr marL="228600" lvl="1"/>
            <a:r>
              <a:rPr lang="en-US" sz="2000" dirty="0">
                <a:solidFill>
                  <a:srgbClr val="FFFFFF"/>
                </a:solidFill>
              </a:rPr>
              <a:t>Please </a:t>
            </a:r>
            <a:r>
              <a:rPr lang="en-US" sz="2000" dirty="0"/>
              <a:t>be </a:t>
            </a:r>
            <a:r>
              <a:rPr lang="en-US" sz="2000" dirty="0">
                <a:solidFill>
                  <a:srgbClr val="FFFFFF"/>
                </a:solidFill>
              </a:rPr>
              <a:t>prepared to share progress on </a:t>
            </a:r>
            <a:r>
              <a:rPr lang="en-US" sz="2000" dirty="0"/>
              <a:t>the </a:t>
            </a:r>
            <a:r>
              <a:rPr lang="en-US" sz="2000" dirty="0">
                <a:solidFill>
                  <a:srgbClr val="FFFFFF"/>
                </a:solidFill>
              </a:rPr>
              <a:t>Trauma </a:t>
            </a:r>
            <a:r>
              <a:rPr lang="en-US" sz="2000" dirty="0"/>
              <a:t>Informed Care goals identified</a:t>
            </a:r>
            <a:r>
              <a:rPr lang="en-US" sz="2000" dirty="0">
                <a:solidFill>
                  <a:srgbClr val="FFFFFF"/>
                </a:solidFill>
              </a:rPr>
              <a:t> during the </a:t>
            </a:r>
            <a:r>
              <a:rPr lang="en-US" sz="2000" dirty="0"/>
              <a:t>FY25 annual plan process, as well as what the agency's goals will be for FY26. </a:t>
            </a:r>
          </a:p>
          <a:p>
            <a:pPr marL="228600" lvl="1"/>
            <a:r>
              <a:rPr lang="en-US" sz="2000" dirty="0"/>
              <a:t>Please ensure agency staff who are knowledgeable about annual plan topics are in attendance for the annual plan meeting. </a:t>
            </a:r>
            <a:endParaRPr lang="en-US" dirty="0"/>
          </a:p>
          <a:p>
            <a:pPr marL="0" indent="0">
              <a:buNone/>
            </a:pPr>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12475BB2-F527-610B-E8EE-03C6B66D85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094784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CA016-F02A-AF0C-9890-AA50AC9E4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D0CCC-CBBB-B0B0-1059-AB43D5D1ED85}"/>
              </a:ext>
            </a:extLst>
          </p:cNvPr>
          <p:cNvSpPr>
            <a:spLocks noGrp="1"/>
          </p:cNvSpPr>
          <p:nvPr>
            <p:ph type="title"/>
          </p:nvPr>
        </p:nvSpPr>
        <p:spPr/>
        <p:txBody>
          <a:bodyPr/>
          <a:lstStyle/>
          <a:p>
            <a:pPr algn="ctr"/>
            <a:r>
              <a:rPr lang="en-US" dirty="0"/>
              <a:t>Annual Plan Content</a:t>
            </a:r>
          </a:p>
        </p:txBody>
      </p:sp>
      <p:sp>
        <p:nvSpPr>
          <p:cNvPr id="3" name="Content Placeholder 2">
            <a:extLst>
              <a:ext uri="{FF2B5EF4-FFF2-40B4-BE49-F238E27FC236}">
                <a16:creationId xmlns:a16="http://schemas.microsoft.com/office/drawing/2014/main" id="{12403AD3-9157-58F4-CF92-EDA71263E27F}"/>
              </a:ext>
            </a:extLst>
          </p:cNvPr>
          <p:cNvSpPr>
            <a:spLocks noGrp="1"/>
          </p:cNvSpPr>
          <p:nvPr>
            <p:ph idx="1"/>
          </p:nvPr>
        </p:nvSpPr>
        <p:spPr>
          <a:xfrm>
            <a:off x="677334" y="1628363"/>
            <a:ext cx="8596668" cy="4986850"/>
          </a:xfrm>
        </p:spPr>
        <p:txBody>
          <a:bodyPr vert="horz" lIns="91440" tIns="45720" rIns="91440" bIns="45720" rtlCol="0" anchor="t">
            <a:normAutofit/>
          </a:bodyPr>
          <a:lstStyle/>
          <a:p>
            <a:pPr lvl="1">
              <a:buFont typeface="Wingdings 3,Sans-Serif" charset="2"/>
            </a:pPr>
            <a:r>
              <a:rPr lang="en-US" sz="2400" dirty="0"/>
              <a:t>Instructions</a:t>
            </a:r>
          </a:p>
          <a:p>
            <a:pPr lvl="1">
              <a:buFont typeface="Wingdings 3,Sans-Serif" charset="2"/>
            </a:pPr>
            <a:r>
              <a:rPr lang="en-US" sz="2400" dirty="0"/>
              <a:t>Annual Plan Update</a:t>
            </a:r>
          </a:p>
          <a:p>
            <a:pPr lvl="1">
              <a:buFont typeface="Wingdings 3,Sans-Serif" charset="2"/>
            </a:pPr>
            <a:r>
              <a:rPr lang="en-US" sz="2400" dirty="0"/>
              <a:t>Content Specific Areas:</a:t>
            </a:r>
          </a:p>
          <a:p>
            <a:pPr lvl="2">
              <a:buFont typeface="Courier New,monospace" charset="2"/>
              <a:buChar char="o"/>
            </a:pPr>
            <a:r>
              <a:rPr lang="en-US" sz="2400" dirty="0"/>
              <a:t>Recovery Housing</a:t>
            </a:r>
          </a:p>
          <a:p>
            <a:pPr lvl="2">
              <a:buFont typeface="Courier New,monospace" charset="2"/>
              <a:buChar char="o"/>
            </a:pPr>
            <a:r>
              <a:rPr lang="en-US" sz="2400" dirty="0"/>
              <a:t>Women’s Specialty Services</a:t>
            </a:r>
          </a:p>
          <a:p>
            <a:pPr lvl="2">
              <a:buFont typeface="Courier New,monospace" charset="2"/>
              <a:buChar char="o"/>
            </a:pPr>
            <a:r>
              <a:rPr lang="en-US" sz="2400" dirty="0"/>
              <a:t>Residential and Withdrawal Management</a:t>
            </a:r>
            <a:endParaRPr lang="en-US" dirty="0"/>
          </a:p>
          <a:p>
            <a:pPr lvl="1">
              <a:buFont typeface="Wingdings 3,Sans-Serif" charset="2"/>
              <a:buChar char=""/>
            </a:pPr>
            <a:r>
              <a:rPr lang="en-US" sz="2400" dirty="0"/>
              <a:t>Access Info</a:t>
            </a:r>
          </a:p>
          <a:p>
            <a:pPr lvl="2">
              <a:buFont typeface="Courier New,monospace" charset="2"/>
              <a:buChar char="o"/>
            </a:pPr>
            <a:endParaRPr lang="en-US" sz="2400" dirty="0"/>
          </a:p>
          <a:p>
            <a:pPr marL="0" indent="0">
              <a:buNone/>
            </a:pPr>
            <a:endParaRPr lang="en-US" dirty="0">
              <a:solidFill>
                <a:schemeClr val="tx1"/>
              </a:solidFill>
              <a:ea typeface="Calibri"/>
              <a:cs typeface="Calibri"/>
            </a:endParaRPr>
          </a:p>
          <a:p>
            <a:pPr marL="457200" lvl="1" indent="0">
              <a:buNone/>
            </a:pPr>
            <a:endParaRPr lang="en-US" dirty="0">
              <a:ea typeface="Calibri"/>
              <a:cs typeface="Calibri"/>
            </a:endParaRPr>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latin typeface="Trebuchet MS" panose="020B0603020202020204"/>
              <a:ea typeface="Calibri"/>
              <a:cs typeface="Calibri"/>
            </a:endParaRPr>
          </a:p>
        </p:txBody>
      </p:sp>
      <p:pic>
        <p:nvPicPr>
          <p:cNvPr id="5" name="Picture 4" descr="A close-up of a logo&#10;&#10;Description automatically generated">
            <a:extLst>
              <a:ext uri="{FF2B5EF4-FFF2-40B4-BE49-F238E27FC236}">
                <a16:creationId xmlns:a16="http://schemas.microsoft.com/office/drawing/2014/main" id="{95E01654-C547-4DDF-02EC-32F7078F75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4072518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0F37-4502-7CEC-7734-437C1F97A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DADD-496D-1070-407C-4E157AB29303}"/>
              </a:ext>
            </a:extLst>
          </p:cNvPr>
          <p:cNvSpPr>
            <a:spLocks noGrp="1"/>
          </p:cNvSpPr>
          <p:nvPr>
            <p:ph type="title"/>
          </p:nvPr>
        </p:nvSpPr>
        <p:spPr>
          <a:xfrm>
            <a:off x="677334" y="342575"/>
            <a:ext cx="8596668" cy="676031"/>
          </a:xfrm>
        </p:spPr>
        <p:txBody>
          <a:bodyPr/>
          <a:lstStyle/>
          <a:p>
            <a:pPr algn="ctr"/>
            <a:r>
              <a:rPr lang="en-US" dirty="0"/>
              <a:t>Timeframe</a:t>
            </a:r>
          </a:p>
        </p:txBody>
      </p:sp>
      <p:sp>
        <p:nvSpPr>
          <p:cNvPr id="3" name="Content Placeholder 2">
            <a:extLst>
              <a:ext uri="{FF2B5EF4-FFF2-40B4-BE49-F238E27FC236}">
                <a16:creationId xmlns:a16="http://schemas.microsoft.com/office/drawing/2014/main" id="{8326C27E-E4FC-79D7-28AB-99AC92821A2E}"/>
              </a:ext>
            </a:extLst>
          </p:cNvPr>
          <p:cNvSpPr>
            <a:spLocks noGrp="1"/>
          </p:cNvSpPr>
          <p:nvPr>
            <p:ph idx="1"/>
          </p:nvPr>
        </p:nvSpPr>
        <p:spPr>
          <a:xfrm>
            <a:off x="674439" y="1300552"/>
            <a:ext cx="9127055" cy="5376171"/>
          </a:xfrm>
        </p:spPr>
        <p:txBody>
          <a:bodyPr vert="horz" lIns="91440" tIns="45720" rIns="91440" bIns="45720" rtlCol="0" anchor="t">
            <a:normAutofit/>
          </a:bodyPr>
          <a:lstStyle/>
          <a:p>
            <a:pPr marL="228600" lvl="1"/>
            <a:r>
              <a:rPr lang="en-US" sz="2400" b="1" dirty="0">
                <a:solidFill>
                  <a:srgbClr val="FFC000"/>
                </a:solidFill>
              </a:rPr>
              <a:t>March </a:t>
            </a:r>
            <a:endParaRPr lang="en-US" sz="2400" dirty="0">
              <a:solidFill>
                <a:srgbClr val="FFC000"/>
              </a:solidFill>
            </a:endParaRPr>
          </a:p>
          <a:p>
            <a:pPr marL="628650" lvl="2"/>
            <a:r>
              <a:rPr lang="en-US" sz="2200" dirty="0"/>
              <a:t>Provider will receive an email with link to Box with FY26 annual plan documents and request dates and times they are available to meet.</a:t>
            </a:r>
          </a:p>
          <a:p>
            <a:pPr marL="628650" lvl="2"/>
            <a:r>
              <a:rPr lang="en-US" sz="2200" dirty="0"/>
              <a:t>Treatment Specialist will schedule annual plan meeting and provide a Zoom meeting invite. </a:t>
            </a:r>
          </a:p>
          <a:p>
            <a:pPr marL="228600" lvl="1"/>
            <a:r>
              <a:rPr lang="en-US" sz="2400" b="1" dirty="0">
                <a:solidFill>
                  <a:srgbClr val="00B0F0"/>
                </a:solidFill>
              </a:rPr>
              <a:t>April-May</a:t>
            </a:r>
            <a:endParaRPr lang="en-US" sz="2400" dirty="0">
              <a:solidFill>
                <a:srgbClr val="00B0F0"/>
              </a:solidFill>
            </a:endParaRPr>
          </a:p>
          <a:p>
            <a:pPr marL="628650" lvl="2"/>
            <a:r>
              <a:rPr lang="en-US" sz="2200" dirty="0"/>
              <a:t>Annual Plan meetings will take place. Plan for 2-3 hours for this interaction. </a:t>
            </a:r>
          </a:p>
          <a:p>
            <a:pPr marL="628650" lvl="2"/>
            <a:r>
              <a:rPr lang="en-US" sz="2200" dirty="0"/>
              <a:t>Annual Plans will be finalized in Box for each provider.</a:t>
            </a:r>
          </a:p>
          <a:p>
            <a:pPr marL="628650" lvl="2"/>
            <a:r>
              <a:rPr lang="en-US" sz="2200" i="1" dirty="0">
                <a:solidFill>
                  <a:srgbClr val="FFFF00"/>
                </a:solidFill>
              </a:rPr>
              <a:t>All Cost Reimbursed providers should have their finance/budget person attend the May 8th 12-1p Lunch &amp; Learn on Budget Preparation. Info available in the Constant Contact weekly. </a:t>
            </a:r>
          </a:p>
          <a:p>
            <a:pPr marL="228600" lvl="1"/>
            <a:endParaRPr lang="en-US" sz="2400" b="1" dirty="0">
              <a:solidFill>
                <a:srgbClr val="CC99FF"/>
              </a:solidFill>
            </a:endParaRPr>
          </a:p>
          <a:p>
            <a:pPr marL="0" indent="0">
              <a:buNone/>
            </a:pPr>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6E5EAA66-915C-3F47-B83C-F46B06E929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130734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8AA3-C8BE-5D41-FF07-757C27823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53D6B-50B6-6CC3-6D8A-2B1A9E3727E1}"/>
              </a:ext>
            </a:extLst>
          </p:cNvPr>
          <p:cNvSpPr>
            <a:spLocks noGrp="1"/>
          </p:cNvSpPr>
          <p:nvPr>
            <p:ph type="title"/>
          </p:nvPr>
        </p:nvSpPr>
        <p:spPr/>
        <p:txBody>
          <a:bodyPr/>
          <a:lstStyle/>
          <a:p>
            <a:pPr algn="ctr"/>
            <a:r>
              <a:rPr lang="en-US" dirty="0"/>
              <a:t>Timeframe Continued</a:t>
            </a:r>
          </a:p>
        </p:txBody>
      </p:sp>
      <p:sp>
        <p:nvSpPr>
          <p:cNvPr id="3" name="Content Placeholder 2">
            <a:extLst>
              <a:ext uri="{FF2B5EF4-FFF2-40B4-BE49-F238E27FC236}">
                <a16:creationId xmlns:a16="http://schemas.microsoft.com/office/drawing/2014/main" id="{374AB810-E344-323D-3ED0-3DD5322734E6}"/>
              </a:ext>
            </a:extLst>
          </p:cNvPr>
          <p:cNvSpPr>
            <a:spLocks noGrp="1"/>
          </p:cNvSpPr>
          <p:nvPr>
            <p:ph idx="1"/>
          </p:nvPr>
        </p:nvSpPr>
        <p:spPr>
          <a:xfrm>
            <a:off x="677334" y="1524882"/>
            <a:ext cx="9120543" cy="5090331"/>
          </a:xfrm>
        </p:spPr>
        <p:txBody>
          <a:bodyPr vert="horz" lIns="91440" tIns="45720" rIns="91440" bIns="45720" rtlCol="0" anchor="t">
            <a:normAutofit/>
          </a:bodyPr>
          <a:lstStyle/>
          <a:p>
            <a:pPr marL="228600" lvl="1"/>
            <a:r>
              <a:rPr lang="en-US" sz="2400" b="1" dirty="0">
                <a:solidFill>
                  <a:srgbClr val="CC99FF"/>
                </a:solidFill>
              </a:rPr>
              <a:t>June</a:t>
            </a:r>
            <a:endParaRPr lang="en-US" sz="2400" dirty="0">
              <a:solidFill>
                <a:srgbClr val="CC99FF"/>
              </a:solidFill>
            </a:endParaRPr>
          </a:p>
          <a:p>
            <a:pPr marL="628650" lvl="2"/>
            <a:r>
              <a:rPr lang="en-US" sz="2200" dirty="0"/>
              <a:t>Cost Reimbursed budget requests are due by COB 6/2/2025.</a:t>
            </a:r>
          </a:p>
          <a:p>
            <a:pPr marL="628650" lvl="2"/>
            <a:r>
              <a:rPr lang="en-US" sz="2200" dirty="0"/>
              <a:t>Please email budgets to Trisha Thrush at </a:t>
            </a:r>
            <a:r>
              <a:rPr lang="en-US" sz="2200" dirty="0">
                <a:hlinkClick r:id="rId2"/>
              </a:rPr>
              <a:t>trisha.thrush@midstatehealthnetwork.org</a:t>
            </a:r>
            <a:endParaRPr lang="en-US" sz="2200" dirty="0"/>
          </a:p>
          <a:p>
            <a:pPr marL="628650" lvl="2"/>
            <a:r>
              <a:rPr lang="en-US" sz="2200" dirty="0"/>
              <a:t>Please submit budget(s) early if they are prepared.</a:t>
            </a:r>
            <a:endParaRPr lang="en-US" sz="2200" b="1">
              <a:solidFill>
                <a:srgbClr val="FFC000"/>
              </a:solidFill>
            </a:endParaRPr>
          </a:p>
          <a:p>
            <a:pPr marL="628650" lvl="2"/>
            <a:r>
              <a:rPr lang="en-US" sz="2200" dirty="0"/>
              <a:t>Cost reimbursed budgets will be reviewed.</a:t>
            </a:r>
          </a:p>
          <a:p>
            <a:pPr marL="628650" lvl="2"/>
            <a:r>
              <a:rPr lang="en-US" sz="2200" dirty="0"/>
              <a:t>Questions regarding the budgets will be shared with the provider.</a:t>
            </a:r>
          </a:p>
          <a:p>
            <a:pPr marL="228600" lvl="1"/>
            <a:r>
              <a:rPr lang="en-US" sz="2400" b="1" dirty="0">
                <a:solidFill>
                  <a:srgbClr val="00B0F0"/>
                </a:solidFill>
              </a:rPr>
              <a:t>July</a:t>
            </a:r>
            <a:endParaRPr lang="en-US" sz="2400">
              <a:solidFill>
                <a:srgbClr val="00B0F0"/>
              </a:solidFill>
            </a:endParaRPr>
          </a:p>
          <a:p>
            <a:pPr marL="628650" lvl="2"/>
            <a:r>
              <a:rPr lang="en-US" sz="2200" dirty="0"/>
              <a:t>Treatment Team makes FY26 contract recommendations. </a:t>
            </a:r>
          </a:p>
          <a:p>
            <a:pPr marL="228600" lvl="2"/>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4638AF07-6FA8-5C42-33F5-976531B9FC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185864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81F2-C293-11DD-1353-9ACFF2605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2BFAB-229D-F5C4-CF3C-130E272680F1}"/>
              </a:ext>
            </a:extLst>
          </p:cNvPr>
          <p:cNvSpPr>
            <a:spLocks noGrp="1"/>
          </p:cNvSpPr>
          <p:nvPr>
            <p:ph type="title"/>
          </p:nvPr>
        </p:nvSpPr>
        <p:spPr/>
        <p:txBody>
          <a:bodyPr/>
          <a:lstStyle/>
          <a:p>
            <a:pPr algn="ctr"/>
            <a:r>
              <a:rPr lang="en-US" dirty="0"/>
              <a:t>Timeframe Continued</a:t>
            </a:r>
          </a:p>
        </p:txBody>
      </p:sp>
      <p:sp>
        <p:nvSpPr>
          <p:cNvPr id="3" name="Content Placeholder 2">
            <a:extLst>
              <a:ext uri="{FF2B5EF4-FFF2-40B4-BE49-F238E27FC236}">
                <a16:creationId xmlns:a16="http://schemas.microsoft.com/office/drawing/2014/main" id="{B2B9D462-BB32-4266-847F-22730E890E23}"/>
              </a:ext>
            </a:extLst>
          </p:cNvPr>
          <p:cNvSpPr>
            <a:spLocks noGrp="1"/>
          </p:cNvSpPr>
          <p:nvPr>
            <p:ph idx="1"/>
          </p:nvPr>
        </p:nvSpPr>
        <p:spPr>
          <a:xfrm>
            <a:off x="677334" y="1378706"/>
            <a:ext cx="9120543" cy="5481100"/>
          </a:xfrm>
        </p:spPr>
        <p:txBody>
          <a:bodyPr vert="horz" lIns="91440" tIns="45720" rIns="91440" bIns="45720" rtlCol="0" anchor="t">
            <a:noAutofit/>
          </a:bodyPr>
          <a:lstStyle/>
          <a:p>
            <a:pPr marL="228600" lvl="2"/>
            <a:r>
              <a:rPr lang="en-US" sz="2400" b="1" dirty="0">
                <a:solidFill>
                  <a:srgbClr val="CC99FF"/>
                </a:solidFill>
              </a:rPr>
              <a:t>August</a:t>
            </a:r>
            <a:endParaRPr lang="en-US" sz="2400">
              <a:solidFill>
                <a:srgbClr val="CC99FF"/>
              </a:solidFill>
            </a:endParaRPr>
          </a:p>
          <a:p>
            <a:pPr marL="685800" lvl="3"/>
            <a:r>
              <a:rPr lang="en-US" sz="2200" dirty="0"/>
              <a:t>FY26 contract recommendations supported by PA2 funding go before Oversight Policy Board (OPB) for review and approval/denial. </a:t>
            </a:r>
          </a:p>
          <a:p>
            <a:pPr marL="685800" lvl="3"/>
            <a:r>
              <a:rPr lang="en-US" sz="2200" dirty="0"/>
              <a:t>Items approved will move to MSHN Board of Directors (BOD) for final review of approval/denial. </a:t>
            </a:r>
          </a:p>
          <a:p>
            <a:pPr marL="228600" lvl="3"/>
            <a:r>
              <a:rPr lang="en-US" sz="2400" b="1" dirty="0">
                <a:solidFill>
                  <a:srgbClr val="FFFF00"/>
                </a:solidFill>
              </a:rPr>
              <a:t>September</a:t>
            </a:r>
            <a:endParaRPr lang="en-US" sz="2400">
              <a:solidFill>
                <a:srgbClr val="FFFF00"/>
              </a:solidFill>
            </a:endParaRPr>
          </a:p>
          <a:p>
            <a:pPr marL="685800" lvl="4"/>
            <a:r>
              <a:rPr lang="en-US" sz="2200" dirty="0"/>
              <a:t>FY26 contract recommendations go before MSHN Board of Directors (BOD) </a:t>
            </a:r>
            <a:endParaRPr lang="en-US" sz="2200" dirty="0">
              <a:ea typeface="+mn-lt"/>
              <a:cs typeface="+mn-lt"/>
            </a:endParaRPr>
          </a:p>
          <a:p>
            <a:pPr marL="685800" lvl="4"/>
            <a:r>
              <a:rPr lang="en-US" sz="2200" dirty="0">
                <a:ea typeface="+mn-lt"/>
                <a:cs typeface="+mn-lt"/>
              </a:rPr>
              <a:t>If approved, MSHN Contract Specialist, Kyle </a:t>
            </a:r>
            <a:r>
              <a:rPr lang="en-US" sz="2200" dirty="0" err="1">
                <a:ea typeface="+mn-lt"/>
                <a:cs typeface="+mn-lt"/>
              </a:rPr>
              <a:t>Jaskulka</a:t>
            </a:r>
            <a:r>
              <a:rPr lang="en-US" sz="2200" dirty="0">
                <a:ea typeface="+mn-lt"/>
                <a:cs typeface="+mn-lt"/>
              </a:rPr>
              <a:t>, will send contracts to providers. </a:t>
            </a:r>
            <a:endParaRPr lang="en-US" sz="2200" dirty="0"/>
          </a:p>
          <a:p>
            <a:pPr marL="685800" lvl="4"/>
            <a:r>
              <a:rPr lang="en-US" sz="2200" dirty="0">
                <a:solidFill>
                  <a:srgbClr val="FFFFFF"/>
                </a:solidFill>
              </a:rPr>
              <a:t>If denied, MSHN treatment specialist would be in contact and follow-up.</a:t>
            </a:r>
            <a:endParaRPr lang="en-US" sz="2200" dirty="0"/>
          </a:p>
          <a:p>
            <a:pPr marL="0" indent="0">
              <a:buNone/>
            </a:pPr>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E5FFF614-2D64-E5C4-CE70-8C6103FE8C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890091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666A-F2E2-2E02-0DC5-61467E8718AD}"/>
              </a:ext>
            </a:extLst>
          </p:cNvPr>
          <p:cNvSpPr>
            <a:spLocks noGrp="1"/>
          </p:cNvSpPr>
          <p:nvPr>
            <p:ph type="title"/>
          </p:nvPr>
        </p:nvSpPr>
        <p:spPr>
          <a:xfrm>
            <a:off x="1110076" y="1409230"/>
            <a:ext cx="8596668" cy="3403600"/>
          </a:xfrm>
        </p:spPr>
        <p:txBody>
          <a:bodyPr/>
          <a:lstStyle/>
          <a:p>
            <a:pPr algn="ctr"/>
            <a:r>
              <a:rPr lang="en-US" dirty="0"/>
              <a:t>Questions?</a:t>
            </a:r>
          </a:p>
        </p:txBody>
      </p:sp>
      <p:pic>
        <p:nvPicPr>
          <p:cNvPr id="5" name="Picture 4" descr="A close-up of a logo&#10;&#10;Description automatically generated">
            <a:extLst>
              <a:ext uri="{FF2B5EF4-FFF2-40B4-BE49-F238E27FC236}">
                <a16:creationId xmlns:a16="http://schemas.microsoft.com/office/drawing/2014/main" id="{56C9232D-863B-6805-152E-14B157067B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31037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AF16F-1A6D-5A75-D0EF-5904821AE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083BD-4A62-55BA-A46A-5003930B97BF}"/>
              </a:ext>
            </a:extLst>
          </p:cNvPr>
          <p:cNvSpPr>
            <a:spLocks noGrp="1"/>
          </p:cNvSpPr>
          <p:nvPr>
            <p:ph type="ctrTitle"/>
          </p:nvPr>
        </p:nvSpPr>
        <p:spPr>
          <a:xfrm>
            <a:off x="984930" y="210423"/>
            <a:ext cx="8669014" cy="1089836"/>
          </a:xfrm>
        </p:spPr>
        <p:txBody>
          <a:bodyPr/>
          <a:lstStyle/>
          <a:p>
            <a:pPr algn="ctr"/>
            <a:r>
              <a:rPr lang="en-US" sz="3600" dirty="0"/>
              <a:t>General Remarks</a:t>
            </a:r>
            <a:endParaRPr lang="en-US" dirty="0"/>
          </a:p>
        </p:txBody>
      </p:sp>
      <p:sp>
        <p:nvSpPr>
          <p:cNvPr id="3" name="Subtitle 2">
            <a:extLst>
              <a:ext uri="{FF2B5EF4-FFF2-40B4-BE49-F238E27FC236}">
                <a16:creationId xmlns:a16="http://schemas.microsoft.com/office/drawing/2014/main" id="{5B009D83-4079-A2A3-CF53-83C43022DC48}"/>
              </a:ext>
            </a:extLst>
          </p:cNvPr>
          <p:cNvSpPr>
            <a:spLocks noGrp="1"/>
          </p:cNvSpPr>
          <p:nvPr>
            <p:ph type="subTitle" idx="1"/>
          </p:nvPr>
        </p:nvSpPr>
        <p:spPr>
          <a:xfrm>
            <a:off x="982357" y="1713107"/>
            <a:ext cx="8827504" cy="4611624"/>
          </a:xfrm>
        </p:spPr>
        <p:txBody>
          <a:bodyPr>
            <a:normAutofit/>
          </a:bodyPr>
          <a:lstStyle/>
          <a:p>
            <a:pPr algn="ctr"/>
            <a:r>
              <a:rPr lang="en-US" sz="2800" b="1" dirty="0">
                <a:solidFill>
                  <a:srgbClr val="FFC000"/>
                </a:solidFill>
                <a:latin typeface="Trebuchet MS"/>
                <a:ea typeface="+mn-lt"/>
                <a:cs typeface="+mn-lt"/>
              </a:rPr>
              <a:t>PIHP Procurement</a:t>
            </a:r>
            <a:endParaRPr lang="en-US" sz="2800" dirty="0">
              <a:solidFill>
                <a:srgbClr val="000000"/>
              </a:solidFill>
              <a:latin typeface="Trebuchet MS"/>
              <a:ea typeface="+mn-lt"/>
              <a:cs typeface="+mn-lt"/>
            </a:endParaRPr>
          </a:p>
          <a:p>
            <a:pPr marL="342900" indent="-342900" algn="l">
              <a:buFont typeface="Wingdings" charset="2"/>
              <a:buChar char="Ø"/>
            </a:pPr>
            <a:r>
              <a:rPr lang="en-US" sz="2400" dirty="0">
                <a:latin typeface="Trebuchet MS"/>
                <a:ea typeface="+mn-lt"/>
                <a:cs typeface="+mn-lt"/>
              </a:rPr>
              <a:t>MDHHS publicly announced that all 10 PIHPs would be competitively procured prior to 10/01/26.</a:t>
            </a:r>
            <a:endParaRPr lang="en-US" sz="2400" dirty="0">
              <a:latin typeface="Trebuchet MS"/>
              <a:ea typeface="Calibri"/>
              <a:cs typeface="Calibri"/>
            </a:endParaRPr>
          </a:p>
          <a:p>
            <a:pPr marL="342900" indent="-342900" algn="l">
              <a:buFont typeface="Wingdings" charset="2"/>
              <a:buChar char="Ø"/>
            </a:pPr>
            <a:r>
              <a:rPr lang="en-US" sz="2400" dirty="0">
                <a:latin typeface="Trebuchet MS"/>
                <a:ea typeface="Calibri"/>
                <a:cs typeface="Calibri"/>
              </a:rPr>
              <a:t>MDHHS has not released any related details, including future bidder eligibility or any other parameters.</a:t>
            </a:r>
          </a:p>
          <a:p>
            <a:pPr marL="342900" indent="-342900" algn="l">
              <a:buFont typeface="Wingdings" charset="2"/>
              <a:buChar char="Ø"/>
            </a:pPr>
            <a:r>
              <a:rPr lang="en-US" sz="2400" dirty="0">
                <a:latin typeface="Trebuchet MS"/>
                <a:ea typeface="Calibri"/>
                <a:cs typeface="Calibri"/>
              </a:rPr>
              <a:t>MSHN is exploring all available avenues to participate successfully in the procurement process.</a:t>
            </a:r>
          </a:p>
          <a:p>
            <a:pPr marL="342900" indent="-342900" algn="l">
              <a:buFont typeface="Wingdings" charset="2"/>
              <a:buChar char="Ø"/>
            </a:pPr>
            <a:r>
              <a:rPr lang="en-US" sz="2400" dirty="0">
                <a:latin typeface="Trebuchet MS"/>
                <a:ea typeface="Calibri"/>
                <a:cs typeface="Calibri"/>
              </a:rPr>
              <a:t>As factual, pertinent details are learned, these will be made available to our region.</a:t>
            </a:r>
          </a:p>
          <a:p>
            <a:pPr algn="ctr"/>
            <a:endParaRPr lang="en-US" sz="2400" dirty="0">
              <a:latin typeface="Trebuchet MS"/>
              <a:ea typeface="Calibri"/>
              <a:cs typeface="Calibri"/>
            </a:endParaRPr>
          </a:p>
        </p:txBody>
      </p:sp>
      <p:pic>
        <p:nvPicPr>
          <p:cNvPr id="4" name="Picture 3" descr="A close-up of a logo&#10;&#10;Description automatically generated">
            <a:extLst>
              <a:ext uri="{FF2B5EF4-FFF2-40B4-BE49-F238E27FC236}">
                <a16:creationId xmlns:a16="http://schemas.microsoft.com/office/drawing/2014/main" id="{AEE7B8F8-924B-AD6D-2196-46A61B46AEA9}"/>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347317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8AD9-7BCB-4B14-57F6-5452E6981937}"/>
              </a:ext>
            </a:extLst>
          </p:cNvPr>
          <p:cNvSpPr>
            <a:spLocks noGrp="1"/>
          </p:cNvSpPr>
          <p:nvPr>
            <p:ph type="ctrTitle"/>
          </p:nvPr>
        </p:nvSpPr>
        <p:spPr>
          <a:xfrm>
            <a:off x="1678517" y="1082677"/>
            <a:ext cx="7595486" cy="2349034"/>
          </a:xfrm>
        </p:spPr>
        <p:txBody>
          <a:bodyPr/>
          <a:lstStyle/>
          <a:p>
            <a:pPr algn="ctr"/>
            <a:br>
              <a:rPr lang="en-US" dirty="0"/>
            </a:br>
            <a:br>
              <a:rPr lang="en-US" dirty="0"/>
            </a:br>
            <a:r>
              <a:rPr lang="en-US" sz="4400" dirty="0"/>
              <a:t>FY25 Lunch &amp; Learn Series</a:t>
            </a:r>
            <a:br>
              <a:rPr lang="en-US" dirty="0"/>
            </a:br>
            <a:endParaRPr lang="en-US" dirty="0"/>
          </a:p>
        </p:txBody>
      </p:sp>
      <p:sp>
        <p:nvSpPr>
          <p:cNvPr id="3" name="Subtitle 2">
            <a:extLst>
              <a:ext uri="{FF2B5EF4-FFF2-40B4-BE49-F238E27FC236}">
                <a16:creationId xmlns:a16="http://schemas.microsoft.com/office/drawing/2014/main" id="{CC35802B-C651-43E2-96F5-DFA365B99146}"/>
              </a:ext>
            </a:extLst>
          </p:cNvPr>
          <p:cNvSpPr>
            <a:spLocks noGrp="1"/>
          </p:cNvSpPr>
          <p:nvPr>
            <p:ph type="subTitle" idx="1"/>
          </p:nvPr>
        </p:nvSpPr>
        <p:spPr>
          <a:xfrm>
            <a:off x="1507067" y="3526958"/>
            <a:ext cx="7766936" cy="1620774"/>
          </a:xfrm>
        </p:spPr>
        <p:txBody>
          <a:bodyPr/>
          <a:lstStyle/>
          <a:p>
            <a:pPr algn="ctr"/>
            <a:r>
              <a:rPr lang="en-US" sz="2400" dirty="0"/>
              <a:t>Sherrie Donnelly</a:t>
            </a:r>
          </a:p>
          <a:p>
            <a:pPr algn="ctr"/>
            <a:r>
              <a:rPr lang="en-US" sz="2400" i="1" dirty="0">
                <a:solidFill>
                  <a:schemeClr val="accent2">
                    <a:lumMod val="40000"/>
                    <a:lumOff val="60000"/>
                  </a:schemeClr>
                </a:solidFill>
              </a:rPr>
              <a:t>Treatment &amp; Recovery Specialist</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AB92033A-321F-E67A-439A-C18A8345BC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762938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CF5D-543E-5DC3-E0F6-976A44F20D58}"/>
              </a:ext>
            </a:extLst>
          </p:cNvPr>
          <p:cNvSpPr>
            <a:spLocks noGrp="1"/>
          </p:cNvSpPr>
          <p:nvPr>
            <p:ph type="title"/>
          </p:nvPr>
        </p:nvSpPr>
        <p:spPr>
          <a:xfrm>
            <a:off x="771408" y="393230"/>
            <a:ext cx="8596668" cy="1320800"/>
          </a:xfrm>
        </p:spPr>
        <p:txBody>
          <a:bodyPr/>
          <a:lstStyle/>
          <a:p>
            <a:pPr algn="ctr"/>
            <a:r>
              <a:rPr lang="en-US" dirty="0"/>
              <a:t>FY25 Lunch &amp; Learn Series: </a:t>
            </a:r>
            <a:r>
              <a:rPr lang="en-US" dirty="0">
                <a:solidFill>
                  <a:srgbClr val="FFC000"/>
                </a:solidFill>
              </a:rPr>
              <a:t>Schedule</a:t>
            </a:r>
            <a:endParaRPr lang="en-US"/>
          </a:p>
        </p:txBody>
      </p:sp>
      <p:pic>
        <p:nvPicPr>
          <p:cNvPr id="4" name="Picture 3" descr="A close-up of a logo&#10;&#10;Description automatically generated">
            <a:extLst>
              <a:ext uri="{FF2B5EF4-FFF2-40B4-BE49-F238E27FC236}">
                <a16:creationId xmlns:a16="http://schemas.microsoft.com/office/drawing/2014/main" id="{E79F6E33-7049-32FA-1E4D-B4C40D960D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3" name="TextBox 2">
            <a:extLst>
              <a:ext uri="{FF2B5EF4-FFF2-40B4-BE49-F238E27FC236}">
                <a16:creationId xmlns:a16="http://schemas.microsoft.com/office/drawing/2014/main" id="{8671B1E5-E539-3A88-5981-1FAE9DE27FD1}"/>
              </a:ext>
            </a:extLst>
          </p:cNvPr>
          <p:cNvSpPr txBox="1"/>
          <p:nvPr/>
        </p:nvSpPr>
        <p:spPr>
          <a:xfrm>
            <a:off x="837258" y="5333999"/>
            <a:ext cx="861718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Trebuchet MS"/>
                <a:ea typeface="Tahoma"/>
                <a:cs typeface="Tahoma"/>
              </a:rPr>
              <a:t>All Sessions 12-1pm</a:t>
            </a:r>
          </a:p>
          <a:p>
            <a:pPr algn="ctr"/>
            <a:endParaRPr lang="en-US" sz="1400" dirty="0">
              <a:latin typeface="Trebuchet MS"/>
              <a:ea typeface="Tahoma"/>
              <a:cs typeface="Tahoma"/>
            </a:endParaRPr>
          </a:p>
          <a:p>
            <a:pPr algn="ctr"/>
            <a:r>
              <a:rPr lang="en-US" sz="1400" dirty="0">
                <a:latin typeface="Trebuchet MS"/>
                <a:ea typeface="Tahoma"/>
                <a:cs typeface="Tahoma"/>
              </a:rPr>
              <a:t>Join Zoom Meeting: </a:t>
            </a:r>
            <a:r>
              <a:rPr lang="en-US" sz="1400" b="1" dirty="0">
                <a:solidFill>
                  <a:srgbClr val="00B0F0"/>
                </a:solidFill>
                <a:latin typeface="Trebuchet MS"/>
                <a:ea typeface="Tahoma"/>
                <a:cs typeface="Tahoma"/>
                <a:hlinkClick r:id="rId3">
                  <a:extLst>
                    <a:ext uri="{A12FA001-AC4F-418D-AE19-62706E023703}">
                      <ahyp:hlinkClr xmlns:ahyp="http://schemas.microsoft.com/office/drawing/2018/hyperlinkcolor" val="tx"/>
                    </a:ext>
                  </a:extLst>
                </a:hlinkClick>
              </a:rPr>
              <a:t>https://us02web.zoom.us/j/3125295892</a:t>
            </a:r>
            <a:r>
              <a:rPr lang="en-US" sz="1400" dirty="0">
                <a:solidFill>
                  <a:srgbClr val="00B0F0"/>
                </a:solidFill>
                <a:latin typeface="Trebuchet MS"/>
                <a:ea typeface="Tahoma"/>
                <a:cs typeface="Tahoma"/>
              </a:rPr>
              <a:t> </a:t>
            </a:r>
            <a:endParaRPr lang="en-US" sz="1400">
              <a:latin typeface="Trebuchet MS"/>
            </a:endParaRPr>
          </a:p>
          <a:p>
            <a:pPr algn="ctr"/>
            <a:r>
              <a:rPr lang="en-US" sz="1400" dirty="0">
                <a:latin typeface="Trebuchet MS"/>
                <a:ea typeface="Tahoma"/>
                <a:cs typeface="Tahoma"/>
              </a:rPr>
              <a:t>Meeting ID: 312 529 5892</a:t>
            </a:r>
          </a:p>
          <a:p>
            <a:pPr algn="ctr"/>
            <a:endParaRPr lang="en-US" sz="1400" dirty="0">
              <a:latin typeface="Trebuchet MS"/>
              <a:ea typeface="Tahoma"/>
              <a:cs typeface="Tahoma"/>
            </a:endParaRPr>
          </a:p>
          <a:p>
            <a:pPr algn="ctr"/>
            <a:r>
              <a:rPr lang="en-US" sz="1400" b="1" dirty="0">
                <a:solidFill>
                  <a:srgbClr val="92D050"/>
                </a:solidFill>
                <a:latin typeface="Trebuchet MS"/>
                <a:ea typeface="Tahoma"/>
                <a:cs typeface="Tahoma"/>
                <a:hlinkClick r:id="rId4">
                  <a:extLst>
                    <a:ext uri="{A12FA001-AC4F-418D-AE19-62706E023703}">
                      <ahyp:hlinkClr xmlns:ahyp="http://schemas.microsoft.com/office/drawing/2018/hyperlinkcolor" val="tx"/>
                    </a:ext>
                  </a:extLst>
                </a:hlinkClick>
              </a:rPr>
              <a:t>Provider Trainings - Lunch and Learn Training Series</a:t>
            </a:r>
            <a:r>
              <a:rPr lang="en-US" sz="1400" dirty="0">
                <a:latin typeface="Trebuchet MS"/>
                <a:ea typeface="Tahoma"/>
                <a:cs typeface="Tahoma"/>
              </a:rPr>
              <a:t> are available on the MSHN website.</a:t>
            </a:r>
            <a:endParaRPr lang="en-US" sz="1400" dirty="0">
              <a:latin typeface="Trebuchet MS"/>
            </a:endParaRPr>
          </a:p>
        </p:txBody>
      </p:sp>
      <p:pic>
        <p:nvPicPr>
          <p:cNvPr id="6" name="Picture 5" descr="A green and white list with white text&#10;&#10;AI-generated content may be incorrect.">
            <a:extLst>
              <a:ext uri="{FF2B5EF4-FFF2-40B4-BE49-F238E27FC236}">
                <a16:creationId xmlns:a16="http://schemas.microsoft.com/office/drawing/2014/main" id="{A212A8A0-6069-5103-A8A0-01A40211D05B}"/>
              </a:ext>
            </a:extLst>
          </p:cNvPr>
          <p:cNvPicPr>
            <a:picLocks noChangeAspect="1"/>
          </p:cNvPicPr>
          <p:nvPr/>
        </p:nvPicPr>
        <p:blipFill>
          <a:blip r:embed="rId5"/>
          <a:stretch>
            <a:fillRect/>
          </a:stretch>
        </p:blipFill>
        <p:spPr>
          <a:xfrm>
            <a:off x="1038225" y="1125727"/>
            <a:ext cx="8601075" cy="4206497"/>
          </a:xfrm>
          <a:prstGeom prst="rect">
            <a:avLst/>
          </a:prstGeom>
        </p:spPr>
      </p:pic>
    </p:spTree>
    <p:extLst>
      <p:ext uri="{BB962C8B-B14F-4D97-AF65-F5344CB8AC3E}">
        <p14:creationId xmlns:p14="http://schemas.microsoft.com/office/powerpoint/2010/main" val="231577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CAAD-BF34-1C42-E8E1-3CC8D9BCEE12}"/>
              </a:ext>
            </a:extLst>
          </p:cNvPr>
          <p:cNvSpPr>
            <a:spLocks noGrp="1"/>
          </p:cNvSpPr>
          <p:nvPr>
            <p:ph type="ctrTitle"/>
          </p:nvPr>
        </p:nvSpPr>
        <p:spPr>
          <a:xfrm>
            <a:off x="1507067" y="767645"/>
            <a:ext cx="7766936" cy="2506202"/>
          </a:xfrm>
        </p:spPr>
        <p:txBody>
          <a:bodyPr/>
          <a:lstStyle/>
          <a:p>
            <a:pPr algn="ctr"/>
            <a:r>
              <a:rPr lang="en-US" sz="4400" dirty="0"/>
              <a:t>MSHN Hosted ASAM Criteria 4th Edition Trainings for FY25</a:t>
            </a:r>
            <a:endParaRPr lang="en-US" sz="4400"/>
          </a:p>
        </p:txBody>
      </p:sp>
      <p:sp>
        <p:nvSpPr>
          <p:cNvPr id="3" name="Subtitle 2">
            <a:extLst>
              <a:ext uri="{FF2B5EF4-FFF2-40B4-BE49-F238E27FC236}">
                <a16:creationId xmlns:a16="http://schemas.microsoft.com/office/drawing/2014/main" id="{3E7B7557-FC9E-8094-333C-A8463703A0B3}"/>
              </a:ext>
            </a:extLst>
          </p:cNvPr>
          <p:cNvSpPr>
            <a:spLocks noGrp="1"/>
          </p:cNvSpPr>
          <p:nvPr>
            <p:ph type="subTitle" idx="1"/>
          </p:nvPr>
        </p:nvSpPr>
        <p:spPr>
          <a:xfrm>
            <a:off x="1360260" y="4012121"/>
            <a:ext cx="7766936" cy="1925574"/>
          </a:xfrm>
        </p:spPr>
        <p:txBody>
          <a:bodyPr/>
          <a:lstStyle/>
          <a:p>
            <a:pPr algn="ctr"/>
            <a:r>
              <a:rPr lang="en-US" sz="2400" dirty="0"/>
              <a:t>Kate Flavin</a:t>
            </a:r>
          </a:p>
          <a:p>
            <a:pPr algn="ctr"/>
            <a:r>
              <a:rPr lang="en-US" sz="2400" i="1" dirty="0">
                <a:solidFill>
                  <a:schemeClr val="accent2">
                    <a:lumMod val="40000"/>
                    <a:lumOff val="60000"/>
                  </a:schemeClr>
                </a:solidFill>
              </a:rPr>
              <a:t>Treatment Administrator</a:t>
            </a:r>
          </a:p>
        </p:txBody>
      </p:sp>
      <p:pic>
        <p:nvPicPr>
          <p:cNvPr id="5" name="Picture 4" descr="A close-up of a logo&#10;&#10;Description automatically generated">
            <a:extLst>
              <a:ext uri="{FF2B5EF4-FFF2-40B4-BE49-F238E27FC236}">
                <a16:creationId xmlns:a16="http://schemas.microsoft.com/office/drawing/2014/main" id="{DA4AE91F-2678-77C8-13DF-4AB8825881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621280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D7BE-1E0F-CB6D-F33D-7A6B66708385}"/>
              </a:ext>
            </a:extLst>
          </p:cNvPr>
          <p:cNvSpPr>
            <a:spLocks noGrp="1"/>
          </p:cNvSpPr>
          <p:nvPr>
            <p:ph type="title"/>
          </p:nvPr>
        </p:nvSpPr>
        <p:spPr>
          <a:xfrm>
            <a:off x="677334" y="317970"/>
            <a:ext cx="8596668" cy="1320800"/>
          </a:xfrm>
        </p:spPr>
        <p:txBody>
          <a:bodyPr/>
          <a:lstStyle/>
          <a:p>
            <a:pPr algn="ctr"/>
            <a:r>
              <a:rPr lang="en-US" dirty="0"/>
              <a:t>MSHN – ASAM Criteria 4th Edition Trainings</a:t>
            </a:r>
            <a:endParaRPr lang="en-US"/>
          </a:p>
        </p:txBody>
      </p:sp>
      <p:sp>
        <p:nvSpPr>
          <p:cNvPr id="3" name="Content Placeholder 2">
            <a:extLst>
              <a:ext uri="{FF2B5EF4-FFF2-40B4-BE49-F238E27FC236}">
                <a16:creationId xmlns:a16="http://schemas.microsoft.com/office/drawing/2014/main" id="{8F574DA1-742D-DFCF-387E-62065C4ACF1B}"/>
              </a:ext>
            </a:extLst>
          </p:cNvPr>
          <p:cNvSpPr>
            <a:spLocks noGrp="1"/>
          </p:cNvSpPr>
          <p:nvPr>
            <p:ph idx="1"/>
          </p:nvPr>
        </p:nvSpPr>
        <p:spPr>
          <a:xfrm>
            <a:off x="677334" y="1817689"/>
            <a:ext cx="9120543" cy="4795173"/>
          </a:xfrm>
        </p:spPr>
        <p:txBody>
          <a:bodyPr vert="horz" lIns="91440" tIns="45720" rIns="91440" bIns="45720" rtlCol="0" anchor="t">
            <a:normAutofit/>
          </a:bodyPr>
          <a:lstStyle/>
          <a:p>
            <a:r>
              <a:rPr lang="en-US" sz="2400" dirty="0"/>
              <a:t>MSHN is providing</a:t>
            </a:r>
            <a:r>
              <a:rPr lang="en-US" sz="2400" dirty="0">
                <a:solidFill>
                  <a:schemeClr val="tx1"/>
                </a:solidFill>
              </a:rPr>
              <a:t> 10 ASAM Criteria 4th Edition Trainings</a:t>
            </a:r>
            <a:r>
              <a:rPr lang="en-US" sz="2400" dirty="0"/>
              <a:t> for contracted SUD Treatment providers.  </a:t>
            </a:r>
          </a:p>
          <a:p>
            <a:r>
              <a:rPr lang="en-US" sz="2400" dirty="0"/>
              <a:t>Coordinated by CMHAM with a $50 registration fee.</a:t>
            </a:r>
          </a:p>
          <a:p>
            <a:r>
              <a:rPr lang="en-US" sz="2400" dirty="0"/>
              <a:t>Everyone who registers and completes the training will receive an ASAM Criteria 4th edition manual.</a:t>
            </a:r>
          </a:p>
          <a:p>
            <a:r>
              <a:rPr lang="en-US" sz="2400" dirty="0">
                <a:solidFill>
                  <a:srgbClr val="FFFFFF"/>
                </a:solidFill>
              </a:rPr>
              <a:t>CMHAM has opened the registration information for all 10 </a:t>
            </a:r>
            <a:r>
              <a:rPr lang="en-US" sz="2400">
                <a:solidFill>
                  <a:srgbClr val="FFFFFF"/>
                </a:solidFill>
              </a:rPr>
              <a:t>trainings.</a:t>
            </a:r>
          </a:p>
          <a:p>
            <a:r>
              <a:rPr lang="en-US" sz="2200" i="1" dirty="0">
                <a:solidFill>
                  <a:srgbClr val="FFFF00"/>
                </a:solidFill>
              </a:rPr>
              <a:t>Note:</a:t>
            </a:r>
            <a:r>
              <a:rPr lang="en-US" sz="2200" dirty="0">
                <a:solidFill>
                  <a:srgbClr val="FFC000"/>
                </a:solidFill>
              </a:rPr>
              <a:t> MSHN will be evaluating the need to add additional trainings based on registration for the planned 10. So please have your team members register early.  </a:t>
            </a:r>
            <a:endParaRPr lang="en-US" dirty="0"/>
          </a:p>
          <a:p>
            <a:pPr marL="0" indent="0">
              <a:buNone/>
            </a:pPr>
            <a:endParaRPr lang="en-US" dirty="0">
              <a:solidFill>
                <a:srgbClr val="E6B91E"/>
              </a:solidFill>
            </a:endParaRPr>
          </a:p>
          <a:p>
            <a:pPr lvl="2"/>
            <a:endParaRPr lang="en-US" dirty="0"/>
          </a:p>
          <a:p>
            <a:pPr lvl="2"/>
            <a:endParaRPr lang="en-US" dirty="0"/>
          </a:p>
          <a:p>
            <a:pPr lvl="2"/>
            <a:endParaRPr lang="en-US" dirty="0"/>
          </a:p>
        </p:txBody>
      </p:sp>
      <p:pic>
        <p:nvPicPr>
          <p:cNvPr id="5" name="Picture 4" descr="A close-up of a logo&#10;&#10;Description automatically generated">
            <a:extLst>
              <a:ext uri="{FF2B5EF4-FFF2-40B4-BE49-F238E27FC236}">
                <a16:creationId xmlns:a16="http://schemas.microsoft.com/office/drawing/2014/main" id="{9FCE0EF5-459C-A667-7F93-03147DC971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150978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0CAB-38E4-CDAC-36D1-07122A5B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691CC-6F6A-2F7A-6BEF-A59C5D7A63E3}"/>
              </a:ext>
            </a:extLst>
          </p:cNvPr>
          <p:cNvSpPr>
            <a:spLocks noGrp="1"/>
          </p:cNvSpPr>
          <p:nvPr>
            <p:ph type="title"/>
          </p:nvPr>
        </p:nvSpPr>
        <p:spPr>
          <a:xfrm>
            <a:off x="677334" y="317970"/>
            <a:ext cx="8596668" cy="1320800"/>
          </a:xfrm>
        </p:spPr>
        <p:txBody>
          <a:bodyPr/>
          <a:lstStyle/>
          <a:p>
            <a:pPr algn="ctr"/>
            <a:r>
              <a:rPr lang="en-US" dirty="0"/>
              <a:t>MSHN – ASAM Criteria 4th Edition Trainings, cont.</a:t>
            </a:r>
          </a:p>
        </p:txBody>
      </p:sp>
      <p:sp>
        <p:nvSpPr>
          <p:cNvPr id="3" name="Content Placeholder 2">
            <a:extLst>
              <a:ext uri="{FF2B5EF4-FFF2-40B4-BE49-F238E27FC236}">
                <a16:creationId xmlns:a16="http://schemas.microsoft.com/office/drawing/2014/main" id="{52718BAB-D238-7187-47A4-0ACA148A58A8}"/>
              </a:ext>
            </a:extLst>
          </p:cNvPr>
          <p:cNvSpPr>
            <a:spLocks noGrp="1"/>
          </p:cNvSpPr>
          <p:nvPr>
            <p:ph idx="1"/>
          </p:nvPr>
        </p:nvSpPr>
        <p:spPr>
          <a:xfrm>
            <a:off x="677334" y="1817689"/>
            <a:ext cx="9120543" cy="4795173"/>
          </a:xfrm>
        </p:spPr>
        <p:txBody>
          <a:bodyPr vert="horz" lIns="91440" tIns="45720" rIns="91440" bIns="45720" rtlCol="0" anchor="t">
            <a:normAutofit/>
          </a:bodyPr>
          <a:lstStyle/>
          <a:p>
            <a:r>
              <a:rPr lang="en-US" sz="2400" dirty="0"/>
              <a:t>MSHN </a:t>
            </a:r>
            <a:r>
              <a:rPr lang="en-US" sz="2400" dirty="0">
                <a:solidFill>
                  <a:srgbClr val="FFFFFF"/>
                </a:solidFill>
              </a:rPr>
              <a:t>will be giving priority to contracted </a:t>
            </a:r>
            <a:r>
              <a:rPr lang="en-US" sz="2400" dirty="0">
                <a:solidFill>
                  <a:srgbClr val="FFC000"/>
                </a:solidFill>
              </a:rPr>
              <a:t>SUD Providers</a:t>
            </a:r>
            <a:r>
              <a:rPr lang="en-US" sz="2400" dirty="0">
                <a:solidFill>
                  <a:srgbClr val="FFFFFF"/>
                </a:solidFill>
              </a:rPr>
              <a:t> for registration.</a:t>
            </a:r>
            <a:endParaRPr lang="en-US" sz="2400" dirty="0"/>
          </a:p>
          <a:p>
            <a:pPr lvl="1"/>
            <a:r>
              <a:rPr lang="en-US" sz="2200" dirty="0">
                <a:solidFill>
                  <a:srgbClr val="FFFFFF"/>
                </a:solidFill>
              </a:rPr>
              <a:t>Please register no later than </a:t>
            </a:r>
            <a:r>
              <a:rPr lang="en-US" sz="2200" b="1" i="1" dirty="0">
                <a:solidFill>
                  <a:srgbClr val="FFC000"/>
                </a:solidFill>
              </a:rPr>
              <a:t>April 30, 2025.</a:t>
            </a:r>
            <a:endParaRPr lang="en-US" sz="2200" b="1" i="1" dirty="0">
              <a:solidFill>
                <a:srgbClr val="FFFFFF"/>
              </a:solidFill>
            </a:endParaRPr>
          </a:p>
          <a:p>
            <a:r>
              <a:rPr lang="en-US" sz="2400" dirty="0">
                <a:solidFill>
                  <a:srgbClr val="FFFFFF"/>
                </a:solidFill>
              </a:rPr>
              <a:t>If there are remaining spots for registration, MSHN will open registration to CMHSPs in our region. </a:t>
            </a:r>
          </a:p>
          <a:p>
            <a:pPr lvl="1"/>
            <a:r>
              <a:rPr lang="en-US" sz="2200" i="1" dirty="0">
                <a:solidFill>
                  <a:srgbClr val="FFFF00"/>
                </a:solidFill>
              </a:rPr>
              <a:t>Note:</a:t>
            </a:r>
            <a:r>
              <a:rPr lang="en-US" sz="2200" dirty="0">
                <a:solidFill>
                  <a:srgbClr val="FFC000"/>
                </a:solidFill>
              </a:rPr>
              <a:t> For CMHSPs with an SUD contract directly with MSHN, you are able to register now. </a:t>
            </a:r>
            <a:endParaRPr lang="en-US" sz="2200" i="1" dirty="0">
              <a:solidFill>
                <a:srgbClr val="FFFFFF"/>
              </a:solidFill>
            </a:endParaRPr>
          </a:p>
          <a:p>
            <a:pPr lvl="1"/>
            <a:r>
              <a:rPr lang="en-US" sz="2200" dirty="0">
                <a:solidFill>
                  <a:srgbClr val="00B0F0"/>
                </a:solidFill>
              </a:rPr>
              <a:t>**Reach out to your MSHN Treatment Specialist with any questions.  </a:t>
            </a:r>
            <a:endParaRPr lang="en-US" sz="2200" dirty="0">
              <a:solidFill>
                <a:srgbClr val="FFC000"/>
              </a:solidFill>
            </a:endParaRPr>
          </a:p>
          <a:p>
            <a:pPr marL="0" indent="0">
              <a:buNone/>
            </a:pPr>
            <a:endParaRPr lang="en-US" dirty="0">
              <a:solidFill>
                <a:srgbClr val="E6B91E"/>
              </a:solidFill>
            </a:endParaRPr>
          </a:p>
          <a:p>
            <a:pPr lvl="2"/>
            <a:endParaRPr lang="en-US" dirty="0"/>
          </a:p>
          <a:p>
            <a:pPr lvl="2"/>
            <a:endParaRPr lang="en-US" dirty="0"/>
          </a:p>
          <a:p>
            <a:pPr lvl="2"/>
            <a:endParaRPr lang="en-US" dirty="0"/>
          </a:p>
        </p:txBody>
      </p:sp>
      <p:pic>
        <p:nvPicPr>
          <p:cNvPr id="5" name="Picture 4" descr="A close-up of a logo&#10;&#10;Description automatically generated">
            <a:extLst>
              <a:ext uri="{FF2B5EF4-FFF2-40B4-BE49-F238E27FC236}">
                <a16:creationId xmlns:a16="http://schemas.microsoft.com/office/drawing/2014/main" id="{96C057F3-6022-B8ED-6DAF-959C6F5701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844792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1B93-51E1-4EFE-4879-63FA68FDC24E}"/>
              </a:ext>
            </a:extLst>
          </p:cNvPr>
          <p:cNvSpPr>
            <a:spLocks noGrp="1"/>
          </p:cNvSpPr>
          <p:nvPr>
            <p:ph type="title"/>
          </p:nvPr>
        </p:nvSpPr>
        <p:spPr/>
        <p:txBody>
          <a:bodyPr/>
          <a:lstStyle/>
          <a:p>
            <a:pPr algn="ctr"/>
            <a:r>
              <a:rPr lang="en-US" dirty="0"/>
              <a:t>MSHN – ASAM Criteria 4th Edition Trainings</a:t>
            </a:r>
          </a:p>
        </p:txBody>
      </p:sp>
      <p:sp>
        <p:nvSpPr>
          <p:cNvPr id="3" name="Text Placeholder 2">
            <a:extLst>
              <a:ext uri="{FF2B5EF4-FFF2-40B4-BE49-F238E27FC236}">
                <a16:creationId xmlns:a16="http://schemas.microsoft.com/office/drawing/2014/main" id="{B49A2901-E892-1B6A-3A15-1E37373BE501}"/>
              </a:ext>
            </a:extLst>
          </p:cNvPr>
          <p:cNvSpPr>
            <a:spLocks noGrp="1"/>
          </p:cNvSpPr>
          <p:nvPr>
            <p:ph type="body" idx="1"/>
          </p:nvPr>
        </p:nvSpPr>
        <p:spPr>
          <a:xfrm>
            <a:off x="5285374" y="2292687"/>
            <a:ext cx="4185623" cy="576262"/>
          </a:xfrm>
        </p:spPr>
        <p:txBody>
          <a:bodyPr/>
          <a:lstStyle/>
          <a:p>
            <a:pPr algn="ctr"/>
            <a:r>
              <a:rPr lang="en-US" sz="2800" b="1" dirty="0">
                <a:solidFill>
                  <a:srgbClr val="FFC000"/>
                </a:solidFill>
              </a:rPr>
              <a:t>In-Person Training Dates</a:t>
            </a:r>
            <a:endParaRPr lang="en-US" sz="2800" b="1" dirty="0"/>
          </a:p>
        </p:txBody>
      </p:sp>
      <p:sp>
        <p:nvSpPr>
          <p:cNvPr id="4" name="Content Placeholder 3">
            <a:extLst>
              <a:ext uri="{FF2B5EF4-FFF2-40B4-BE49-F238E27FC236}">
                <a16:creationId xmlns:a16="http://schemas.microsoft.com/office/drawing/2014/main" id="{0B047FEA-AC04-317E-ED50-E722859E6DD2}"/>
              </a:ext>
            </a:extLst>
          </p:cNvPr>
          <p:cNvSpPr>
            <a:spLocks noGrp="1"/>
          </p:cNvSpPr>
          <p:nvPr>
            <p:ph sz="half" idx="2"/>
          </p:nvPr>
        </p:nvSpPr>
        <p:spPr>
          <a:xfrm>
            <a:off x="5586412" y="3000652"/>
            <a:ext cx="3806996" cy="3856392"/>
          </a:xfrm>
        </p:spPr>
        <p:txBody>
          <a:bodyPr vert="horz" lIns="91440" tIns="45720" rIns="91440" bIns="45720" rtlCol="0" anchor="t">
            <a:normAutofit/>
          </a:bodyPr>
          <a:lstStyle/>
          <a:p>
            <a:r>
              <a:rPr lang="en-US" sz="2400" dirty="0">
                <a:solidFill>
                  <a:schemeClr val="tx1"/>
                </a:solidFill>
                <a:ea typeface="+mn-lt"/>
                <a:cs typeface="+mn-lt"/>
              </a:rPr>
              <a:t>June 16-17 – Bay City</a:t>
            </a:r>
            <a:endParaRPr lang="en-US" sz="2400">
              <a:solidFill>
                <a:schemeClr val="tx1"/>
              </a:solidFill>
            </a:endParaRPr>
          </a:p>
          <a:p>
            <a:r>
              <a:rPr lang="en-US" sz="2400" dirty="0">
                <a:solidFill>
                  <a:schemeClr val="tx1"/>
                </a:solidFill>
                <a:ea typeface="+mn-lt"/>
                <a:cs typeface="+mn-lt"/>
              </a:rPr>
              <a:t>July 22-23 - Lansing</a:t>
            </a:r>
            <a:endParaRPr lang="en-US" sz="2400">
              <a:solidFill>
                <a:schemeClr val="tx1"/>
              </a:solidFill>
            </a:endParaRPr>
          </a:p>
          <a:p>
            <a:r>
              <a:rPr lang="en-US" sz="2400" dirty="0">
                <a:solidFill>
                  <a:schemeClr val="tx1"/>
                </a:solidFill>
                <a:ea typeface="+mn-lt"/>
                <a:cs typeface="+mn-lt"/>
              </a:rPr>
              <a:t>August 12-13 – Mt. Pleasant</a:t>
            </a:r>
            <a:endParaRPr lang="en-US" sz="2400" dirty="0">
              <a:solidFill>
                <a:schemeClr val="tx1"/>
              </a:solidFill>
            </a:endParaRPr>
          </a:p>
          <a:p>
            <a:pPr marL="0" indent="0">
              <a:buNone/>
            </a:pPr>
            <a:endParaRPr lang="en-US" sz="2000" dirty="0">
              <a:solidFill>
                <a:schemeClr val="tx1"/>
              </a:solidFill>
            </a:endParaRPr>
          </a:p>
          <a:p>
            <a:endParaRPr lang="en-US" dirty="0">
              <a:solidFill>
                <a:schemeClr val="tx1"/>
              </a:solidFill>
            </a:endParaRPr>
          </a:p>
          <a:p>
            <a:endParaRPr lang="en-US" dirty="0"/>
          </a:p>
        </p:txBody>
      </p:sp>
      <p:sp>
        <p:nvSpPr>
          <p:cNvPr id="5" name="Text Placeholder 4">
            <a:extLst>
              <a:ext uri="{FF2B5EF4-FFF2-40B4-BE49-F238E27FC236}">
                <a16:creationId xmlns:a16="http://schemas.microsoft.com/office/drawing/2014/main" id="{6F8829B8-091C-7308-528D-174E9866DDC3}"/>
              </a:ext>
            </a:extLst>
          </p:cNvPr>
          <p:cNvSpPr>
            <a:spLocks noGrp="1"/>
          </p:cNvSpPr>
          <p:nvPr>
            <p:ph type="body" sz="quarter" idx="3"/>
          </p:nvPr>
        </p:nvSpPr>
        <p:spPr>
          <a:xfrm>
            <a:off x="789198" y="2292687"/>
            <a:ext cx="4185618" cy="576262"/>
          </a:xfrm>
        </p:spPr>
        <p:txBody>
          <a:bodyPr/>
          <a:lstStyle/>
          <a:p>
            <a:pPr algn="ctr"/>
            <a:r>
              <a:rPr lang="en-US" sz="2800" b="1" dirty="0">
                <a:solidFill>
                  <a:srgbClr val="FFFF00"/>
                </a:solidFill>
              </a:rPr>
              <a:t>Virtual Training Dates</a:t>
            </a:r>
            <a:endParaRPr lang="en-US" sz="2800" b="1" dirty="0"/>
          </a:p>
        </p:txBody>
      </p:sp>
      <p:sp>
        <p:nvSpPr>
          <p:cNvPr id="6" name="Content Placeholder 5">
            <a:extLst>
              <a:ext uri="{FF2B5EF4-FFF2-40B4-BE49-F238E27FC236}">
                <a16:creationId xmlns:a16="http://schemas.microsoft.com/office/drawing/2014/main" id="{112E2B4D-CBD7-6EE1-64CF-03866CDB380A}"/>
              </a:ext>
            </a:extLst>
          </p:cNvPr>
          <p:cNvSpPr>
            <a:spLocks noGrp="1"/>
          </p:cNvSpPr>
          <p:nvPr>
            <p:ph sz="quarter" idx="4"/>
          </p:nvPr>
        </p:nvSpPr>
        <p:spPr>
          <a:xfrm>
            <a:off x="1824014" y="2868948"/>
            <a:ext cx="2746370" cy="3818763"/>
          </a:xfrm>
        </p:spPr>
        <p:txBody>
          <a:bodyPr vert="horz" lIns="91440" tIns="45720" rIns="91440" bIns="45720" rtlCol="0" anchor="t">
            <a:normAutofit/>
          </a:bodyPr>
          <a:lstStyle/>
          <a:p>
            <a:r>
              <a:rPr lang="en-US" sz="2400" dirty="0">
                <a:solidFill>
                  <a:schemeClr val="tx1"/>
                </a:solidFill>
              </a:rPr>
              <a:t>May 1-2</a:t>
            </a:r>
          </a:p>
          <a:p>
            <a:r>
              <a:rPr lang="en-US" sz="2400" dirty="0">
                <a:solidFill>
                  <a:schemeClr val="tx1"/>
                </a:solidFill>
              </a:rPr>
              <a:t>May 6-7</a:t>
            </a:r>
          </a:p>
          <a:p>
            <a:r>
              <a:rPr lang="en-US" sz="2400" dirty="0">
                <a:solidFill>
                  <a:schemeClr val="tx1"/>
                </a:solidFill>
              </a:rPr>
              <a:t>June 4-5</a:t>
            </a:r>
          </a:p>
          <a:p>
            <a:r>
              <a:rPr lang="en-US" sz="2400" dirty="0">
                <a:solidFill>
                  <a:schemeClr val="tx1"/>
                </a:solidFill>
              </a:rPr>
              <a:t>June 23-24</a:t>
            </a:r>
          </a:p>
          <a:p>
            <a:r>
              <a:rPr lang="en-US" sz="2400" dirty="0">
                <a:solidFill>
                  <a:schemeClr val="tx1"/>
                </a:solidFill>
              </a:rPr>
              <a:t>July 7-8</a:t>
            </a:r>
          </a:p>
          <a:p>
            <a:r>
              <a:rPr lang="en-US" sz="2400" dirty="0">
                <a:solidFill>
                  <a:schemeClr val="tx1"/>
                </a:solidFill>
              </a:rPr>
              <a:t>July 15-16</a:t>
            </a:r>
          </a:p>
          <a:p>
            <a:r>
              <a:rPr lang="en-US" sz="2400" dirty="0">
                <a:solidFill>
                  <a:schemeClr val="tx1"/>
                </a:solidFill>
              </a:rPr>
              <a:t>August 5-6</a:t>
            </a:r>
          </a:p>
        </p:txBody>
      </p:sp>
      <p:pic>
        <p:nvPicPr>
          <p:cNvPr id="15" name="Picture 14" descr="A close-up of a logo&#10;&#10;Description automatically generated">
            <a:extLst>
              <a:ext uri="{FF2B5EF4-FFF2-40B4-BE49-F238E27FC236}">
                <a16:creationId xmlns:a16="http://schemas.microsoft.com/office/drawing/2014/main" id="{B7C7B25B-013F-A064-F4EA-A18F1306E2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293934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03F5-3B8D-8632-6572-35C28BB01EB8}"/>
              </a:ext>
            </a:extLst>
          </p:cNvPr>
          <p:cNvSpPr>
            <a:spLocks noGrp="1"/>
          </p:cNvSpPr>
          <p:nvPr>
            <p:ph type="title"/>
          </p:nvPr>
        </p:nvSpPr>
        <p:spPr>
          <a:xfrm>
            <a:off x="808095" y="1597378"/>
            <a:ext cx="8588203" cy="3022600"/>
          </a:xfrm>
        </p:spPr>
        <p:txBody>
          <a:bodyPr>
            <a:normAutofit/>
          </a:bodyPr>
          <a:lstStyle/>
          <a:p>
            <a:pPr algn="ctr"/>
            <a:r>
              <a:rPr lang="en-US" sz="5400" dirty="0"/>
              <a:t>Questions?</a:t>
            </a:r>
          </a:p>
        </p:txBody>
      </p:sp>
      <p:pic>
        <p:nvPicPr>
          <p:cNvPr id="6" name="Picture 5" descr="A close-up of a logo&#10;&#10;Description automatically generated">
            <a:extLst>
              <a:ext uri="{FF2B5EF4-FFF2-40B4-BE49-F238E27FC236}">
                <a16:creationId xmlns:a16="http://schemas.microsoft.com/office/drawing/2014/main" id="{DC34D22B-D685-7959-38BF-84F0463C47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083319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67</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18523" y="5433213"/>
            <a:ext cx="2185035" cy="1097280"/>
          </a:xfrm>
          <a:prstGeom prst="rect">
            <a:avLst/>
          </a:prstGeom>
          <a:noFill/>
        </p:spPr>
      </p:pic>
      <p:sp>
        <p:nvSpPr>
          <p:cNvPr id="7" name="Title 6">
            <a:extLst>
              <a:ext uri="{FF2B5EF4-FFF2-40B4-BE49-F238E27FC236}">
                <a16:creationId xmlns:a16="http://schemas.microsoft.com/office/drawing/2014/main" id="{EB9E2205-209E-4A7E-9C11-93989BBB4823}"/>
              </a:ext>
            </a:extLst>
          </p:cNvPr>
          <p:cNvSpPr>
            <a:spLocks noGrp="1"/>
          </p:cNvSpPr>
          <p:nvPr>
            <p:ph type="title"/>
          </p:nvPr>
        </p:nvSpPr>
        <p:spPr>
          <a:xfrm>
            <a:off x="616380" y="662824"/>
            <a:ext cx="8596668" cy="1320800"/>
          </a:xfrm>
        </p:spPr>
        <p:txBody>
          <a:bodyPr>
            <a:normAutofit/>
          </a:bodyPr>
          <a:lstStyle/>
          <a:p>
            <a:r>
              <a:rPr lang="en-US" dirty="0"/>
              <a:t>Quarterly SUD Provider Meeting</a:t>
            </a:r>
            <a:br>
              <a:rPr lang="en-US" dirty="0"/>
            </a:br>
            <a:r>
              <a:rPr lang="en-US" dirty="0"/>
              <a:t>Prevention Breakout</a:t>
            </a:r>
          </a:p>
        </p:txBody>
      </p:sp>
      <p:sp>
        <p:nvSpPr>
          <p:cNvPr id="2" name="TextBox 1">
            <a:extLst>
              <a:ext uri="{FF2B5EF4-FFF2-40B4-BE49-F238E27FC236}">
                <a16:creationId xmlns:a16="http://schemas.microsoft.com/office/drawing/2014/main" id="{D3BCDBA6-E2D4-66B6-253B-ACF5CE92ED09}"/>
              </a:ext>
            </a:extLst>
          </p:cNvPr>
          <p:cNvSpPr txBox="1"/>
          <p:nvPr/>
        </p:nvSpPr>
        <p:spPr>
          <a:xfrm>
            <a:off x="573421" y="2828415"/>
            <a:ext cx="570119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FY26 Annual Plans </a:t>
            </a:r>
          </a:p>
          <a:p>
            <a:pPr marL="285750" indent="-285750">
              <a:buFont typeface="Arial" panose="020B0604020202020204" pitchFamily="34" charset="0"/>
              <a:buChar char="•"/>
            </a:pPr>
            <a:r>
              <a:rPr lang="en-US" sz="2400" dirty="0"/>
              <a:t>MPDS Update</a:t>
            </a:r>
          </a:p>
          <a:p>
            <a:pPr marL="342900" indent="-342900">
              <a:buFont typeface="Arial" panose="020B0604020202020204" pitchFamily="34" charset="0"/>
              <a:buChar char="•"/>
            </a:pPr>
            <a:r>
              <a:rPr lang="en-US" sz="2400" dirty="0"/>
              <a:t>FY25 AHR Reporting</a:t>
            </a:r>
          </a:p>
          <a:p>
            <a:pPr marL="342900" indent="-342900">
              <a:buFont typeface="Arial" panose="020B0604020202020204" pitchFamily="34" charset="0"/>
              <a:buChar char="•"/>
            </a:pPr>
            <a:r>
              <a:rPr lang="en-US" sz="2400" dirty="0"/>
              <a:t>Prevention Conference Update</a:t>
            </a:r>
          </a:p>
        </p:txBody>
      </p:sp>
      <p:sp>
        <p:nvSpPr>
          <p:cNvPr id="3" name="TextBox 2">
            <a:extLst>
              <a:ext uri="{FF2B5EF4-FFF2-40B4-BE49-F238E27FC236}">
                <a16:creationId xmlns:a16="http://schemas.microsoft.com/office/drawing/2014/main" id="{ED8B6F53-C650-3796-2AC5-D0C6A2DDFC98}"/>
              </a:ext>
            </a:extLst>
          </p:cNvPr>
          <p:cNvSpPr txBox="1"/>
          <p:nvPr/>
        </p:nvSpPr>
        <p:spPr>
          <a:xfrm>
            <a:off x="616380" y="4074910"/>
            <a:ext cx="7140678" cy="369332"/>
          </a:xfrm>
          <a:prstGeom prst="rect">
            <a:avLst/>
          </a:prstGeom>
          <a:noFill/>
        </p:spPr>
        <p:txBody>
          <a:bodyPr wrap="square" rtlCol="0">
            <a:spAutoFit/>
          </a:bodyPr>
          <a:lstStyle/>
          <a:p>
            <a:pPr marL="285750" indent="-285750">
              <a:buFont typeface="Trebuchet MS" panose="020B0603020202020204" pitchFamily="34" charset="0"/>
              <a:buChar char="֍"/>
            </a:pPr>
            <a:endParaRPr lang="en-US" dirty="0"/>
          </a:p>
        </p:txBody>
      </p:sp>
      <p:sp>
        <p:nvSpPr>
          <p:cNvPr id="6" name="TextBox 5">
            <a:extLst>
              <a:ext uri="{FF2B5EF4-FFF2-40B4-BE49-F238E27FC236}">
                <a16:creationId xmlns:a16="http://schemas.microsoft.com/office/drawing/2014/main" id="{EC992AB5-99BC-0E43-CDFF-9CAA96B59676}"/>
              </a:ext>
            </a:extLst>
          </p:cNvPr>
          <p:cNvSpPr txBox="1"/>
          <p:nvPr/>
        </p:nvSpPr>
        <p:spPr>
          <a:xfrm>
            <a:off x="616380" y="1911430"/>
            <a:ext cx="3964445" cy="461665"/>
          </a:xfrm>
          <a:prstGeom prst="rect">
            <a:avLst/>
          </a:prstGeom>
          <a:noFill/>
        </p:spPr>
        <p:txBody>
          <a:bodyPr wrap="square" rtlCol="0">
            <a:spAutoFit/>
          </a:bodyPr>
          <a:lstStyle/>
          <a:p>
            <a:r>
              <a:rPr lang="en-US" sz="2400" dirty="0">
                <a:solidFill>
                  <a:srgbClr val="92D050"/>
                </a:solidFill>
              </a:rPr>
              <a:t>March 20, 2025</a:t>
            </a:r>
          </a:p>
        </p:txBody>
      </p:sp>
    </p:spTree>
    <p:extLst>
      <p:ext uri="{BB962C8B-B14F-4D97-AF65-F5344CB8AC3E}">
        <p14:creationId xmlns:p14="http://schemas.microsoft.com/office/powerpoint/2010/main" val="3161861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68</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615966" y="6358937"/>
            <a:ext cx="8596667" cy="576262"/>
          </a:xfrm>
        </p:spPr>
        <p:txBody>
          <a:bodyPr/>
          <a:lstStyle/>
          <a:p>
            <a:pPr marL="342900" indent="-342900">
              <a:buFont typeface="Arial" panose="020B0604020202020204" pitchFamily="34" charset="0"/>
              <a:buChar char="•"/>
            </a:pPr>
            <a:r>
              <a:rPr lang="en-US" dirty="0"/>
              <a:t>Plan templates were sent out </a:t>
            </a:r>
            <a:r>
              <a:rPr lang="en-US" dirty="0">
                <a:solidFill>
                  <a:schemeClr val="tx1"/>
                </a:solidFill>
              </a:rPr>
              <a:t>March 10 </a:t>
            </a:r>
            <a:r>
              <a:rPr lang="en-US" dirty="0"/>
              <a:t>with a return date of </a:t>
            </a:r>
            <a:r>
              <a:rPr lang="en-US" dirty="0">
                <a:solidFill>
                  <a:schemeClr val="tx1"/>
                </a:solidFill>
              </a:rPr>
              <a:t>June 2</a:t>
            </a:r>
          </a:p>
          <a:p>
            <a:pPr marL="342900" indent="-342900">
              <a:buFont typeface="Arial" panose="020B0604020202020204" pitchFamily="34" charset="0"/>
              <a:buChar char="•"/>
            </a:pPr>
            <a:r>
              <a:rPr lang="en-US" dirty="0"/>
              <a:t>The required Direct Service hours will remain the same for FY26</a:t>
            </a:r>
          </a:p>
          <a:p>
            <a:pPr marL="800100" lvl="1" indent="-342900">
              <a:buFont typeface="Arial" panose="020B0604020202020204" pitchFamily="34" charset="0"/>
              <a:buChar char="•"/>
            </a:pPr>
            <a:r>
              <a:rPr lang="en-US" b="0" dirty="0"/>
              <a:t>600 hours per 1 FTE</a:t>
            </a:r>
          </a:p>
          <a:p>
            <a:pPr marL="800100" lvl="1" indent="-342900">
              <a:buFont typeface="Arial" panose="020B0604020202020204" pitchFamily="34" charset="0"/>
              <a:buChar char="•"/>
            </a:pPr>
            <a:r>
              <a:rPr lang="en-US" b="0" dirty="0"/>
              <a:t>20%, or 120 hours, may be included on AHR (480 in MPDS)</a:t>
            </a:r>
          </a:p>
          <a:p>
            <a:pPr marL="342900" indent="-342900">
              <a:buFont typeface="Arial" panose="020B0604020202020204" pitchFamily="34" charset="0"/>
              <a:buChar char="•"/>
            </a:pPr>
            <a:r>
              <a:rPr lang="en-US" dirty="0"/>
              <a:t>Templates are the same as FY25. Please be sure to fill in the yellow highlighted cells, or your plan will be returned</a:t>
            </a:r>
          </a:p>
          <a:p>
            <a:pPr marL="342900" indent="-342900">
              <a:buFont typeface="Arial" panose="020B0604020202020204" pitchFamily="34" charset="0"/>
              <a:buChar char="•"/>
            </a:pPr>
            <a:r>
              <a:rPr lang="en-US" dirty="0">
                <a:solidFill>
                  <a:schemeClr val="tx1"/>
                </a:solidFill>
              </a:rPr>
              <a:t>Please use the template we send you and do not make additions or use a previous year template</a:t>
            </a:r>
          </a:p>
          <a:p>
            <a:pPr marL="342900" indent="-342900">
              <a:buFont typeface="Arial" panose="020B0604020202020204" pitchFamily="34" charset="0"/>
              <a:buChar char="•"/>
            </a:pPr>
            <a:r>
              <a:rPr lang="en-US" dirty="0">
                <a:solidFill>
                  <a:schemeClr val="tx1"/>
                </a:solidFill>
              </a:rPr>
              <a:t>Please </a:t>
            </a:r>
            <a:r>
              <a:rPr lang="en-US" b="1" u="sng" dirty="0">
                <a:solidFill>
                  <a:schemeClr val="tx1"/>
                </a:solidFill>
              </a:rPr>
              <a:t>do not </a:t>
            </a:r>
            <a:r>
              <a:rPr lang="en-US" dirty="0">
                <a:solidFill>
                  <a:schemeClr val="tx1"/>
                </a:solidFill>
              </a:rPr>
              <a:t>convert these to pdf documents when you return them to us</a:t>
            </a:r>
          </a:p>
          <a:p>
            <a:pPr marL="342900" indent="-342900">
              <a:buFont typeface="Arial" panose="020B0604020202020204" pitchFamily="34" charset="0"/>
              <a:buChar char="•"/>
            </a:pPr>
            <a:endParaRPr lang="en-US" dirty="0">
              <a:solidFill>
                <a:schemeClr val="tx1"/>
              </a:solidFill>
            </a:endParaRPr>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p:txBody>
          <a:bodyPr/>
          <a:lstStyle/>
          <a:p>
            <a:r>
              <a:rPr lang="en-US" dirty="0"/>
              <a:t>FY26 Annual Plans</a:t>
            </a:r>
          </a:p>
        </p:txBody>
      </p:sp>
    </p:spTree>
    <p:extLst>
      <p:ext uri="{BB962C8B-B14F-4D97-AF65-F5344CB8AC3E}">
        <p14:creationId xmlns:p14="http://schemas.microsoft.com/office/powerpoint/2010/main" val="2208305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14284-BDAC-5497-D0DF-150ABC959C1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B4A18B-1B53-3F3E-399D-F91F4A949271}"/>
              </a:ext>
            </a:extLst>
          </p:cNvPr>
          <p:cNvSpPr>
            <a:spLocks noGrp="1"/>
          </p:cNvSpPr>
          <p:nvPr>
            <p:ph type="sldNum" sz="quarter" idx="12"/>
          </p:nvPr>
        </p:nvSpPr>
        <p:spPr/>
        <p:txBody>
          <a:bodyPr/>
          <a:lstStyle/>
          <a:p>
            <a:fld id="{3A98EE3D-8CD1-4C3F-BD1C-C98C9596463C}" type="slidenum">
              <a:rPr lang="en-US" smtClean="0"/>
              <a:t>69</a:t>
            </a:fld>
            <a:endParaRPr lang="en-US" dirty="0"/>
          </a:p>
        </p:txBody>
      </p:sp>
      <p:pic>
        <p:nvPicPr>
          <p:cNvPr id="4" name="Picture 3">
            <a:extLst>
              <a:ext uri="{FF2B5EF4-FFF2-40B4-BE49-F238E27FC236}">
                <a16:creationId xmlns:a16="http://schemas.microsoft.com/office/drawing/2014/main" id="{BDC5701B-05ED-4CEC-BDB7-1BEFB3B9D3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DA49FBCC-1144-BDF3-146A-98F2FAEB18DA}"/>
              </a:ext>
            </a:extLst>
          </p:cNvPr>
          <p:cNvSpPr>
            <a:spLocks noGrp="1"/>
          </p:cNvSpPr>
          <p:nvPr>
            <p:ph type="body" idx="1"/>
          </p:nvPr>
        </p:nvSpPr>
        <p:spPr>
          <a:xfrm>
            <a:off x="677334" y="4882441"/>
            <a:ext cx="9209231" cy="576262"/>
          </a:xfrm>
        </p:spPr>
        <p:txBody>
          <a:bodyPr/>
          <a:lstStyle/>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dirty="0">
                <a:solidFill>
                  <a:schemeClr val="tx1"/>
                </a:solidFill>
              </a:rPr>
              <a:t>Budgets may have necessary and appropriate increases related to programming/staffing, but increases are not guaranteed at this point</a:t>
            </a:r>
          </a:p>
          <a:p>
            <a:pPr marL="342900" indent="-342900">
              <a:buFont typeface="Arial" panose="020B0604020202020204" pitchFamily="34" charset="0"/>
              <a:buChar char="•"/>
            </a:pPr>
            <a:r>
              <a:rPr lang="en-US" b="1" dirty="0"/>
              <a:t>Budget Preparation for FY26 Annual Plans Lunch and Learn</a:t>
            </a:r>
          </a:p>
          <a:p>
            <a:pPr marL="800100" lvl="1" indent="-342900">
              <a:buFont typeface="Arial" panose="020B0604020202020204" pitchFamily="34" charset="0"/>
              <a:buChar char="•"/>
            </a:pPr>
            <a:r>
              <a:rPr lang="en-US" sz="2400" b="0" dirty="0">
                <a:latin typeface="+mj-lt"/>
              </a:rPr>
              <a:t>May 8, 2025 from 12-1 via Zoom</a:t>
            </a:r>
          </a:p>
          <a:p>
            <a:pPr marL="742950" lvl="1" indent="-285750">
              <a:buFont typeface="Arial" panose="020B0604020202020204" pitchFamily="34" charset="0"/>
              <a:buChar char="•"/>
            </a:pPr>
            <a:r>
              <a:rPr lang="en-US" sz="2400" b="0" dirty="0">
                <a:solidFill>
                  <a:schemeClr val="tx1"/>
                </a:solidFill>
                <a:effectLst/>
                <a:latin typeface="+mj-lt"/>
                <a:ea typeface="Aptos" panose="020B0004020202020204" pitchFamily="34" charset="0"/>
                <a:cs typeface="Aptos" panose="020B0004020202020204" pitchFamily="34" charset="0"/>
              </a:rPr>
              <a:t>Join Zoom Meeting:</a:t>
            </a:r>
            <a:br>
              <a:rPr lang="en-US" sz="2400" b="0" dirty="0">
                <a:solidFill>
                  <a:schemeClr val="tx1"/>
                </a:solidFill>
                <a:effectLst/>
                <a:latin typeface="+mj-lt"/>
                <a:ea typeface="Aptos" panose="020B0004020202020204" pitchFamily="34" charset="0"/>
                <a:cs typeface="Aptos" panose="020B0004020202020204" pitchFamily="34" charset="0"/>
              </a:rPr>
            </a:br>
            <a:r>
              <a:rPr lang="en-US" sz="2400" b="0" u="sng" dirty="0">
                <a:solidFill>
                  <a:schemeClr val="tx1"/>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https://us02web.zoom.us/j/3125295892</a:t>
            </a:r>
            <a:endParaRPr lang="en-US" sz="2400" b="0" u="sng" dirty="0">
              <a:solidFill>
                <a:schemeClr val="tx1"/>
              </a:solidFill>
              <a:latin typeface="+mj-lt"/>
              <a:ea typeface="Aptos" panose="020B0004020202020204" pitchFamily="34" charset="0"/>
              <a:cs typeface="Aptos" panose="020B0004020202020204" pitchFamily="34" charset="0"/>
            </a:endParaRPr>
          </a:p>
          <a:p>
            <a:pPr lvl="1"/>
            <a:r>
              <a:rPr lang="en-US" sz="2400" b="0" dirty="0">
                <a:solidFill>
                  <a:schemeClr val="tx1"/>
                </a:solidFill>
                <a:effectLst/>
                <a:latin typeface="+mj-lt"/>
                <a:ea typeface="Aptos" panose="020B0004020202020204" pitchFamily="34" charset="0"/>
                <a:cs typeface="Aptos" panose="020B0004020202020204" pitchFamily="34" charset="0"/>
              </a:rPr>
              <a:t>   Meeting ID: 312 529 5892</a:t>
            </a:r>
          </a:p>
          <a:p>
            <a:pPr marL="800100" lvl="1" indent="-342900">
              <a:buFont typeface="Arial" panose="020B0604020202020204" pitchFamily="34" charset="0"/>
              <a:buChar char="•"/>
            </a:pPr>
            <a:endParaRPr lang="en-US" dirty="0"/>
          </a:p>
        </p:txBody>
      </p:sp>
      <p:sp>
        <p:nvSpPr>
          <p:cNvPr id="12" name="Title 11">
            <a:extLst>
              <a:ext uri="{FF2B5EF4-FFF2-40B4-BE49-F238E27FC236}">
                <a16:creationId xmlns:a16="http://schemas.microsoft.com/office/drawing/2014/main" id="{97B70579-8A4F-F2C4-E15D-594451F14FCA}"/>
              </a:ext>
            </a:extLst>
          </p:cNvPr>
          <p:cNvSpPr>
            <a:spLocks noGrp="1"/>
          </p:cNvSpPr>
          <p:nvPr>
            <p:ph type="title"/>
          </p:nvPr>
        </p:nvSpPr>
        <p:spPr/>
        <p:txBody>
          <a:bodyPr/>
          <a:lstStyle/>
          <a:p>
            <a:r>
              <a:rPr lang="en-US" dirty="0"/>
              <a:t>FY25 Annual Plans</a:t>
            </a:r>
          </a:p>
        </p:txBody>
      </p:sp>
    </p:spTree>
    <p:extLst>
      <p:ext uri="{BB962C8B-B14F-4D97-AF65-F5344CB8AC3E}">
        <p14:creationId xmlns:p14="http://schemas.microsoft.com/office/powerpoint/2010/main" val="103409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D4F33-029D-A9BA-C6B0-26BDCF925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1052B-1E1A-EF5D-A751-8346676923B9}"/>
              </a:ext>
            </a:extLst>
          </p:cNvPr>
          <p:cNvSpPr>
            <a:spLocks noGrp="1"/>
          </p:cNvSpPr>
          <p:nvPr>
            <p:ph type="ctrTitle"/>
          </p:nvPr>
        </p:nvSpPr>
        <p:spPr>
          <a:xfrm>
            <a:off x="984930" y="10398"/>
            <a:ext cx="8669014" cy="1089836"/>
          </a:xfrm>
        </p:spPr>
        <p:txBody>
          <a:bodyPr/>
          <a:lstStyle/>
          <a:p>
            <a:pPr algn="ctr"/>
            <a:r>
              <a:rPr lang="en-US" sz="3600" dirty="0"/>
              <a:t>General Remarks</a:t>
            </a:r>
            <a:endParaRPr lang="en-US" dirty="0"/>
          </a:p>
        </p:txBody>
      </p:sp>
      <p:sp>
        <p:nvSpPr>
          <p:cNvPr id="3" name="Subtitle 2">
            <a:extLst>
              <a:ext uri="{FF2B5EF4-FFF2-40B4-BE49-F238E27FC236}">
                <a16:creationId xmlns:a16="http://schemas.microsoft.com/office/drawing/2014/main" id="{B30E75AD-23D2-AC76-8F8D-BC9C8CE8B4F3}"/>
              </a:ext>
            </a:extLst>
          </p:cNvPr>
          <p:cNvSpPr>
            <a:spLocks noGrp="1"/>
          </p:cNvSpPr>
          <p:nvPr>
            <p:ph type="subTitle" idx="1"/>
          </p:nvPr>
        </p:nvSpPr>
        <p:spPr>
          <a:xfrm>
            <a:off x="982357" y="1313057"/>
            <a:ext cx="8494129" cy="5287899"/>
          </a:xfrm>
        </p:spPr>
        <p:txBody>
          <a:bodyPr>
            <a:normAutofit/>
          </a:bodyPr>
          <a:lstStyle/>
          <a:p>
            <a:pPr algn="ctr"/>
            <a:r>
              <a:rPr lang="en-US" sz="2800" b="1" dirty="0">
                <a:solidFill>
                  <a:srgbClr val="FFC000"/>
                </a:solidFill>
                <a:latin typeface="Trebuchet MS"/>
                <a:ea typeface="+mn-lt"/>
                <a:cs typeface="+mn-lt"/>
              </a:rPr>
              <a:t>PIHP Procurement</a:t>
            </a:r>
            <a:endParaRPr lang="en-US" sz="2800" dirty="0">
              <a:solidFill>
                <a:srgbClr val="000000"/>
              </a:solidFill>
              <a:latin typeface="Trebuchet MS"/>
              <a:ea typeface="+mn-lt"/>
              <a:cs typeface="+mn-lt"/>
            </a:endParaRPr>
          </a:p>
          <a:p>
            <a:pPr marL="628650" indent="-342900" algn="l">
              <a:buFont typeface="Wingdings" charset="2"/>
              <a:buChar char="Ø"/>
            </a:pPr>
            <a:r>
              <a:rPr lang="en-US" sz="2400" dirty="0">
                <a:latin typeface="Trebuchet MS"/>
                <a:ea typeface="Calibri"/>
                <a:cs typeface="Calibri"/>
              </a:rPr>
              <a:t>Given the uncertainty about what the procurement will entail, whether MSHN will be permitted to be a bidder, and if so, whether MSHN can be a successful bidder, and the myriad of other considerations, the MSHN Leadership Team must ensure best use of resources, which includes the time and talent of our provider partners, workforce members and very limited financial resources.  </a:t>
            </a:r>
          </a:p>
          <a:p>
            <a:pPr marL="1257300" lvl="2" indent="-342900" algn="l">
              <a:buFont typeface="Wingdings" charset="2"/>
              <a:buChar char="Ø"/>
            </a:pPr>
            <a:r>
              <a:rPr lang="en-US" sz="2200" dirty="0">
                <a:latin typeface="Trebuchet MS"/>
                <a:ea typeface="Calibri"/>
                <a:cs typeface="Calibri"/>
              </a:rPr>
              <a:t>MSHN is evaluating its ongoing operations, projects and initiatives using criteria its leadership has developed for continuation, suspension, modification, or termination.</a:t>
            </a:r>
            <a:endParaRPr lang="en-US" sz="2200">
              <a:latin typeface="Trebuchet MS"/>
            </a:endParaRPr>
          </a:p>
          <a:p>
            <a:pPr algn="ctr"/>
            <a:endParaRPr lang="en-US" sz="2400" dirty="0">
              <a:latin typeface="Candara"/>
            </a:endParaRPr>
          </a:p>
        </p:txBody>
      </p:sp>
      <p:pic>
        <p:nvPicPr>
          <p:cNvPr id="4" name="Picture 3" descr="A close-up of a logo&#10;&#10;Description automatically generated">
            <a:extLst>
              <a:ext uri="{FF2B5EF4-FFF2-40B4-BE49-F238E27FC236}">
                <a16:creationId xmlns:a16="http://schemas.microsoft.com/office/drawing/2014/main" id="{8CE94A3C-11A4-98DE-9414-23C209CDB460}"/>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46042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4458-7A00-8DC4-64CC-E448D144D2D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DE9DF1-9B5B-A2EF-0D3A-5B54CDE4109E}"/>
              </a:ext>
            </a:extLst>
          </p:cNvPr>
          <p:cNvSpPr>
            <a:spLocks noGrp="1"/>
          </p:cNvSpPr>
          <p:nvPr>
            <p:ph type="sldNum" sz="quarter" idx="12"/>
          </p:nvPr>
        </p:nvSpPr>
        <p:spPr/>
        <p:txBody>
          <a:bodyPr/>
          <a:lstStyle/>
          <a:p>
            <a:fld id="{3A98EE3D-8CD1-4C3F-BD1C-C98C9596463C}" type="slidenum">
              <a:rPr lang="en-US" smtClean="0"/>
              <a:t>70</a:t>
            </a:fld>
            <a:endParaRPr lang="en-US" dirty="0"/>
          </a:p>
        </p:txBody>
      </p:sp>
      <p:pic>
        <p:nvPicPr>
          <p:cNvPr id="4" name="Picture 3">
            <a:extLst>
              <a:ext uri="{FF2B5EF4-FFF2-40B4-BE49-F238E27FC236}">
                <a16:creationId xmlns:a16="http://schemas.microsoft.com/office/drawing/2014/main" id="{4572964D-0364-11B4-FD8B-72668E3EEA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31289BAC-6CBC-93C6-FB01-458B6CC3FF5A}"/>
              </a:ext>
            </a:extLst>
          </p:cNvPr>
          <p:cNvSpPr>
            <a:spLocks noGrp="1"/>
          </p:cNvSpPr>
          <p:nvPr>
            <p:ph type="body" idx="1"/>
          </p:nvPr>
        </p:nvSpPr>
        <p:spPr>
          <a:xfrm>
            <a:off x="677335" y="4090780"/>
            <a:ext cx="9209231" cy="576262"/>
          </a:xfrm>
        </p:spPr>
        <p:txBody>
          <a:bodyPr/>
          <a:lstStyle/>
          <a:p>
            <a:pPr marL="342900" indent="-342900">
              <a:buFont typeface="Arial" panose="020B0604020202020204" pitchFamily="34" charset="0"/>
              <a:buChar char="•"/>
            </a:pPr>
            <a:r>
              <a:rPr lang="en-US" sz="2400" dirty="0">
                <a:solidFill>
                  <a:schemeClr val="tx1"/>
                </a:solidFill>
                <a:effectLst/>
                <a:latin typeface="+mj-lt"/>
                <a:ea typeface="Aptos" panose="020B0004020202020204" pitchFamily="34" charset="0"/>
                <a:cs typeface="Aptos" panose="020B0004020202020204" pitchFamily="34" charset="0"/>
              </a:rPr>
              <a:t>Hope to begin training very soon</a:t>
            </a:r>
          </a:p>
          <a:p>
            <a:pPr marL="342900" indent="-342900">
              <a:buFont typeface="Arial" panose="020B0604020202020204" pitchFamily="34" charset="0"/>
              <a:buChar char="•"/>
            </a:pPr>
            <a:r>
              <a:rPr lang="en-US" sz="2400" dirty="0">
                <a:solidFill>
                  <a:schemeClr val="tx1"/>
                </a:solidFill>
                <a:effectLst/>
                <a:latin typeface="+mj-lt"/>
                <a:ea typeface="Aptos" panose="020B0004020202020204" pitchFamily="34" charset="0"/>
                <a:cs typeface="Aptos" panose="020B0004020202020204" pitchFamily="34" charset="0"/>
              </a:rPr>
              <a:t>Looks very much like the previous site, so should be an easy transition</a:t>
            </a:r>
          </a:p>
          <a:p>
            <a:pPr marL="342900" indent="-342900">
              <a:buFont typeface="Arial" panose="020B0604020202020204" pitchFamily="34" charset="0"/>
              <a:buChar char="•"/>
            </a:pPr>
            <a:r>
              <a:rPr lang="en-US" sz="2400" dirty="0">
                <a:solidFill>
                  <a:schemeClr val="tx1"/>
                </a:solidFill>
                <a:effectLst/>
                <a:latin typeface="+mj-lt"/>
                <a:ea typeface="Aptos" panose="020B0004020202020204" pitchFamily="34" charset="0"/>
                <a:cs typeface="Aptos" panose="020B0004020202020204" pitchFamily="34" charset="0"/>
              </a:rPr>
              <a:t>Back-data entry for FY25 will need to be completed by the end of the fiscal year</a:t>
            </a:r>
          </a:p>
          <a:p>
            <a:pPr marL="800100" lvl="1" indent="-342900">
              <a:buFont typeface="Arial" panose="020B0604020202020204" pitchFamily="34" charset="0"/>
              <a:buChar char="•"/>
            </a:pPr>
            <a:endParaRPr lang="en-US" dirty="0"/>
          </a:p>
        </p:txBody>
      </p:sp>
      <p:sp>
        <p:nvSpPr>
          <p:cNvPr id="12" name="Title 11">
            <a:extLst>
              <a:ext uri="{FF2B5EF4-FFF2-40B4-BE49-F238E27FC236}">
                <a16:creationId xmlns:a16="http://schemas.microsoft.com/office/drawing/2014/main" id="{D1BB585C-F02E-976D-5C61-CF5F9E49BC69}"/>
              </a:ext>
            </a:extLst>
          </p:cNvPr>
          <p:cNvSpPr>
            <a:spLocks noGrp="1"/>
          </p:cNvSpPr>
          <p:nvPr>
            <p:ph type="title"/>
          </p:nvPr>
        </p:nvSpPr>
        <p:spPr/>
        <p:txBody>
          <a:bodyPr/>
          <a:lstStyle/>
          <a:p>
            <a:r>
              <a:rPr lang="en-US" dirty="0"/>
              <a:t>MPDS Update</a:t>
            </a:r>
          </a:p>
        </p:txBody>
      </p:sp>
    </p:spTree>
    <p:extLst>
      <p:ext uri="{BB962C8B-B14F-4D97-AF65-F5344CB8AC3E}">
        <p14:creationId xmlns:p14="http://schemas.microsoft.com/office/powerpoint/2010/main" val="138228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4112-4C45-1DFE-47E3-DE92D42DC460}"/>
              </a:ext>
            </a:extLst>
          </p:cNvPr>
          <p:cNvSpPr>
            <a:spLocks noGrp="1"/>
          </p:cNvSpPr>
          <p:nvPr>
            <p:ph type="title"/>
          </p:nvPr>
        </p:nvSpPr>
        <p:spPr/>
        <p:txBody>
          <a:bodyPr/>
          <a:lstStyle/>
          <a:p>
            <a:r>
              <a:rPr lang="en-US" dirty="0"/>
              <a:t>MPDS Update</a:t>
            </a:r>
          </a:p>
        </p:txBody>
      </p:sp>
      <p:sp>
        <p:nvSpPr>
          <p:cNvPr id="3" name="Content Placeholder 2">
            <a:extLst>
              <a:ext uri="{FF2B5EF4-FFF2-40B4-BE49-F238E27FC236}">
                <a16:creationId xmlns:a16="http://schemas.microsoft.com/office/drawing/2014/main" id="{35886C82-D0A2-2C17-2145-460D90736CD0}"/>
              </a:ext>
            </a:extLst>
          </p:cNvPr>
          <p:cNvSpPr>
            <a:spLocks noGrp="1"/>
          </p:cNvSpPr>
          <p:nvPr>
            <p:ph idx="1"/>
          </p:nvPr>
        </p:nvSpPr>
        <p:spPr>
          <a:xfrm>
            <a:off x="677334" y="1785669"/>
            <a:ext cx="8596668" cy="4255694"/>
          </a:xfrm>
        </p:spPr>
        <p:txBody>
          <a:bodyPr>
            <a:normAutofit/>
          </a:bodyPr>
          <a:lstStyle/>
          <a:p>
            <a:r>
              <a:rPr lang="en-US" sz="2800" dirty="0"/>
              <a:t>Q2 data aggregation </a:t>
            </a:r>
          </a:p>
          <a:p>
            <a:pPr lvl="1"/>
            <a:r>
              <a:rPr lang="en-US" sz="2000" dirty="0"/>
              <a:t>January – March</a:t>
            </a:r>
          </a:p>
          <a:p>
            <a:pPr lvl="1"/>
            <a:r>
              <a:rPr lang="en-US" sz="2000" dirty="0"/>
              <a:t>Submit reports to your MSHN lead as an excel sheet only</a:t>
            </a:r>
          </a:p>
          <a:p>
            <a:pPr lvl="1"/>
            <a:r>
              <a:rPr lang="en-US" sz="2000" dirty="0"/>
              <a:t>Ensure that data is entered in the appropriate cell and not shifted a line above or below or a row to the right or left</a:t>
            </a:r>
          </a:p>
          <a:p>
            <a:pPr lvl="1"/>
            <a:r>
              <a:rPr lang="en-US" sz="2000" dirty="0"/>
              <a:t>Reports are due by the 10</a:t>
            </a:r>
            <a:r>
              <a:rPr lang="en-US" sz="2000" baseline="30000" dirty="0"/>
              <a:t>th</a:t>
            </a:r>
            <a:r>
              <a:rPr lang="en-US" sz="2000" dirty="0"/>
              <a:t> of the month following services</a:t>
            </a:r>
          </a:p>
          <a:p>
            <a:pPr lvl="1"/>
            <a:r>
              <a:rPr lang="en-US" sz="2000" dirty="0"/>
              <a:t>You can add rows and columns that will help with entering data, but do not omit any from </a:t>
            </a:r>
            <a:r>
              <a:rPr lang="en-US" sz="2000"/>
              <a:t>the template</a:t>
            </a:r>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600" dirty="0"/>
          </a:p>
          <a:p>
            <a:pPr lvl="1"/>
            <a:endParaRPr lang="en-US" sz="2400" dirty="0"/>
          </a:p>
          <a:p>
            <a:pPr lvl="1"/>
            <a:endParaRPr lang="en-US" sz="2600" dirty="0"/>
          </a:p>
        </p:txBody>
      </p:sp>
      <p:sp>
        <p:nvSpPr>
          <p:cNvPr id="4" name="Footer Placeholder 3">
            <a:extLst>
              <a:ext uri="{FF2B5EF4-FFF2-40B4-BE49-F238E27FC236}">
                <a16:creationId xmlns:a16="http://schemas.microsoft.com/office/drawing/2014/main" id="{920A6D5D-6FD4-4747-00EE-06DA2EEB98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3E146A-0CF9-457B-3E97-8CEAE92389C1}"/>
              </a:ext>
            </a:extLst>
          </p:cNvPr>
          <p:cNvSpPr>
            <a:spLocks noGrp="1"/>
          </p:cNvSpPr>
          <p:nvPr>
            <p:ph type="sldNum" sz="quarter" idx="12"/>
          </p:nvPr>
        </p:nvSpPr>
        <p:spPr/>
        <p:txBody>
          <a:bodyPr/>
          <a:lstStyle/>
          <a:p>
            <a:fld id="{3A98EE3D-8CD1-4C3F-BD1C-C98C9596463C}" type="slidenum">
              <a:rPr lang="en-US" smtClean="0"/>
              <a:t>71</a:t>
            </a:fld>
            <a:endParaRPr lang="en-US" dirty="0"/>
          </a:p>
        </p:txBody>
      </p:sp>
    </p:spTree>
    <p:extLst>
      <p:ext uri="{BB962C8B-B14F-4D97-AF65-F5344CB8AC3E}">
        <p14:creationId xmlns:p14="http://schemas.microsoft.com/office/powerpoint/2010/main" val="3577910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50A0-F4E3-10E0-1454-466A49D46EA1}"/>
              </a:ext>
            </a:extLst>
          </p:cNvPr>
          <p:cNvSpPr>
            <a:spLocks noGrp="1"/>
          </p:cNvSpPr>
          <p:nvPr>
            <p:ph type="title"/>
          </p:nvPr>
        </p:nvSpPr>
        <p:spPr>
          <a:xfrm>
            <a:off x="677334" y="609600"/>
            <a:ext cx="8596668" cy="977660"/>
          </a:xfrm>
        </p:spPr>
        <p:txBody>
          <a:bodyPr/>
          <a:lstStyle/>
          <a:p>
            <a:r>
              <a:rPr lang="en-US" dirty="0"/>
              <a:t>Direct and Indirect Activities </a:t>
            </a:r>
          </a:p>
        </p:txBody>
      </p:sp>
      <p:sp>
        <p:nvSpPr>
          <p:cNvPr id="6" name="Text Placeholder 5">
            <a:extLst>
              <a:ext uri="{FF2B5EF4-FFF2-40B4-BE49-F238E27FC236}">
                <a16:creationId xmlns:a16="http://schemas.microsoft.com/office/drawing/2014/main" id="{FEBD5C0B-E05F-4E8C-D1AA-9955D859B613}"/>
              </a:ext>
            </a:extLst>
          </p:cNvPr>
          <p:cNvSpPr>
            <a:spLocks noGrp="1"/>
          </p:cNvSpPr>
          <p:nvPr>
            <p:ph type="body" idx="1"/>
          </p:nvPr>
        </p:nvSpPr>
        <p:spPr>
          <a:xfrm>
            <a:off x="675745" y="2160983"/>
            <a:ext cx="4185623" cy="576262"/>
          </a:xfrm>
        </p:spPr>
        <p:txBody>
          <a:bodyPr/>
          <a:lstStyle/>
          <a:p>
            <a:r>
              <a:rPr lang="en-US" dirty="0">
                <a:solidFill>
                  <a:schemeClr val="accent1"/>
                </a:solidFill>
              </a:rPr>
              <a:t>MPDS Direct Service:</a:t>
            </a:r>
            <a:endParaRPr lang="en-US" sz="3200" dirty="0">
              <a:solidFill>
                <a:schemeClr val="accent1"/>
              </a:solidFill>
            </a:endParaRPr>
          </a:p>
          <a:p>
            <a:r>
              <a:rPr lang="en-US" sz="1600" dirty="0">
                <a:solidFill>
                  <a:schemeClr val="accent1"/>
                </a:solidFill>
              </a:rPr>
              <a:t>Captures direct face-to-face or virtual staff activities to a targeted population.</a:t>
            </a:r>
          </a:p>
        </p:txBody>
      </p:sp>
      <p:sp>
        <p:nvSpPr>
          <p:cNvPr id="7" name="Content Placeholder 6">
            <a:extLst>
              <a:ext uri="{FF2B5EF4-FFF2-40B4-BE49-F238E27FC236}">
                <a16:creationId xmlns:a16="http://schemas.microsoft.com/office/drawing/2014/main" id="{EF2C154D-FA45-76E7-3F0F-FC1E087F654C}"/>
              </a:ext>
            </a:extLst>
          </p:cNvPr>
          <p:cNvSpPr>
            <a:spLocks noGrp="1"/>
          </p:cNvSpPr>
          <p:nvPr>
            <p:ph sz="half" idx="2"/>
          </p:nvPr>
        </p:nvSpPr>
        <p:spPr>
          <a:xfrm>
            <a:off x="675745" y="2737245"/>
            <a:ext cx="4185623" cy="3016575"/>
          </a:xfrm>
        </p:spPr>
        <p:txBody>
          <a:bodyPr>
            <a:normAutofit lnSpcReduction="10000"/>
          </a:bodyPr>
          <a:lstStyle/>
          <a:p>
            <a:r>
              <a:rPr lang="en-US" sz="1400" dirty="0" err="1"/>
              <a:t>Botvin</a:t>
            </a:r>
            <a:r>
              <a:rPr lang="en-US" sz="1400" dirty="0"/>
              <a:t>, Prime for Life, Anger </a:t>
            </a:r>
            <a:r>
              <a:rPr lang="en-US" sz="1400" dirty="0" err="1"/>
              <a:t>Mgmt</a:t>
            </a:r>
            <a:r>
              <a:rPr lang="en-US" sz="1400" dirty="0"/>
              <a:t>, EBP’s </a:t>
            </a:r>
          </a:p>
          <a:p>
            <a:pPr lvl="1"/>
            <a:r>
              <a:rPr lang="en-US" sz="1200" dirty="0"/>
              <a:t>Must follow fidelity</a:t>
            </a:r>
          </a:p>
          <a:p>
            <a:r>
              <a:rPr lang="en-US" sz="1400" dirty="0"/>
              <a:t>Assessments and Screenings for referral</a:t>
            </a:r>
          </a:p>
          <a:p>
            <a:r>
              <a:rPr lang="en-US" sz="1400" dirty="0"/>
              <a:t>Meetings with stakeholders outside your org </a:t>
            </a:r>
          </a:p>
          <a:p>
            <a:r>
              <a:rPr lang="en-US" sz="1400" dirty="0"/>
              <a:t>Vendor Ed, Compliance Checks, training DYTURs</a:t>
            </a:r>
          </a:p>
          <a:p>
            <a:r>
              <a:rPr lang="en-US" sz="1400" dirty="0"/>
              <a:t>Coalition Collaboration/Attendance</a:t>
            </a:r>
          </a:p>
          <a:p>
            <a:endParaRPr lang="en-US" sz="1400" dirty="0"/>
          </a:p>
          <a:p>
            <a:endParaRPr lang="en-US" sz="1400" dirty="0"/>
          </a:p>
          <a:p>
            <a:endParaRPr lang="en-US" sz="1400" dirty="0"/>
          </a:p>
          <a:p>
            <a:endParaRPr lang="en-US" sz="1400" dirty="0"/>
          </a:p>
        </p:txBody>
      </p:sp>
      <p:sp>
        <p:nvSpPr>
          <p:cNvPr id="8" name="Text Placeholder 7">
            <a:extLst>
              <a:ext uri="{FF2B5EF4-FFF2-40B4-BE49-F238E27FC236}">
                <a16:creationId xmlns:a16="http://schemas.microsoft.com/office/drawing/2014/main" id="{9A6526D9-70E6-A04C-529F-956074DF1D51}"/>
              </a:ext>
            </a:extLst>
          </p:cNvPr>
          <p:cNvSpPr>
            <a:spLocks noGrp="1"/>
          </p:cNvSpPr>
          <p:nvPr>
            <p:ph type="body" sz="quarter" idx="3"/>
          </p:nvPr>
        </p:nvSpPr>
        <p:spPr/>
        <p:txBody>
          <a:bodyPr/>
          <a:lstStyle/>
          <a:p>
            <a:r>
              <a:rPr lang="en-US" dirty="0">
                <a:solidFill>
                  <a:schemeClr val="accent1"/>
                </a:solidFill>
              </a:rPr>
              <a:t>NOT a Direct Service: </a:t>
            </a:r>
          </a:p>
          <a:p>
            <a:r>
              <a:rPr lang="en-US" sz="1600" dirty="0">
                <a:solidFill>
                  <a:schemeClr val="accent1"/>
                </a:solidFill>
              </a:rPr>
              <a:t>These indirect activities may be captured on the Additional Hours Report. </a:t>
            </a:r>
          </a:p>
        </p:txBody>
      </p:sp>
      <p:sp>
        <p:nvSpPr>
          <p:cNvPr id="9" name="Content Placeholder 8">
            <a:extLst>
              <a:ext uri="{FF2B5EF4-FFF2-40B4-BE49-F238E27FC236}">
                <a16:creationId xmlns:a16="http://schemas.microsoft.com/office/drawing/2014/main" id="{5B5E7CA5-A72B-C8B7-BD3F-79FE3ACA11BE}"/>
              </a:ext>
            </a:extLst>
          </p:cNvPr>
          <p:cNvSpPr>
            <a:spLocks noGrp="1"/>
          </p:cNvSpPr>
          <p:nvPr>
            <p:ph sz="quarter" idx="4"/>
          </p:nvPr>
        </p:nvSpPr>
        <p:spPr>
          <a:xfrm>
            <a:off x="5088384" y="2737245"/>
            <a:ext cx="4185617" cy="3016575"/>
          </a:xfrm>
        </p:spPr>
        <p:txBody>
          <a:bodyPr>
            <a:normAutofit lnSpcReduction="10000"/>
          </a:bodyPr>
          <a:lstStyle/>
          <a:p>
            <a:r>
              <a:rPr lang="en-US" sz="1400" dirty="0"/>
              <a:t>Travel:</a:t>
            </a:r>
          </a:p>
          <a:p>
            <a:pPr lvl="1"/>
            <a:r>
              <a:rPr lang="en-US" sz="1200" dirty="0"/>
              <a:t>MSHN allows for entry </a:t>
            </a:r>
            <a:r>
              <a:rPr lang="en-US" sz="1200" b="1" dirty="0"/>
              <a:t>of ½ of travel time</a:t>
            </a:r>
          </a:p>
          <a:p>
            <a:r>
              <a:rPr lang="en-US" sz="1400" dirty="0"/>
              <a:t>Training attendance</a:t>
            </a:r>
          </a:p>
          <a:p>
            <a:r>
              <a:rPr lang="en-US" sz="1400" dirty="0"/>
              <a:t>Program Evaluations</a:t>
            </a:r>
          </a:p>
          <a:p>
            <a:pPr lvl="1"/>
            <a:r>
              <a:rPr lang="en-US" sz="1200" dirty="0"/>
              <a:t>Scoring pre/post tests, summarizing findings</a:t>
            </a:r>
          </a:p>
          <a:p>
            <a:r>
              <a:rPr lang="en-US" sz="1400" dirty="0"/>
              <a:t>Population Based:</a:t>
            </a:r>
          </a:p>
          <a:p>
            <a:pPr lvl="1"/>
            <a:r>
              <a:rPr lang="en-US" sz="1200" dirty="0"/>
              <a:t>Developing coalition agendas, minutes, materials</a:t>
            </a:r>
          </a:p>
          <a:p>
            <a:pPr lvl="1"/>
            <a:r>
              <a:rPr lang="en-US" sz="1200" dirty="0"/>
              <a:t>Developing media campaigns</a:t>
            </a:r>
          </a:p>
          <a:p>
            <a:pPr lvl="1"/>
            <a:r>
              <a:rPr lang="en-US" sz="1200" dirty="0"/>
              <a:t>Filling Harm Reduction distribution boxes</a:t>
            </a:r>
          </a:p>
          <a:p>
            <a:pPr lvl="1"/>
            <a:endParaRPr lang="en-US" sz="1200" dirty="0"/>
          </a:p>
          <a:p>
            <a:pPr marL="457200" lvl="1" indent="0">
              <a:buNone/>
            </a:pPr>
            <a:endParaRPr lang="en-US" sz="1400" dirty="0"/>
          </a:p>
          <a:p>
            <a:pPr lvl="1"/>
            <a:endParaRPr lang="en-US" dirty="0"/>
          </a:p>
          <a:p>
            <a:endParaRPr lang="en-US" dirty="0"/>
          </a:p>
        </p:txBody>
      </p:sp>
      <p:sp>
        <p:nvSpPr>
          <p:cNvPr id="4" name="Footer Placeholder 3">
            <a:extLst>
              <a:ext uri="{FF2B5EF4-FFF2-40B4-BE49-F238E27FC236}">
                <a16:creationId xmlns:a16="http://schemas.microsoft.com/office/drawing/2014/main" id="{E917F580-A062-2AC2-0DF1-092BFB531A48}"/>
              </a:ext>
            </a:extLst>
          </p:cNvPr>
          <p:cNvSpPr>
            <a:spLocks noGrp="1"/>
          </p:cNvSpPr>
          <p:nvPr>
            <p:ph type="ftr" sz="quarter" idx="11"/>
          </p:nvPr>
        </p:nvSpPr>
        <p:spPr>
          <a:xfrm>
            <a:off x="2225615" y="5753820"/>
            <a:ext cx="5641675" cy="652668"/>
          </a:xfrm>
        </p:spPr>
        <p:txBody>
          <a:bodyPr/>
          <a:lstStyle/>
          <a:p>
            <a:r>
              <a:rPr lang="en-US" sz="1200" dirty="0"/>
              <a:t>DON’T GUESS. YOU HAVE RESOURCES TO HELP: MPDS PROVIDER MANUAL, AHR INSTRUCTION TAB, OR ASK YOUR MSHN PREVENTION SPECIALIST FOR GUIDANCE. </a:t>
            </a:r>
          </a:p>
        </p:txBody>
      </p:sp>
      <p:sp>
        <p:nvSpPr>
          <p:cNvPr id="5" name="Slide Number Placeholder 4">
            <a:extLst>
              <a:ext uri="{FF2B5EF4-FFF2-40B4-BE49-F238E27FC236}">
                <a16:creationId xmlns:a16="http://schemas.microsoft.com/office/drawing/2014/main" id="{FF500CCF-3E5A-4C53-EB2B-243BD4C4FB6C}"/>
              </a:ext>
            </a:extLst>
          </p:cNvPr>
          <p:cNvSpPr>
            <a:spLocks noGrp="1"/>
          </p:cNvSpPr>
          <p:nvPr>
            <p:ph type="sldNum" sz="quarter" idx="12"/>
          </p:nvPr>
        </p:nvSpPr>
        <p:spPr/>
        <p:txBody>
          <a:bodyPr/>
          <a:lstStyle/>
          <a:p>
            <a:fld id="{3A98EE3D-8CD1-4C3F-BD1C-C98C9596463C}" type="slidenum">
              <a:rPr lang="en-US" smtClean="0"/>
              <a:t>72</a:t>
            </a:fld>
            <a:endParaRPr lang="en-US" dirty="0"/>
          </a:p>
        </p:txBody>
      </p:sp>
    </p:spTree>
    <p:extLst>
      <p:ext uri="{BB962C8B-B14F-4D97-AF65-F5344CB8AC3E}">
        <p14:creationId xmlns:p14="http://schemas.microsoft.com/office/powerpoint/2010/main" val="3069237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73</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677334" y="2581275"/>
            <a:ext cx="9350380" cy="1974552"/>
          </a:xfrm>
        </p:spPr>
        <p:txBody>
          <a:bodyPr/>
          <a:lstStyle/>
          <a:p>
            <a:pPr marL="342900" indent="-342900">
              <a:buFont typeface="Arial" panose="020B0604020202020204" pitchFamily="34" charset="0"/>
              <a:buChar char="•"/>
            </a:pPr>
            <a:r>
              <a:rPr lang="en-US" b="0" dirty="0"/>
              <a:t>First half of the year is due 4/11/25 to your MSHN Prevention Specialist</a:t>
            </a:r>
          </a:p>
          <a:p>
            <a:pPr marL="342900" indent="-342900">
              <a:buFont typeface="Arial" panose="020B0604020202020204" pitchFamily="34" charset="0"/>
              <a:buChar char="•"/>
            </a:pPr>
            <a:r>
              <a:rPr lang="en-US" b="0" dirty="0"/>
              <a:t>The AHR collects indirect hours</a:t>
            </a:r>
          </a:p>
          <a:p>
            <a:pPr marL="800100" lvl="1" indent="-342900">
              <a:buFont typeface="Arial" panose="020B0604020202020204" pitchFamily="34" charset="0"/>
              <a:buChar char="•"/>
            </a:pPr>
            <a:r>
              <a:rPr lang="en-US" b="0" dirty="0"/>
              <a:t>See previous slide</a:t>
            </a:r>
          </a:p>
          <a:p>
            <a:pPr marL="800100" lvl="1" indent="-342900">
              <a:buFont typeface="Arial" panose="020B0604020202020204" pitchFamily="34" charset="0"/>
              <a:buChar char="•"/>
            </a:pPr>
            <a:r>
              <a:rPr lang="en-US" b="0" dirty="0"/>
              <a:t>Details of what can be included are on the second tab- Report Instructions</a:t>
            </a:r>
            <a:br>
              <a:rPr lang="en-US" b="0" dirty="0"/>
            </a:br>
            <a:endParaRPr lang="en-US" b="0" dirty="0"/>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p:txBody>
          <a:bodyPr/>
          <a:lstStyle/>
          <a:p>
            <a:r>
              <a:rPr lang="en-US" dirty="0"/>
              <a:t>FY24 Additional Hours Report (AHR)</a:t>
            </a:r>
          </a:p>
        </p:txBody>
      </p:sp>
    </p:spTree>
    <p:extLst>
      <p:ext uri="{BB962C8B-B14F-4D97-AF65-F5344CB8AC3E}">
        <p14:creationId xmlns:p14="http://schemas.microsoft.com/office/powerpoint/2010/main" val="3498019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74</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2910990"/>
            <a:ext cx="8417572" cy="1947399"/>
          </a:xfrm>
        </p:spPr>
        <p:txBody>
          <a:bodyPr/>
          <a:lstStyle/>
          <a:p>
            <a:pPr marL="342900" indent="-342900">
              <a:buFont typeface="Arial" panose="020B0604020202020204" pitchFamily="34" charset="0"/>
              <a:buChar char="•"/>
            </a:pPr>
            <a:r>
              <a:rPr lang="en-US" dirty="0"/>
              <a:t>Get ready for a Prevention Red Carpet May 5-6 in Frankenmuth!</a:t>
            </a:r>
          </a:p>
          <a:p>
            <a:pPr marL="342900" indent="-342900">
              <a:buFont typeface="Arial" panose="020B0604020202020204" pitchFamily="34" charset="0"/>
              <a:buChar char="•"/>
            </a:pPr>
            <a:r>
              <a:rPr lang="en-US" dirty="0"/>
              <a:t>Registration was sent out on </a:t>
            </a:r>
            <a:r>
              <a:rPr lang="en-US" dirty="0">
                <a:solidFill>
                  <a:schemeClr val="tx1"/>
                </a:solidFill>
              </a:rPr>
              <a:t>March 11</a:t>
            </a:r>
          </a:p>
          <a:p>
            <a:pPr marL="342900" indent="-342900">
              <a:buFont typeface="Arial" panose="020B0604020202020204" pitchFamily="34" charset="0"/>
              <a:buChar char="•"/>
            </a:pPr>
            <a:r>
              <a:rPr lang="en-US" dirty="0"/>
              <a:t>Open to MSHN-region providers and coalition members</a:t>
            </a:r>
          </a:p>
          <a:p>
            <a:pPr marL="342900" indent="-342900">
              <a:buFont typeface="Arial" panose="020B0604020202020204" pitchFamily="34" charset="0"/>
              <a:buChar char="•"/>
            </a:pPr>
            <a:endParaRPr lang="en-US" dirty="0"/>
          </a:p>
          <a:p>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r>
              <a:rPr lang="en-US" dirty="0"/>
              <a:t>Prevention Conference Update</a:t>
            </a:r>
          </a:p>
        </p:txBody>
      </p:sp>
    </p:spTree>
    <p:extLst>
      <p:ext uri="{BB962C8B-B14F-4D97-AF65-F5344CB8AC3E}">
        <p14:creationId xmlns:p14="http://schemas.microsoft.com/office/powerpoint/2010/main" val="1071816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75</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677334" y="1951539"/>
            <a:ext cx="8417572" cy="2732924"/>
          </a:xfrm>
        </p:spPr>
        <p:txBody>
          <a:bodyPr/>
          <a:lstStyle/>
          <a:p>
            <a:br>
              <a:rPr lang="en-US" dirty="0"/>
            </a:br>
            <a:br>
              <a:rPr lang="en-US" dirty="0"/>
            </a:br>
            <a:r>
              <a:rPr lang="en-US" sz="2400" dirty="0">
                <a:solidFill>
                  <a:schemeClr val="tx1"/>
                </a:solidFill>
                <a:hlinkClick r:id="rId4"/>
              </a:rPr>
              <a:t>cari.patrick@midstatehealthnetwork.org</a:t>
            </a:r>
            <a:endParaRPr lang="en-US" sz="2400" dirty="0">
              <a:solidFill>
                <a:schemeClr val="tx1"/>
              </a:solidFill>
            </a:endParaRPr>
          </a:p>
          <a:p>
            <a:endParaRPr lang="en-US" dirty="0">
              <a:solidFill>
                <a:schemeClr val="tx1"/>
              </a:solidFill>
            </a:endParaRPr>
          </a:p>
          <a:p>
            <a:r>
              <a:rPr lang="en-US" sz="2400" dirty="0">
                <a:solidFill>
                  <a:schemeClr val="tx1"/>
                </a:solidFill>
                <a:hlinkClick r:id="rId5"/>
              </a:rPr>
              <a:t>sarah.surna@midstatehealthnetwork.org</a:t>
            </a:r>
            <a:br>
              <a:rPr lang="en-US" sz="2400" dirty="0">
                <a:solidFill>
                  <a:schemeClr val="tx1"/>
                </a:solidFill>
              </a:rPr>
            </a:br>
            <a:endParaRPr lang="en-US" sz="2400" dirty="0">
              <a:solidFill>
                <a:schemeClr val="tx1"/>
              </a:solidFill>
            </a:endParaRPr>
          </a:p>
          <a:p>
            <a:r>
              <a:rPr lang="en-US" sz="2400" dirty="0">
                <a:solidFill>
                  <a:schemeClr val="tx1"/>
                </a:solidFill>
                <a:hlinkClick r:id="rId6"/>
              </a:rPr>
              <a:t>sarah.andreotti@midstatehealthnetwork.org</a:t>
            </a:r>
            <a:br>
              <a:rPr lang="en-US" sz="2400" dirty="0">
                <a:solidFill>
                  <a:schemeClr val="tx1"/>
                </a:solidFill>
              </a:rPr>
            </a:br>
            <a:br>
              <a:rPr lang="en-US" sz="2400" dirty="0">
                <a:solidFill>
                  <a:schemeClr val="tx1"/>
                </a:solidFill>
              </a:rPr>
            </a:br>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pPr algn="ctr"/>
            <a:r>
              <a:rPr lang="en-US" dirty="0"/>
              <a:t>Questions?</a:t>
            </a:r>
          </a:p>
        </p:txBody>
      </p:sp>
    </p:spTree>
    <p:extLst>
      <p:ext uri="{BB962C8B-B14F-4D97-AF65-F5344CB8AC3E}">
        <p14:creationId xmlns:p14="http://schemas.microsoft.com/office/powerpoint/2010/main" val="1107367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8989-85FE-E49B-A6D7-A22E27A2F2CF}"/>
              </a:ext>
            </a:extLst>
          </p:cNvPr>
          <p:cNvSpPr>
            <a:spLocks noGrp="1"/>
          </p:cNvSpPr>
          <p:nvPr>
            <p:ph type="title"/>
          </p:nvPr>
        </p:nvSpPr>
        <p:spPr/>
        <p:txBody>
          <a:bodyPr>
            <a:normAutofit/>
          </a:bodyPr>
          <a:lstStyle/>
          <a:p>
            <a:pPr algn="ctr"/>
            <a:r>
              <a:rPr lang="en-US" sz="4000" dirty="0"/>
              <a:t>Upcoming Quarterly SUD Provider Meetings for FY25</a:t>
            </a:r>
          </a:p>
        </p:txBody>
      </p:sp>
      <p:sp>
        <p:nvSpPr>
          <p:cNvPr id="3" name="Content Placeholder 2">
            <a:extLst>
              <a:ext uri="{FF2B5EF4-FFF2-40B4-BE49-F238E27FC236}">
                <a16:creationId xmlns:a16="http://schemas.microsoft.com/office/drawing/2014/main" id="{8E74BCA9-F941-0C62-C932-0E7B1D10BA88}"/>
              </a:ext>
            </a:extLst>
          </p:cNvPr>
          <p:cNvSpPr>
            <a:spLocks noGrp="1"/>
          </p:cNvSpPr>
          <p:nvPr>
            <p:ph idx="1"/>
          </p:nvPr>
        </p:nvSpPr>
        <p:spPr>
          <a:xfrm>
            <a:off x="1054838" y="2300405"/>
            <a:ext cx="7720572" cy="4386529"/>
          </a:xfrm>
        </p:spPr>
        <p:txBody>
          <a:bodyPr vert="horz" lIns="91440" tIns="45720" rIns="91440" bIns="45720" rtlCol="0" anchor="t">
            <a:normAutofit/>
          </a:bodyPr>
          <a:lstStyle/>
          <a:p>
            <a:pPr marL="0" indent="0" algn="ctr">
              <a:buNone/>
            </a:pPr>
            <a:r>
              <a:rPr lang="en-US" sz="3600" dirty="0">
                <a:solidFill>
                  <a:srgbClr val="FFFF00"/>
                </a:solidFill>
              </a:rPr>
              <a:t>June 26, 2025</a:t>
            </a:r>
            <a:endParaRPr lang="en-US" sz="3600" dirty="0"/>
          </a:p>
          <a:p>
            <a:pPr marL="0" indent="0" algn="ctr">
              <a:buNone/>
            </a:pPr>
            <a:endParaRPr lang="en-US" sz="3600" dirty="0"/>
          </a:p>
          <a:p>
            <a:pPr marL="0" indent="0" algn="ctr">
              <a:buNone/>
            </a:pPr>
            <a:r>
              <a:rPr lang="en-US" sz="3600" dirty="0">
                <a:solidFill>
                  <a:srgbClr val="00B0F0"/>
                </a:solidFill>
              </a:rPr>
              <a:t>September 18, 2025</a:t>
            </a:r>
          </a:p>
          <a:p>
            <a:pPr marL="0" indent="0" algn="ctr">
              <a:buNone/>
            </a:pPr>
            <a:endParaRPr lang="en-US" sz="3600" dirty="0"/>
          </a:p>
          <a:p>
            <a:pPr marL="0" indent="0" algn="ctr">
              <a:buNone/>
            </a:pPr>
            <a:r>
              <a:rPr lang="en-US" sz="3600" dirty="0">
                <a:solidFill>
                  <a:schemeClr val="accent5">
                    <a:lumMod val="60000"/>
                    <a:lumOff val="40000"/>
                  </a:schemeClr>
                </a:solidFill>
              </a:rPr>
              <a:t>December 18, 2025</a:t>
            </a:r>
          </a:p>
        </p:txBody>
      </p:sp>
      <p:pic>
        <p:nvPicPr>
          <p:cNvPr id="5" name="Picture 4" descr="A close-up of a logo&#10;&#10;Description automatically generated">
            <a:extLst>
              <a:ext uri="{FF2B5EF4-FFF2-40B4-BE49-F238E27FC236}">
                <a16:creationId xmlns:a16="http://schemas.microsoft.com/office/drawing/2014/main" id="{3239538C-17F6-6A63-CA8E-BC69F06A3F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42669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8D3E-EEBA-EC72-4C1D-EA8AD6973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8F25E-3212-7BBC-19AA-FBA50181520F}"/>
              </a:ext>
            </a:extLst>
          </p:cNvPr>
          <p:cNvSpPr>
            <a:spLocks noGrp="1"/>
          </p:cNvSpPr>
          <p:nvPr>
            <p:ph type="ctrTitle"/>
          </p:nvPr>
        </p:nvSpPr>
        <p:spPr>
          <a:xfrm>
            <a:off x="984930" y="10398"/>
            <a:ext cx="8669014" cy="1089836"/>
          </a:xfrm>
        </p:spPr>
        <p:txBody>
          <a:bodyPr/>
          <a:lstStyle/>
          <a:p>
            <a:pPr algn="ctr"/>
            <a:r>
              <a:rPr lang="en-US" sz="3600" dirty="0"/>
              <a:t>General Remarks</a:t>
            </a:r>
            <a:endParaRPr lang="en-US" dirty="0"/>
          </a:p>
        </p:txBody>
      </p:sp>
      <p:sp>
        <p:nvSpPr>
          <p:cNvPr id="3" name="Subtitle 2">
            <a:extLst>
              <a:ext uri="{FF2B5EF4-FFF2-40B4-BE49-F238E27FC236}">
                <a16:creationId xmlns:a16="http://schemas.microsoft.com/office/drawing/2014/main" id="{BC34F90A-9CEB-BB7D-4535-2A25208487F6}"/>
              </a:ext>
            </a:extLst>
          </p:cNvPr>
          <p:cNvSpPr>
            <a:spLocks noGrp="1"/>
          </p:cNvSpPr>
          <p:nvPr>
            <p:ph type="subTitle" idx="1"/>
          </p:nvPr>
        </p:nvSpPr>
        <p:spPr>
          <a:xfrm>
            <a:off x="982357" y="1332107"/>
            <a:ext cx="8817979" cy="5202174"/>
          </a:xfrm>
        </p:spPr>
        <p:txBody>
          <a:bodyPr>
            <a:normAutofit fontScale="92500"/>
          </a:bodyPr>
          <a:lstStyle/>
          <a:p>
            <a:pPr algn="ctr"/>
            <a:r>
              <a:rPr lang="en-US" sz="2800" b="1" dirty="0">
                <a:solidFill>
                  <a:srgbClr val="FFC000"/>
                </a:solidFill>
                <a:latin typeface="Trebuchet MS"/>
                <a:ea typeface="+mn-lt"/>
                <a:cs typeface="+mn-lt"/>
              </a:rPr>
              <a:t>PIHP Procurement (Continued)</a:t>
            </a:r>
            <a:endParaRPr lang="en-US" sz="2800" dirty="0">
              <a:solidFill>
                <a:srgbClr val="000000"/>
              </a:solidFill>
              <a:latin typeface="Trebuchet MS"/>
              <a:ea typeface="+mn-lt"/>
              <a:cs typeface="+mn-lt"/>
            </a:endParaRPr>
          </a:p>
          <a:p>
            <a:pPr marL="285750" indent="-285750" algn="l">
              <a:buFont typeface="Wingdings" charset="2"/>
              <a:buChar char="Ø"/>
            </a:pPr>
            <a:r>
              <a:rPr lang="en-US" b="1" u="sng" dirty="0">
                <a:latin typeface="Trebuchet MS"/>
                <a:ea typeface="Calibri"/>
                <a:cs typeface="Calibri"/>
              </a:rPr>
              <a:t>Performance Matters!</a:t>
            </a:r>
            <a:r>
              <a:rPr lang="en-US" b="1" dirty="0">
                <a:latin typeface="Trebuchet MS"/>
                <a:ea typeface="Calibri"/>
                <a:cs typeface="Calibri"/>
              </a:rPr>
              <a:t>  </a:t>
            </a:r>
            <a:r>
              <a:rPr lang="en-US" dirty="0">
                <a:latin typeface="Trebuchet MS"/>
                <a:ea typeface="Calibri"/>
                <a:cs typeface="Calibri"/>
              </a:rPr>
              <a:t>MSHN has a long history of achieving high levels of performance against established standards and benchmarks, of leading a variety of initiatives in our region and across the state and achieving positive outcomes in our operations and for beneficiaries and communities in our 21-county region.  </a:t>
            </a:r>
          </a:p>
          <a:p>
            <a:pPr marL="742950" lvl="1" indent="-285750" algn="l">
              <a:buFont typeface="Wingdings" charset="2"/>
              <a:buChar char="Ø"/>
            </a:pPr>
            <a:r>
              <a:rPr lang="en-US" dirty="0">
                <a:latin typeface="Trebuchet MS"/>
                <a:ea typeface="Calibri"/>
                <a:cs typeface="Calibri"/>
              </a:rPr>
              <a:t>Our leadership team will encourage continued strong performance in all areas of operations and will continue to strive for excellence in all that the organization does, especially focusing on positive beneficiary and community impacts.  The MSHN organization will continue to focus on its mission, vision, performance, quality, and compliance.</a:t>
            </a:r>
            <a:endParaRPr lang="en-US">
              <a:latin typeface="Trebuchet MS"/>
            </a:endParaRPr>
          </a:p>
          <a:p>
            <a:pPr algn="l">
              <a:buFont typeface="Arial" charset="2"/>
              <a:buChar char="•"/>
            </a:pPr>
            <a:endParaRPr lang="en-US" dirty="0">
              <a:latin typeface="Trebuchet MS"/>
            </a:endParaRPr>
          </a:p>
          <a:p>
            <a:pPr marL="285750" indent="-285750" algn="l">
              <a:buFont typeface="Wingdings" charset="2"/>
              <a:buChar char="Ø"/>
            </a:pPr>
            <a:r>
              <a:rPr lang="en-US" b="1" u="sng" dirty="0">
                <a:latin typeface="Trebuchet MS"/>
                <a:ea typeface="Calibri"/>
                <a:cs typeface="Calibri"/>
              </a:rPr>
              <a:t>Relationships Matter!</a:t>
            </a:r>
            <a:r>
              <a:rPr lang="en-US" b="1" dirty="0">
                <a:latin typeface="Trebuchet MS"/>
                <a:ea typeface="Calibri"/>
                <a:cs typeface="Calibri"/>
              </a:rPr>
              <a:t> </a:t>
            </a:r>
            <a:r>
              <a:rPr lang="en-US" dirty="0">
                <a:latin typeface="Trebuchet MS"/>
                <a:ea typeface="Calibri"/>
                <a:cs typeface="Calibri"/>
              </a:rPr>
              <a:t> MSHN has a long history of effective collaboration and engagement with our MDHHS colleagues, with our CMHSP Participants, with our Provider Network, with other stakeholders, and with the communities within which we operate.</a:t>
            </a:r>
            <a:endParaRPr lang="en-US">
              <a:latin typeface="Trebuchet MS"/>
            </a:endParaRPr>
          </a:p>
          <a:p>
            <a:pPr marL="742950" lvl="1" indent="-285750" algn="l">
              <a:buFont typeface="Wingdings" charset="2"/>
              <a:buChar char="Ø"/>
            </a:pPr>
            <a:r>
              <a:rPr lang="en-US" dirty="0">
                <a:latin typeface="Trebuchet MS"/>
                <a:ea typeface="Calibri"/>
                <a:cs typeface="Calibri"/>
              </a:rPr>
              <a:t>Our leadership team will encourage continued effective collaboration and engagement across all areas of operations and will continue to create, develop, and maintain effective relationships with all stakeholders.</a:t>
            </a:r>
            <a:endParaRPr lang="en-US" dirty="0">
              <a:latin typeface="Trebuchet MS"/>
            </a:endParaRPr>
          </a:p>
          <a:p>
            <a:pPr marL="342900" indent="-342900" algn="l">
              <a:buFont typeface="Arial" charset="2"/>
              <a:buChar char="•"/>
            </a:pPr>
            <a:endParaRPr lang="en-US" dirty="0">
              <a:latin typeface="Candara"/>
              <a:ea typeface="Calibri"/>
              <a:cs typeface="Calibri"/>
            </a:endParaRPr>
          </a:p>
          <a:p>
            <a:pPr algn="l"/>
            <a:endParaRPr lang="en-US" sz="1400" dirty="0">
              <a:latin typeface="Calibri"/>
              <a:ea typeface="Calibri"/>
              <a:cs typeface="Calibri"/>
            </a:endParaRPr>
          </a:p>
          <a:p>
            <a:pPr algn="ctr"/>
            <a:endParaRPr lang="en-US" sz="2400" dirty="0"/>
          </a:p>
        </p:txBody>
      </p:sp>
      <p:pic>
        <p:nvPicPr>
          <p:cNvPr id="4" name="Picture 3" descr="A close-up of a logo&#10;&#10;Description automatically generated">
            <a:extLst>
              <a:ext uri="{FF2B5EF4-FFF2-40B4-BE49-F238E27FC236}">
                <a16:creationId xmlns:a16="http://schemas.microsoft.com/office/drawing/2014/main" id="{6902EE31-64A7-2B8A-FE8F-A7F0324FABA8}"/>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206478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9E6EC-9388-542A-431E-FC8ECADFB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2682C-1EF3-C82D-A01A-F1A451CD6894}"/>
              </a:ext>
            </a:extLst>
          </p:cNvPr>
          <p:cNvSpPr>
            <a:spLocks noGrp="1"/>
          </p:cNvSpPr>
          <p:nvPr>
            <p:ph type="ctrTitle"/>
          </p:nvPr>
        </p:nvSpPr>
        <p:spPr>
          <a:xfrm>
            <a:off x="1432605" y="67548"/>
            <a:ext cx="8221339" cy="2966261"/>
          </a:xfrm>
        </p:spPr>
        <p:txBody>
          <a:bodyPr/>
          <a:lstStyle/>
          <a:p>
            <a:pPr algn="ctr"/>
            <a:r>
              <a:rPr lang="en-US" sz="4400" dirty="0"/>
              <a:t>Access Implementation Update</a:t>
            </a:r>
          </a:p>
        </p:txBody>
      </p:sp>
      <p:sp>
        <p:nvSpPr>
          <p:cNvPr id="3" name="Subtitle 2">
            <a:extLst>
              <a:ext uri="{FF2B5EF4-FFF2-40B4-BE49-F238E27FC236}">
                <a16:creationId xmlns:a16="http://schemas.microsoft.com/office/drawing/2014/main" id="{8A43BE93-745E-78F2-BB5D-E35C7CC00A20}"/>
              </a:ext>
            </a:extLst>
          </p:cNvPr>
          <p:cNvSpPr>
            <a:spLocks noGrp="1"/>
          </p:cNvSpPr>
          <p:nvPr>
            <p:ph type="subTitle" idx="1"/>
          </p:nvPr>
        </p:nvSpPr>
        <p:spPr>
          <a:xfrm>
            <a:off x="1661925" y="3722882"/>
            <a:ext cx="7766936" cy="1096899"/>
          </a:xfrm>
        </p:spPr>
        <p:txBody>
          <a:bodyPr/>
          <a:lstStyle/>
          <a:p>
            <a:pPr algn="ctr"/>
            <a:r>
              <a:rPr lang="en-US" sz="2400" dirty="0"/>
              <a:t>Rusmira Betkas</a:t>
            </a:r>
          </a:p>
          <a:p>
            <a:pPr algn="ctr"/>
            <a:r>
              <a:rPr lang="en-US" sz="2400" i="1" dirty="0">
                <a:solidFill>
                  <a:schemeClr val="accent2">
                    <a:lumMod val="40000"/>
                    <a:lumOff val="60000"/>
                  </a:schemeClr>
                </a:solidFill>
              </a:rPr>
              <a:t>Access Administrator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52C8BA85-F57F-75CC-6FD7-5756EB200618}"/>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21804021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4388</TotalTime>
  <Words>5621</Words>
  <Application>Microsoft Office PowerPoint</Application>
  <PresentationFormat>Widescreen</PresentationFormat>
  <Paragraphs>611</Paragraphs>
  <Slides>76</Slides>
  <Notes>18</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Facet</vt:lpstr>
      <vt:lpstr>Quarterly SUD Provider Meeting</vt:lpstr>
      <vt:lpstr>Quarterly SUD Provider Meeting</vt:lpstr>
      <vt:lpstr> Plenary Agenda </vt:lpstr>
      <vt:lpstr>Welcome  &amp;  MSHN General Remarks</vt:lpstr>
      <vt:lpstr>General Remarks</vt:lpstr>
      <vt:lpstr>General Remarks</vt:lpstr>
      <vt:lpstr>General Remarks</vt:lpstr>
      <vt:lpstr>General Remarks</vt:lpstr>
      <vt:lpstr>Access Implementation Update</vt:lpstr>
      <vt:lpstr>Access Implementation Update</vt:lpstr>
      <vt:lpstr>Access Implementation Update</vt:lpstr>
      <vt:lpstr>Access Implementation Update continued...</vt:lpstr>
      <vt:lpstr>Access Implementation Update</vt:lpstr>
      <vt:lpstr>Access Implementation Update</vt:lpstr>
      <vt:lpstr>FY25 MSHN Region  Opioid Settlement Fund Update</vt:lpstr>
      <vt:lpstr>FY25 MSHN Region OSF Update</vt:lpstr>
      <vt:lpstr>Health Equity Work in the Current anti-DEI  Ecosystem</vt:lpstr>
      <vt:lpstr>#1: Focus on the data</vt:lpstr>
      <vt:lpstr>Use Michigan Data:  Region 5 OD Death Rate Disparities </vt:lpstr>
      <vt:lpstr>Use Michigan Data:  Region 5 OD Death Rate Disparities </vt:lpstr>
      <vt:lpstr>#2. Identify Why Data Matters</vt:lpstr>
      <vt:lpstr>#3: Follow Michigan Law</vt:lpstr>
      <vt:lpstr>#4: Be Aware &amp; Respond: Reframe Equity Activities </vt:lpstr>
      <vt:lpstr>PowerPoint Presentation</vt:lpstr>
      <vt:lpstr>PowerPoint Presentation</vt:lpstr>
      <vt:lpstr>So, Moving Forward...</vt:lpstr>
      <vt:lpstr>Questions?</vt:lpstr>
      <vt:lpstr>Treatment Breakout</vt:lpstr>
      <vt:lpstr>Treatment Breakout Agenda</vt:lpstr>
      <vt:lpstr>MSHN SUD Data Updates</vt:lpstr>
      <vt:lpstr>AOD Initiation and Engagement  MDHHS/HEDIS: Initiation and Engagement of Alcohol and Other Drug Abuse or Dependence Treatment (IET)</vt:lpstr>
      <vt:lpstr>AOD Continued  Date Range: 10/1/2023 – 9/30/2024</vt:lpstr>
      <vt:lpstr>Other MSHN SUD Reports:</vt:lpstr>
      <vt:lpstr>MSHN SUD Data Update</vt:lpstr>
      <vt:lpstr>Community Health Worker Overview </vt:lpstr>
      <vt:lpstr>Definition: Community Health Worker (CHW)</vt:lpstr>
      <vt:lpstr>PowerPoint Presentation</vt:lpstr>
      <vt:lpstr>Community Health Worker vs.  Peer Recovery Coach </vt:lpstr>
      <vt:lpstr>CHW Requirements</vt:lpstr>
      <vt:lpstr>Potential Benefits of CHW Programs</vt:lpstr>
      <vt:lpstr>Covered Services </vt:lpstr>
      <vt:lpstr>Who Can Recommend CHW Services</vt:lpstr>
      <vt:lpstr>Reimbursement &amp; Service Limitations  </vt:lpstr>
      <vt:lpstr>MDHHS CHW Community Feedback Forum (CHW-CFF)</vt:lpstr>
      <vt:lpstr>PowerPoint Presentation</vt:lpstr>
      <vt:lpstr>Residential Core Hours: Peer Coaching Groups</vt:lpstr>
      <vt:lpstr>Clarification Update</vt:lpstr>
      <vt:lpstr>MDHHS Update to  Treatment Policy #4:  Off-site Dosing &amp; Extranet Use Requirements</vt:lpstr>
      <vt:lpstr>Treatment Policy #4 Updates:</vt:lpstr>
      <vt:lpstr>Treatment Policy #4 Updates:</vt:lpstr>
      <vt:lpstr>Treatment Policy #4 Updates:</vt:lpstr>
      <vt:lpstr>FY26 SUD Treatment &amp; Recovery Annual Planning Process</vt:lpstr>
      <vt:lpstr>Purpose</vt:lpstr>
      <vt:lpstr>Process</vt:lpstr>
      <vt:lpstr>Annual Plan Content</vt:lpstr>
      <vt:lpstr>Timeframe</vt:lpstr>
      <vt:lpstr>Timeframe Continued</vt:lpstr>
      <vt:lpstr>Timeframe Continued</vt:lpstr>
      <vt:lpstr>Questions?</vt:lpstr>
      <vt:lpstr>  FY25 Lunch &amp; Learn Series </vt:lpstr>
      <vt:lpstr>FY25 Lunch &amp; Learn Series: Schedule</vt:lpstr>
      <vt:lpstr>MSHN Hosted ASAM Criteria 4th Edition Trainings for FY25</vt:lpstr>
      <vt:lpstr>MSHN – ASAM Criteria 4th Edition Trainings</vt:lpstr>
      <vt:lpstr>MSHN – ASAM Criteria 4th Edition Trainings, cont.</vt:lpstr>
      <vt:lpstr>MSHN – ASAM Criteria 4th Edition Trainings</vt:lpstr>
      <vt:lpstr>Questions?</vt:lpstr>
      <vt:lpstr>Quarterly SUD Provider Meeting Prevention Breakout</vt:lpstr>
      <vt:lpstr>FY26 Annual Plans</vt:lpstr>
      <vt:lpstr>FY25 Annual Plans</vt:lpstr>
      <vt:lpstr>MPDS Update</vt:lpstr>
      <vt:lpstr>MPDS Update</vt:lpstr>
      <vt:lpstr>Direct and Indirect Activities </vt:lpstr>
      <vt:lpstr>FY24 Additional Hours Report (AHR)</vt:lpstr>
      <vt:lpstr>Prevention Conference Update</vt:lpstr>
      <vt:lpstr>Questions?</vt:lpstr>
      <vt:lpstr>Upcoming Quarterly SUD Provider Meetings for FY25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Mid-State Health Network Strategic Plan FY2022-2023  October 8, 2021</dc:title>
  <dc:creator>Sheryl Kletke</dc:creator>
  <cp:lastModifiedBy>Dani Meier</cp:lastModifiedBy>
  <cp:revision>13378</cp:revision>
  <dcterms:created xsi:type="dcterms:W3CDTF">2021-10-05T13:06:53Z</dcterms:created>
  <dcterms:modified xsi:type="dcterms:W3CDTF">2025-03-20T18:35:41Z</dcterms:modified>
</cp:coreProperties>
</file>