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4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9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idstatehealthnetwork.org/application/files/8915/4240/6952/Provider_Network_-_Fiscal_Year_Contract_Review_Procedure_V2.0.pdf" TargetMode="External"/><Relationship Id="rId2" Type="http://schemas.openxmlformats.org/officeDocument/2006/relationships/hyperlink" Target="https://midstatehealthnetwork.org/application/files/6815/5252/6344/SUD_Provider_Annual_Satisfaction_Survey_2018_and_Action_Plan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idstatehealthnetwork.org/provider-network-resources/provider-requirements/substance-use-disorder/provider-manua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9B490-F501-431E-96B3-65543BF277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SUD Provider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A15BF1-ADA8-429D-8F3A-AC179D8C58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Provider Network Update</a:t>
            </a:r>
          </a:p>
          <a:p>
            <a:pPr algn="ctr"/>
            <a:r>
              <a:rPr lang="en-US" dirty="0"/>
              <a:t>March 21, 2019</a:t>
            </a:r>
          </a:p>
          <a:p>
            <a:pPr algn="ctr"/>
            <a:r>
              <a:rPr lang="en-US" dirty="0"/>
              <a:t>Saginaw Valley State University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A82571-C118-433C-B7CC-76EED5C03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3570" y="1494069"/>
            <a:ext cx="3435076" cy="122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04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03FC-656B-43ED-A2D8-AC5695CA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Network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6ABBD-BCEA-4336-A34A-BCB5CC06A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7152"/>
            <a:ext cx="8596668" cy="4883547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Satisfaction Survey </a:t>
            </a:r>
            <a:r>
              <a:rPr lang="en-US" dirty="0"/>
              <a:t>Results &amp; Action Plan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Annual Contract Review Procedure</a:t>
            </a:r>
          </a:p>
          <a:p>
            <a:pPr lvl="1"/>
            <a:r>
              <a:rPr lang="en-US" dirty="0"/>
              <a:t>SUD-PAC will review recommended changes</a:t>
            </a:r>
          </a:p>
          <a:p>
            <a:pPr lvl="1"/>
            <a:r>
              <a:rPr lang="en-US" dirty="0">
                <a:hlinkClick r:id="rId3"/>
              </a:rPr>
              <a:t>Link to Procedure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Strategic Priority – Addressing Workforce Concerns</a:t>
            </a:r>
          </a:p>
          <a:p>
            <a:pPr lvl="1"/>
            <a:r>
              <a:rPr lang="en-US" dirty="0"/>
              <a:t>MSHN will create forums for the MSHN Provider Network to develop strategies for </a:t>
            </a:r>
            <a:r>
              <a:rPr lang="en-US" b="1" dirty="0"/>
              <a:t>addressing provider workforce concerns including but not limited to wellness/self-care, trauma </a:t>
            </a:r>
            <a:r>
              <a:rPr lang="en-US" dirty="0"/>
              <a:t>(including secondary trauma and compassion fatigue), workforce safety, attraction and retention of a well-qualified workforce</a:t>
            </a:r>
          </a:p>
          <a:p>
            <a:pPr lvl="1"/>
            <a:r>
              <a:rPr lang="en-US" dirty="0"/>
              <a:t>Survey for all levels of organization</a:t>
            </a:r>
          </a:p>
          <a:p>
            <a:pPr lvl="1"/>
            <a:r>
              <a:rPr lang="en-US" dirty="0"/>
              <a:t>Focus group sessions - invitations to participate are forthcoming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77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03FC-656B-43ED-A2D8-AC5695CA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Network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6ABBD-BCEA-4336-A34A-BCB5CC06A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9406"/>
            <a:ext cx="8596668" cy="508690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Credentials/Claims Reminder </a:t>
            </a:r>
          </a:p>
          <a:p>
            <a:pPr lvl="1"/>
            <a:r>
              <a:rPr lang="en-US" dirty="0"/>
              <a:t>Effective </a:t>
            </a:r>
            <a:r>
              <a:rPr lang="en-US" b="1" dirty="0"/>
              <a:t>April 1</a:t>
            </a:r>
            <a:r>
              <a:rPr lang="en-US" b="1" baseline="30000" dirty="0"/>
              <a:t>st</a:t>
            </a:r>
            <a:r>
              <a:rPr lang="en-US" b="1" dirty="0"/>
              <a:t>, </a:t>
            </a:r>
            <a:r>
              <a:rPr lang="en-US" dirty="0"/>
              <a:t>claims will not be paid if rendering provider does not meet provider qualifications</a:t>
            </a:r>
          </a:p>
          <a:p>
            <a:pPr lvl="1"/>
            <a:r>
              <a:rPr lang="en-US" dirty="0"/>
              <a:t>MSHN is up-to-date on data entry</a:t>
            </a:r>
          </a:p>
          <a:p>
            <a:pPr lvl="1"/>
            <a:r>
              <a:rPr lang="en-US" dirty="0"/>
              <a:t>Refer to batch adjudication report – contact Kyle/Carolyn if you have questions about a providers qualifications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ASAM Re-Enrollment </a:t>
            </a:r>
          </a:p>
          <a:p>
            <a:pPr lvl="1"/>
            <a:r>
              <a:rPr lang="en-US" dirty="0">
                <a:hlinkClick r:id="rId2"/>
              </a:rPr>
              <a:t>Memo</a:t>
            </a:r>
            <a:r>
              <a:rPr lang="en-US" dirty="0"/>
              <a:t> released on March 13, 2019; Refer to MSHN Website</a:t>
            </a:r>
          </a:p>
          <a:p>
            <a:pPr lvl="1"/>
            <a:r>
              <a:rPr lang="en-US" dirty="0"/>
              <a:t>Re-enrollment is open until </a:t>
            </a:r>
            <a:r>
              <a:rPr lang="en-US" b="1" dirty="0"/>
              <a:t>April 5, 2019</a:t>
            </a:r>
          </a:p>
          <a:p>
            <a:pPr lvl="1"/>
            <a:r>
              <a:rPr lang="en-US" dirty="0"/>
              <a:t>Those not received after this date are considered expired and will have to start over with the initial enrollment process . . . Lengthier process</a:t>
            </a:r>
          </a:p>
          <a:p>
            <a:endParaRPr lang="en-US" dirty="0"/>
          </a:p>
          <a:p>
            <a:r>
              <a:rPr lang="en-US" dirty="0"/>
              <a:t>Box Organization</a:t>
            </a:r>
          </a:p>
          <a:p>
            <a:pPr lvl="1"/>
            <a:r>
              <a:rPr lang="en-US" dirty="0"/>
              <a:t>Expect changes in May; communications will be sent out in advance</a:t>
            </a:r>
          </a:p>
          <a:p>
            <a:pPr lvl="1"/>
            <a:r>
              <a:rPr lang="en-US" dirty="0"/>
              <a:t>Should not cause any providers extra work; it may look different for existing users</a:t>
            </a:r>
          </a:p>
        </p:txBody>
      </p:sp>
    </p:spTree>
    <p:extLst>
      <p:ext uri="{BB962C8B-B14F-4D97-AF65-F5344CB8AC3E}">
        <p14:creationId xmlns:p14="http://schemas.microsoft.com/office/powerpoint/2010/main" val="2312740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188</TotalTime>
  <Words>225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SUD Provider Meeting</vt:lpstr>
      <vt:lpstr>Provider Network Update</vt:lpstr>
      <vt:lpstr>Provider Network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SUD Provider Meeting</dc:title>
  <dc:creator>Carolyn Watters</dc:creator>
  <cp:lastModifiedBy>Carolyn Watters</cp:lastModifiedBy>
  <cp:revision>12</cp:revision>
  <dcterms:created xsi:type="dcterms:W3CDTF">2018-05-09T14:05:59Z</dcterms:created>
  <dcterms:modified xsi:type="dcterms:W3CDTF">2019-03-21T17:13:18Z</dcterms:modified>
</cp:coreProperties>
</file>