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57" r:id="rId6"/>
    <p:sldId id="262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3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6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8683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6445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86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4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5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2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5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9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2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7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2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2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29CC1-2EFB-477A-9AC0-B171141FB5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9EB1D6-0B99-4AD8-8855-3BAF76B20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03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Cammie.myers@midstatehealthnetwork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30061-EF21-436E-9B90-4579B7F73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Michigan Department of Corrections (MDOC) and MSHN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1E3C6-855E-4059-9CB3-AFD54D7AF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of April 1, 2020, MSHN will be responsible for all medically necessary, community-based substance use disorder treatment for individuals under MDOC supervision once those individuals are no longer incarcerated</a:t>
            </a:r>
          </a:p>
          <a:p>
            <a:pPr lvl="1"/>
            <a:r>
              <a:rPr lang="en-US" dirty="0"/>
              <a:t>This excluded individuals referred by or in services though Community Corrections-PA511 funded (i.e. local District Court probation)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804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2C35-B67B-4E75-8D17-4A8D371B1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Network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9FFA5-F701-4B0A-8275-12CD1157F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MSHN contracted with the current MDOC providers for all levels of care</a:t>
            </a:r>
          </a:p>
          <a:p>
            <a:pPr lvl="1"/>
            <a:r>
              <a:rPr lang="en-US" dirty="0"/>
              <a:t>MDOC providers with no contractual relationship with MSHN are provisional and will be re-evaluated for a full contract with MSHN before the start of FY21</a:t>
            </a:r>
          </a:p>
          <a:p>
            <a:pPr lvl="1"/>
            <a:r>
              <a:rPr lang="en-US" dirty="0"/>
              <a:t>MDOC providers who also hold current contracts with MSHN have received an addendum to cover this specific population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4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61647-E699-426B-A93A-9A9DE7CA9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Network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79C47-E51A-45E7-B5EE-4F5D67A81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Starting 10/1/2020, this population will be part of the MSHN standard contracts with all providers</a:t>
            </a:r>
          </a:p>
          <a:p>
            <a:pPr lvl="1"/>
            <a:r>
              <a:rPr lang="en-US"/>
              <a:t>MSHN </a:t>
            </a:r>
            <a:r>
              <a:rPr lang="en-US" dirty="0"/>
              <a:t>will provide opportunities for feedback from the provider network regarding these contractual changes</a:t>
            </a:r>
          </a:p>
          <a:p>
            <a:pPr lvl="1"/>
            <a:r>
              <a:rPr lang="en-US" dirty="0"/>
              <a:t>MSHN will provide training and support for all providers in the upcoming months to ensure all are ready to serve this population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68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AE16F-7ED4-464D-B6AF-A7E65D06B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FB41-9143-4BAE-A63A-7CA6923A5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Outpatient (OP)/Intensive Outpatient (IOP)/Medication Assisted Treatment (MAT)/Withdrawal Management (WM)</a:t>
            </a:r>
          </a:p>
          <a:p>
            <a:pPr lvl="1"/>
            <a:r>
              <a:rPr lang="en-US" dirty="0"/>
              <a:t>Supervising agents will securely send the referral forms directly to the outpatient provider and the MSHN Utilization Management (UM) Department </a:t>
            </a:r>
          </a:p>
          <a:p>
            <a:pPr lvl="1"/>
            <a:r>
              <a:rPr lang="en-US" dirty="0"/>
              <a:t>The clients are able to contact the providers directly as long as the referral form is sent</a:t>
            </a:r>
          </a:p>
        </p:txBody>
      </p:sp>
    </p:spTree>
    <p:extLst>
      <p:ext uri="{BB962C8B-B14F-4D97-AF65-F5344CB8AC3E}">
        <p14:creationId xmlns:p14="http://schemas.microsoft.com/office/powerpoint/2010/main" val="848062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1FC16-3740-4E7D-A520-4A9BB9E5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9957B-0694-4947-8FF2-46C2C0CFE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Residential Services</a:t>
            </a:r>
          </a:p>
          <a:p>
            <a:pPr lvl="1"/>
            <a:r>
              <a:rPr lang="en-US" dirty="0"/>
              <a:t>Supervising agents </a:t>
            </a:r>
            <a:r>
              <a:rPr lang="en-US"/>
              <a:t>will securely send </a:t>
            </a:r>
            <a:r>
              <a:rPr lang="en-US" dirty="0"/>
              <a:t>the referral documents to the MSHN UM Department</a:t>
            </a:r>
          </a:p>
          <a:p>
            <a:pPr lvl="1"/>
            <a:r>
              <a:rPr lang="en-US" dirty="0"/>
              <a:t>Within 3 business days, the MSHN UM Department will provide a determination to the supervising agent (as long as a complete release is submitted)</a:t>
            </a:r>
          </a:p>
          <a:p>
            <a:pPr lvl="1"/>
            <a:r>
              <a:rPr lang="en-US" dirty="0"/>
              <a:t>The client can then call the UM Department (844-405-3095) to be transferred to an appropriate MDOC/MSHN provider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7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EA6D3-E10D-4F65-AE01-52AFA7440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D5660-884C-4521-AB55-5188ABAF8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any issues with the MSHN process, supervising agents can call: </a:t>
            </a:r>
          </a:p>
          <a:p>
            <a:pPr lvl="1"/>
            <a:r>
              <a:rPr lang="en-US" dirty="0"/>
              <a:t>Cammie Myers, UM Specialist</a:t>
            </a:r>
          </a:p>
          <a:p>
            <a:pPr lvl="1"/>
            <a:r>
              <a:rPr lang="en-US" dirty="0"/>
              <a:t>517-657-3013</a:t>
            </a:r>
          </a:p>
          <a:p>
            <a:pPr lvl="1"/>
            <a:r>
              <a:rPr lang="en-US" dirty="0">
                <a:hlinkClick r:id="rId2"/>
              </a:rPr>
              <a:t>Cammie.myers@midstatehealthnetwork.org</a:t>
            </a:r>
            <a:endParaRPr lang="en-US" dirty="0"/>
          </a:p>
          <a:p>
            <a:pPr lvl="1"/>
            <a:r>
              <a:rPr lang="en-US" dirty="0"/>
              <a:t>Or the Utilization Management Department at 844-405-3095</a:t>
            </a:r>
          </a:p>
        </p:txBody>
      </p:sp>
    </p:spTree>
    <p:extLst>
      <p:ext uri="{BB962C8B-B14F-4D97-AF65-F5344CB8AC3E}">
        <p14:creationId xmlns:p14="http://schemas.microsoft.com/office/powerpoint/2010/main" val="9062105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4A110E00C3C4A816D6DD10EF39327" ma:contentTypeVersion="13" ma:contentTypeDescription="Create a new document." ma:contentTypeScope="" ma:versionID="9f50cd2c8a983f203c7bef510b70b37f">
  <xsd:schema xmlns:xsd="http://www.w3.org/2001/XMLSchema" xmlns:xs="http://www.w3.org/2001/XMLSchema" xmlns:p="http://schemas.microsoft.com/office/2006/metadata/properties" xmlns:ns3="1c1f2dd8-e1d0-436c-91da-94c51b1cdf79" xmlns:ns4="cabd1fca-ac5b-4662-8fba-4030b1e52135" targetNamespace="http://schemas.microsoft.com/office/2006/metadata/properties" ma:root="true" ma:fieldsID="7f7d38f088dd283b639bf35f3a7c6ce3" ns3:_="" ns4:_="">
    <xsd:import namespace="1c1f2dd8-e1d0-436c-91da-94c51b1cdf79"/>
    <xsd:import namespace="cabd1fca-ac5b-4662-8fba-4030b1e5213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f2dd8-e1d0-436c-91da-94c51b1cdf7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d1fca-ac5b-4662-8fba-4030b1e521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5BBDAE-CFBF-4B3A-9A7C-5F343EBC0F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33A0D2-A3AB-405B-88D0-D8F2A33B8B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1f2dd8-e1d0-436c-91da-94c51b1cdf79"/>
    <ds:schemaRef ds:uri="cabd1fca-ac5b-4662-8fba-4030b1e521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183A79-5002-4C44-8D59-BEC073493F4A}">
  <ds:schemaRefs>
    <ds:schemaRef ds:uri="http://purl.org/dc/elements/1.1/"/>
    <ds:schemaRef ds:uri="http://schemas.microsoft.com/office/2006/metadata/properties"/>
    <ds:schemaRef ds:uri="1c1f2dd8-e1d0-436c-91da-94c51b1cdf79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abd1fca-ac5b-4662-8fba-4030b1e52135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577</TotalTime>
  <Words>336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Michigan Department of Corrections (MDOC) and MSHN </vt:lpstr>
      <vt:lpstr>Provider Network </vt:lpstr>
      <vt:lpstr>Provider Network Goals</vt:lpstr>
      <vt:lpstr>Referral Process</vt:lpstr>
      <vt:lpstr>Referral Process</vt:lpstr>
      <vt:lpstr>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Mid-State Health Network</dc:title>
  <dc:creator>Cammie Myers</dc:creator>
  <cp:lastModifiedBy>Carolyn Watters</cp:lastModifiedBy>
  <cp:revision>10</cp:revision>
  <dcterms:created xsi:type="dcterms:W3CDTF">2020-02-10T19:49:00Z</dcterms:created>
  <dcterms:modified xsi:type="dcterms:W3CDTF">2020-03-16T13:39:45Z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0x010100A934A110E00C3C4A816D6DD10EF39327</vt:lpwstr>
  </property>
</Properties>
</file>