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2" r:id="rId3"/>
    <p:sldId id="267" r:id="rId4"/>
    <p:sldId id="268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0"/>
    <p:restoredTop sz="94592"/>
  </p:normalViewPr>
  <p:slideViewPr>
    <p:cSldViewPr snapToGrid="0" snapToObjects="1">
      <p:cViewPr varScale="1">
        <p:scale>
          <a:sx n="75" d="100"/>
          <a:sy n="75" d="100"/>
        </p:scale>
        <p:origin x="1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8C53-112D-0347-AFC6-8BC382D1CC7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E963-BC16-EB4C-892F-FFF9C4AB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7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8C53-112D-0347-AFC6-8BC382D1CC7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E963-BC16-EB4C-892F-FFF9C4AB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5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8C53-112D-0347-AFC6-8BC382D1CC7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E963-BC16-EB4C-892F-FFF9C4ABB9C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909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8C53-112D-0347-AFC6-8BC382D1CC7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E963-BC16-EB4C-892F-FFF9C4AB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1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8C53-112D-0347-AFC6-8BC382D1CC7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E963-BC16-EB4C-892F-FFF9C4ABB9C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1881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8C53-112D-0347-AFC6-8BC382D1CC7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E963-BC16-EB4C-892F-FFF9C4AB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28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8C53-112D-0347-AFC6-8BC382D1CC7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E963-BC16-EB4C-892F-FFF9C4AB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66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8C53-112D-0347-AFC6-8BC382D1CC7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E963-BC16-EB4C-892F-FFF9C4AB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2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8C53-112D-0347-AFC6-8BC382D1CC7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E963-BC16-EB4C-892F-FFF9C4AB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8C53-112D-0347-AFC6-8BC382D1CC7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E963-BC16-EB4C-892F-FFF9C4AB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2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8C53-112D-0347-AFC6-8BC382D1CC7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E963-BC16-EB4C-892F-FFF9C4AB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8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8C53-112D-0347-AFC6-8BC382D1CC7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E963-BC16-EB4C-892F-FFF9C4AB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5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8C53-112D-0347-AFC6-8BC382D1CC7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E963-BC16-EB4C-892F-FFF9C4AB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1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8C53-112D-0347-AFC6-8BC382D1CC7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E963-BC16-EB4C-892F-FFF9C4AB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3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8C53-112D-0347-AFC6-8BC382D1CC7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E963-BC16-EB4C-892F-FFF9C4AB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5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8C53-112D-0347-AFC6-8BC382D1CC7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E963-BC16-EB4C-892F-FFF9C4AB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9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48C53-112D-0347-AFC6-8BC382D1CC7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0DE963-BC16-EB4C-892F-FFF9C4AB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3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idstatehealthnetwork.org/application/files/3315/8462/2181/2018-F2F-P_684251_7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idstatehealthnetwork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idstatehealthnetwork.org/provider-network-resources/provider-resources-1/coronavirus-covid-1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idstatehealthnetwork.org/application/files/7815/8457/0027/FAQ_03.18.2020_6pm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idstatehealthnetwork.org/application/files/6415/8462/2181/1944-Telemedicine-P_683711_7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C3C34B-2307-7544-A84A-C11B336AC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0133" y="4492695"/>
            <a:ext cx="3216447" cy="1096899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MSA Rules released March 18, 2020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3D2AE3D-9C31-F04E-B3FA-FD1EB667C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34" y="183683"/>
            <a:ext cx="2571133" cy="955247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D72ABB5A-CE41-8E41-8CF5-8B9C3D366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620" y="3231420"/>
            <a:ext cx="2750780" cy="3619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EF64C7-96B8-C74A-8CE5-A12031529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823" y="2734437"/>
            <a:ext cx="6333066" cy="1389125"/>
          </a:xfrm>
        </p:spPr>
        <p:txBody>
          <a:bodyPr/>
          <a:lstStyle/>
          <a:p>
            <a:pPr algn="ctr"/>
            <a:r>
              <a:rPr lang="en-US" sz="6000" b="1" dirty="0"/>
              <a:t>COVID-19 &amp; Telemedicine</a:t>
            </a:r>
          </a:p>
        </p:txBody>
      </p:sp>
    </p:spTree>
    <p:extLst>
      <p:ext uri="{BB962C8B-B14F-4D97-AF65-F5344CB8AC3E}">
        <p14:creationId xmlns:p14="http://schemas.microsoft.com/office/powerpoint/2010/main" val="74314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7AE55-D543-4043-81ED-D421D063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Distant Site </a:t>
            </a:r>
            <a:br>
              <a:rPr lang="en-US" sz="4000" dirty="0"/>
            </a:br>
            <a:r>
              <a:rPr lang="en-US" sz="3200" dirty="0"/>
              <a:t>(where the clinician is located)</a:t>
            </a:r>
            <a:endParaRPr lang="en-US" sz="4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06F639-96BF-9247-8CD2-E6767A3DC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5" y="2438399"/>
            <a:ext cx="12159825" cy="291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28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69021-2317-004C-9464-F4CD98B2E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438943"/>
            <a:ext cx="8596668" cy="1320800"/>
          </a:xfrm>
        </p:spPr>
        <p:txBody>
          <a:bodyPr/>
          <a:lstStyle/>
          <a:p>
            <a:r>
              <a:rPr lang="en-US" dirty="0"/>
              <a:t>Telemed Rates &amp; Modifiers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346E3F-5B4E-AA47-9973-D43FEAA59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402" y="1286933"/>
            <a:ext cx="9768206" cy="51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7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C813-DA99-8E46-8E0F-049C8CAD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1" y="152400"/>
            <a:ext cx="2980266" cy="2692400"/>
          </a:xfrm>
        </p:spPr>
        <p:txBody>
          <a:bodyPr>
            <a:normAutofit/>
          </a:bodyPr>
          <a:lstStyle/>
          <a:p>
            <a:r>
              <a:rPr lang="en-US" dirty="0"/>
              <a:t>Relaxing the Telemed F2F requirement</a:t>
            </a:r>
            <a:br>
              <a:rPr lang="en-US" dirty="0"/>
            </a:br>
            <a:r>
              <a:rPr lang="en-US" dirty="0"/>
              <a:t>MSA 20-12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C629B-8DDF-A443-B10E-CAB61DF00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429000"/>
            <a:ext cx="1845733" cy="2612362"/>
          </a:xfrm>
        </p:spPr>
        <p:txBody>
          <a:bodyPr/>
          <a:lstStyle/>
          <a:p>
            <a:r>
              <a:rPr lang="en-US" dirty="0">
                <a:hlinkClick r:id="rId2"/>
              </a:rPr>
              <a:t>Link to MSA 20-12</a:t>
            </a: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BBA2AC-D75E-5946-AF66-A036A04A8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267" y="368300"/>
            <a:ext cx="8432800" cy="61214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41049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D5058-F410-E542-81B4-DC665DD33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99" y="423334"/>
            <a:ext cx="8596668" cy="1320800"/>
          </a:xfrm>
        </p:spPr>
        <p:txBody>
          <a:bodyPr/>
          <a:lstStyle/>
          <a:p>
            <a:r>
              <a:rPr lang="en-US" dirty="0"/>
              <a:t>Use of Telemed &amp; </a:t>
            </a:r>
            <a:br>
              <a:rPr lang="en-US" dirty="0"/>
            </a:br>
            <a:r>
              <a:rPr lang="en-US" dirty="0"/>
              <a:t>Duration of this flexibility</a:t>
            </a:r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2147DB-CBC3-C94D-8D2F-90F51BE06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398" y="1879600"/>
            <a:ext cx="10971007" cy="4614333"/>
          </a:xfrm>
        </p:spPr>
      </p:pic>
    </p:spTree>
    <p:extLst>
      <p:ext uri="{BB962C8B-B14F-4D97-AF65-F5344CB8AC3E}">
        <p14:creationId xmlns:p14="http://schemas.microsoft.com/office/powerpoint/2010/main" val="2633910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0D29-5CE1-5141-A299-B0128158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8" y="491067"/>
            <a:ext cx="8596668" cy="1320800"/>
          </a:xfrm>
        </p:spPr>
        <p:txBody>
          <a:bodyPr/>
          <a:lstStyle/>
          <a:p>
            <a:r>
              <a:rPr lang="en-US" dirty="0"/>
              <a:t>Initial Assessments </a:t>
            </a:r>
            <a:br>
              <a:rPr lang="en-US" dirty="0"/>
            </a:br>
            <a:r>
              <a:rPr lang="en-US" sz="2800" dirty="0"/>
              <a:t>(when other parties are included)</a:t>
            </a:r>
            <a:endParaRPr lang="en-US" dirty="0"/>
          </a:p>
        </p:txBody>
      </p:sp>
      <p:pic>
        <p:nvPicPr>
          <p:cNvPr id="5" name="Content Placeholder 4" descr="A picture containing table, photo, holding&#10;&#10;Description automatically generated">
            <a:extLst>
              <a:ext uri="{FF2B5EF4-FFF2-40B4-BE49-F238E27FC236}">
                <a16:creationId xmlns:a16="http://schemas.microsoft.com/office/drawing/2014/main" id="{D5D3372F-0373-5345-A1F5-63F79A89C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133" y="2644807"/>
            <a:ext cx="11751733" cy="2650924"/>
          </a:xfrm>
        </p:spPr>
      </p:pic>
    </p:spTree>
    <p:extLst>
      <p:ext uri="{BB962C8B-B14F-4D97-AF65-F5344CB8AC3E}">
        <p14:creationId xmlns:p14="http://schemas.microsoft.com/office/powerpoint/2010/main" val="2437607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362BC-3344-754F-842C-336F575D1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34" y="0"/>
            <a:ext cx="8596668" cy="1320800"/>
          </a:xfrm>
        </p:spPr>
        <p:txBody>
          <a:bodyPr/>
          <a:lstStyle/>
          <a:p>
            <a:r>
              <a:rPr lang="en-US" dirty="0"/>
              <a:t>Assessing health risk for COVID-19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F6B4B8-CF88-7E4F-97EB-A001104DB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936" y="837009"/>
            <a:ext cx="9707298" cy="4357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00F652-DB41-BB4B-AF9D-E11E817B1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6" y="5194507"/>
            <a:ext cx="9707298" cy="141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79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F8B24-395A-B743-903C-65D5891E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 &amp; Validation </a:t>
            </a:r>
            <a:br>
              <a:rPr lang="en-US" dirty="0"/>
            </a:br>
            <a:r>
              <a:rPr lang="en-US" dirty="0"/>
              <a:t>when the State of Emergency is lifted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448B31-EFF2-E243-B166-5AB734B39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196" y="3163609"/>
            <a:ext cx="11090426" cy="109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37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88EBA-3B98-6B44-9574-25606CC6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4" y="440268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/>
              <a:t>Questions?</a:t>
            </a:r>
          </a:p>
        </p:txBody>
      </p:sp>
      <p:pic>
        <p:nvPicPr>
          <p:cNvPr id="5" name="Content Placeholder 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35723608-7349-B246-A868-3BE0FE49C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635" y="1100668"/>
            <a:ext cx="5826616" cy="4992158"/>
          </a:xfrm>
        </p:spPr>
      </p:pic>
    </p:spTree>
    <p:extLst>
      <p:ext uri="{BB962C8B-B14F-4D97-AF65-F5344CB8AC3E}">
        <p14:creationId xmlns:p14="http://schemas.microsoft.com/office/powerpoint/2010/main" val="179483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B266DB-089D-F84F-84EF-C6CCBFE6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02" y="9717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MSHN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858B8-98D2-3447-BBEF-06CB1E60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30" y="2774423"/>
            <a:ext cx="2983846" cy="34401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MSHN’s website: </a:t>
            </a:r>
            <a:r>
              <a:rPr lang="en-US" dirty="0">
                <a:solidFill>
                  <a:schemeClr val="bg1"/>
                </a:solidFill>
                <a:hlinkClick r:id="rId2"/>
              </a:rPr>
              <a:t>https://midstatehealthnetwork.org/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22F94F-E1B8-FF48-B579-54D6FF114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336" y="627933"/>
            <a:ext cx="7786203" cy="55866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7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B266DB-089D-F84F-84EF-C6CCBFE6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44" y="396350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MSHN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858B8-98D2-3447-BBEF-06CB1E60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420" y="2168308"/>
            <a:ext cx="3973943" cy="248835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COVID-19 resource page: </a:t>
            </a:r>
            <a:r>
              <a:rPr lang="en-US" dirty="0">
                <a:solidFill>
                  <a:schemeClr val="bg1"/>
                </a:solidFill>
                <a:hlinkClick r:id="rId2"/>
              </a:rPr>
              <a:t>https://midstatehealthnetwork.org/provider-network-resources/provider-resources-1/coronavirus-covid-19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9D2949-D7AC-6B40-A2BB-2C3D1B42D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9" y="494234"/>
            <a:ext cx="7207639" cy="55679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6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B266DB-089D-F84F-84EF-C6CCBFE6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44" y="396350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MSHN website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858B8-98D2-3447-BBEF-06CB1E60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421" y="2168308"/>
            <a:ext cx="2951360" cy="203115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COVID-19 Q&amp;A  page: </a:t>
            </a:r>
            <a:r>
              <a:rPr lang="en-US" dirty="0">
                <a:hlinkClick r:id="rId2"/>
              </a:rPr>
              <a:t>https://midstatehealthnetwork.org/application/files/7815/8457/0027/FAQ_03.18.2020_6pm.pdf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4CC63FF-2720-6548-B86F-FAC176666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790" y="2609"/>
            <a:ext cx="6038824" cy="68835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6406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BAC469-60C5-DC4A-A8C9-637DB192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8829" y="914400"/>
            <a:ext cx="3236763" cy="317658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MSA 20-09</a:t>
            </a:r>
            <a:br>
              <a:rPr lang="en-US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General</a:t>
            </a:r>
            <a:br>
              <a:rPr lang="en-US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Telemed</a:t>
            </a:r>
            <a:br>
              <a:rPr lang="en-US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Policy changes</a:t>
            </a:r>
            <a:br>
              <a:rPr lang="en-US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16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policy document 20-09</a:t>
            </a:r>
            <a:endParaRPr lang="en-US" sz="2800" kern="1200" dirty="0">
              <a:solidFill>
                <a:srgbClr val="0070C0"/>
              </a:solidFill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1FA9CB-9B1F-154E-AC07-DB83D329D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2" y="605343"/>
            <a:ext cx="6888691" cy="570692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254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A93570-1DA3-C74F-B03A-320E20802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95" y="543454"/>
            <a:ext cx="9120385" cy="57710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A64EFB-2369-824E-8DEA-900E726A5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53" y="372534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/>
              <a:t>Definitions &amp; Consent</a:t>
            </a:r>
          </a:p>
        </p:txBody>
      </p:sp>
    </p:spTree>
    <p:extLst>
      <p:ext uri="{BB962C8B-B14F-4D97-AF65-F5344CB8AC3E}">
        <p14:creationId xmlns:p14="http://schemas.microsoft.com/office/powerpoint/2010/main" val="101280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694E-A7C4-BC47-A312-3BD99934F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Privacy &amp; Security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759CAF-ED43-3D41-9506-381447610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01" y="1953219"/>
            <a:ext cx="10059206" cy="35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0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B35AF-9C23-C942-AEDE-A80E69D4D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7" y="440267"/>
            <a:ext cx="8596668" cy="1784746"/>
          </a:xfrm>
        </p:spPr>
        <p:txBody>
          <a:bodyPr>
            <a:normAutofit/>
          </a:bodyPr>
          <a:lstStyle/>
          <a:p>
            <a:r>
              <a:rPr lang="en-US" dirty="0"/>
              <a:t>Contingency Planning:</a:t>
            </a:r>
            <a:br>
              <a:rPr lang="en-US" dirty="0"/>
            </a:br>
            <a:r>
              <a:rPr lang="en-US" dirty="0"/>
              <a:t>What if client is suicidal or appears to have overdosed?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98917F-14B3-6842-8D73-EEB2E6DC2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02" y="2225013"/>
            <a:ext cx="10868779" cy="242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4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91824-A1C7-7F48-B636-5736C802D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71" y="1930401"/>
            <a:ext cx="2641600" cy="344049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Originating</a:t>
            </a:r>
            <a:br>
              <a:rPr lang="en-US" dirty="0"/>
            </a:br>
            <a:r>
              <a:rPr lang="en-US" dirty="0"/>
              <a:t>Site</a:t>
            </a:r>
            <a:br>
              <a:rPr lang="en-US" dirty="0"/>
            </a:br>
            <a:r>
              <a:rPr lang="en-US" sz="2400" dirty="0"/>
              <a:t>(where the client is)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AD33C4-5F0F-414A-8FFB-CC69EA4DA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283" y="31617"/>
            <a:ext cx="6761859" cy="1898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6A832B-293F-9F43-BCD8-A6FEB869E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859" y="1785261"/>
            <a:ext cx="6761859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707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173</Words>
  <Application>Microsoft Office PowerPoint</Application>
  <PresentationFormat>Widescreen</PresentationFormat>
  <Paragraphs>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COVID-19 &amp; Telemedicine</vt:lpstr>
      <vt:lpstr>MSHN website</vt:lpstr>
      <vt:lpstr>MSHN website</vt:lpstr>
      <vt:lpstr>MSHN website</vt:lpstr>
      <vt:lpstr>MSA 20-09 General Telemed Policy changes Link to policy document 20-09</vt:lpstr>
      <vt:lpstr>Definitions &amp; Consent</vt:lpstr>
      <vt:lpstr>Privacy &amp; Security</vt:lpstr>
      <vt:lpstr>Contingency Planning: What if client is suicidal or appears to have overdosed?</vt:lpstr>
      <vt:lpstr>Originating Site (where the client is)</vt:lpstr>
      <vt:lpstr>Distant Site  (where the clinician is located)</vt:lpstr>
      <vt:lpstr>Telemed Rates &amp; Modifiers</vt:lpstr>
      <vt:lpstr>Relaxing the Telemed F2F requirement MSA 20-12</vt:lpstr>
      <vt:lpstr>Use of Telemed &amp;  Duration of this flexibility</vt:lpstr>
      <vt:lpstr>Initial Assessments  (when other parties are included)</vt:lpstr>
      <vt:lpstr>Assessing health risk for COVID-19</vt:lpstr>
      <vt:lpstr>Follow up &amp; Validation  when the State of Emergency is lifted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&amp; Telemedicine</dc:title>
  <dc:creator>Dani Meier</dc:creator>
  <cp:lastModifiedBy>Jan Maino</cp:lastModifiedBy>
  <cp:revision>9</cp:revision>
  <dcterms:created xsi:type="dcterms:W3CDTF">2020-03-19T14:51:56Z</dcterms:created>
  <dcterms:modified xsi:type="dcterms:W3CDTF">2020-03-19T15:58:49Z</dcterms:modified>
</cp:coreProperties>
</file>