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omments/modernComment_1B9_A494C3A0.xml" ContentType="application/vnd.ms-powerpoint.comments+xml"/>
  <Override PartName="/ppt/comments/modernComment_1A4_959F3668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2"/>
  </p:notesMasterIdLst>
  <p:sldIdLst>
    <p:sldId id="304" r:id="rId2"/>
    <p:sldId id="305" r:id="rId3"/>
    <p:sldId id="454" r:id="rId4"/>
    <p:sldId id="441" r:id="rId5"/>
    <p:sldId id="420" r:id="rId6"/>
    <p:sldId id="407" r:id="rId7"/>
    <p:sldId id="357" r:id="rId8"/>
    <p:sldId id="308" r:id="rId9"/>
    <p:sldId id="352" r:id="rId10"/>
    <p:sldId id="31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992F73B-0668-DAE9-DDEB-03C0FEBD1225}" name="Joseph Sedlock" initials="JS" userId="S::joseph.sedlock@midstatehealthnetwork.org::007ab592-8aec-4e3e-b463-de425bbc9dd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9E39"/>
    <a:srgbClr val="699D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2B4806-69D3-4386-B2F1-AE4AA9656249}" v="27" dt="2023-02-02T17:45:53.100"/>
    <p1510:client id="{09A6EEF9-D21F-40D1-9C40-8038C0BC04E6}" v="13" dt="2023-03-10T20:50:44.368"/>
    <p1510:client id="{0B590F9C-A97F-4E01-8B6D-2A64224B7047}" v="212" dt="2023-03-13T18:25:33.346"/>
    <p1510:client id="{0FF35816-BD21-4EF6-9521-5431A2BF8FF2}" v="36" dt="2023-03-14T19:17:09.907"/>
    <p1510:client id="{12856AD1-CE82-499F-A2EF-38ACD5393B58}" v="1" dt="2023-09-21T18:32:07.035"/>
    <p1510:client id="{156B2B0C-79C8-4455-A6FA-74056AF00DDE}" v="745" dt="2023-09-08T15:47:56.964"/>
    <p1510:client id="{165E6558-5330-41A4-B6D6-17BF83C1332C}" v="2" dt="2023-09-21T13:58:09.194"/>
    <p1510:client id="{16A4EC4F-1FEF-4871-9350-EA8418569888}" v="16" dt="2023-03-13T18:33:11.537"/>
    <p1510:client id="{1744CCCE-7E10-4D44-9DB2-2182B28B6070}" v="1050" dt="2023-09-07T19:36:01.339"/>
    <p1510:client id="{195E5658-13A2-483B-AD00-9566AEC5A99E}" v="1748" dt="2023-03-01T20:46:49.466"/>
    <p1510:client id="{1B4023DE-9E1E-4742-BA49-C2C60D0DAB2C}" v="16" dt="2023-09-13T19:16:46.030"/>
    <p1510:client id="{1E22746A-67B4-4AB5-AFA1-F45166250CAB}" v="73" dt="2023-09-14T17:32:40.102"/>
    <p1510:client id="{1E5326AD-058C-49E2-BC58-DC93F2E5D1DB}" v="2" dt="2023-03-16T17:39:57.487"/>
    <p1510:client id="{1F4289DE-B7A3-4646-B4F6-43098DB5970E}" v="40" dt="2023-03-13T20:49:26.703"/>
    <p1510:client id="{22A519A6-3E6D-4FF0-ACA6-6820A5E6BA2C}" v="165" dt="2023-03-10T20:09:01.888"/>
    <p1510:client id="{24B973A1-F759-4130-BB6B-17CFDFD56F2C}" v="643" dt="2023-03-13T16:11:12.662"/>
    <p1510:client id="{2BC6939E-2C63-4656-BA81-DAD368820087}" v="76" dt="2023-03-06T21:25:17.903"/>
    <p1510:client id="{2E66809E-CB4B-42E9-A7BB-E21036F734AF}" v="228" dt="2023-11-01T14:43:00.833"/>
    <p1510:client id="{33D49D92-C6DC-4D46-BF1C-3181FA75DA26}" v="31" dt="2023-09-21T15:06:31.104"/>
    <p1510:client id="{36F4092D-8907-4AA3-A102-421B1168078F}" v="62" dt="2023-09-08T14:14:59.134"/>
    <p1510:client id="{3B8163F8-1EB1-4049-95A3-F91F2D9F7C66}" v="142" dt="2023-02-02T17:34:17.185"/>
    <p1510:client id="{3BBBB619-1FF5-4612-BA12-2B3BD1146439}" v="888" dt="2023-08-21T12:51:03.905"/>
    <p1510:client id="{406E0C11-7405-4F81-8E93-FE2D087EAD80}" v="198" dt="2022-11-16T16:47:02.368"/>
    <p1510:client id="{4083A05A-019B-488F-A104-3BF23EE7D4E8}" v="1" dt="2023-03-13T13:57:20.917"/>
    <p1510:client id="{427407F7-6328-4532-A259-34F32BB9E6BC}" v="63" dt="2023-09-19T14:26:30.583"/>
    <p1510:client id="{4DCA0E4A-DED7-4A3C-BCCE-BC7E27AB4E24}" v="709" dt="2023-03-12T22:11:28.278"/>
    <p1510:client id="{526AD93A-0971-4A50-9D09-E05E9027407C}" v="33" dt="2023-08-31T14:26:50.434"/>
    <p1510:client id="{55DAA593-3B62-41EC-B330-74CD22344489}" v="35" dt="2023-03-20T16:21:50.261"/>
    <p1510:client id="{59BEC7F9-38DC-4BF4-B8AA-DF49D46BBD92}" v="772" dt="2023-03-06T17:48:39.176"/>
    <p1510:client id="{5B29207C-EF73-4934-89E4-55D4F6594140}" v="383" dt="2023-03-01T19:34:35.767"/>
    <p1510:client id="{6A947DC5-D1D8-4007-A3DD-B68327BF8AC8}" v="59" dt="2023-03-01T18:59:10.763"/>
    <p1510:client id="{700CE453-1D94-4203-9EA1-0085290B7D25}" v="5" dt="2023-09-14T14:47:21.364"/>
    <p1510:client id="{70C0F13E-E905-4725-A787-1CE77DD4A0F5}" v="499" dt="2023-09-06T18:58:28.684"/>
    <p1510:client id="{74C0FFE7-71D8-45A0-9DDD-D2FB0B113AD8}" v="4" dt="2023-09-07T21:27:47.289"/>
    <p1510:client id="{7AACA06D-7E97-4668-B3EB-A9AE3C24AA19}" v="411" dt="2023-03-01T21:45:28.174"/>
    <p1510:client id="{7EF7FDCC-9781-4735-898A-0ED3613D3368}" v="176" dt="2023-03-16T17:28:36.076"/>
    <p1510:client id="{850FD747-1586-403D-A930-E25694218828}" v="122" dt="2023-09-05T21:35:09.569"/>
    <p1510:client id="{860AF1E8-208E-42A2-9E17-6FF3EBEE3B32}" v="29" dt="2023-03-06T21:22:58.008"/>
    <p1510:client id="{8A260F6F-438B-4986-B1C1-4B73DA6F5C13}" v="12" dt="2023-09-08T16:28:20.272"/>
    <p1510:client id="{91F72617-10CB-40A9-A92E-9C403D62E403}" v="3" dt="2023-03-13T15:49:05.107"/>
    <p1510:client id="{959F2089-F5A9-4FA3-88EA-A46B4D765E15}" v="45" dt="2023-09-08T13:54:59.866"/>
    <p1510:client id="{99C30276-59D5-4B81-8CDA-7E05B1BCDD3E}" v="84" dt="2023-09-07T14:26:10.162"/>
    <p1510:client id="{9A5B4D83-624F-4D27-AE5A-C1DF44FFBE90}" v="1" dt="2023-09-21T15:33:03.695"/>
    <p1510:client id="{9B5FCED2-1A77-44F4-99FD-A4FD53940DF1}" v="110" dt="2023-02-02T19:59:57.932"/>
    <p1510:client id="{A365DDAF-F80C-44F0-BBC1-B9905F1961A5}" v="15" dt="2023-03-01T19:00:59.054"/>
    <p1510:client id="{A7FA88B7-7C65-4BA7-99F7-3CA3355CC9DC}" v="185" dt="2023-03-14T18:08:10.979"/>
    <p1510:client id="{ACA91B82-4843-4067-90A1-CD1840F36A81}" v="18" dt="2023-03-06T18:08:59.669"/>
    <p1510:client id="{B0B2BAB0-A37B-4C1F-831B-5AA1FADD4271}" v="543" dt="2023-09-18T19:06:18.587"/>
    <p1510:client id="{B4C2EF79-9381-4F69-AC76-784498C7FE62}" v="45" dt="2023-03-01T19:18:47.002"/>
    <p1510:client id="{BA9EB72D-F499-4158-8516-5188DDD000DA}" v="4" dt="2022-03-08T19:03:38.365"/>
    <p1510:client id="{BAA7F972-894A-4BC3-8CFD-ADDD7FD245E2}" v="15" dt="2023-03-10T19:57:58.048"/>
    <p1510:client id="{BCB3F1B6-1EF0-41D0-8227-38A6FD4A1EF3}" v="69" dt="2023-08-01T13:54:04.934"/>
    <p1510:client id="{BD385F4C-5774-4B62-934E-9ECD520E90B6}" v="1715" dt="2023-02-02T19:40:35.125"/>
    <p1510:client id="{BD6D778F-585C-4019-B234-D3E1DD294BF1}" v="109" dt="2023-09-13T18:45:19.332"/>
    <p1510:client id="{BF7BD8D1-CCAA-4AE9-B896-B3DA7ADE4767}" v="1" dt="2023-08-29T18:35:05.794"/>
    <p1510:client id="{C1A39867-B0AC-43D5-9BA9-1BEAC199811F}" v="526" dt="2023-03-01T18:55:56.042"/>
    <p1510:client id="{C1E134C1-432A-4B48-BD69-660DE5142760}" v="303" dt="2023-03-07T19:36:14.028"/>
    <p1510:client id="{CAE4A81B-4C02-4DE1-8AFB-AB55C40FC968}" v="413" dt="2023-03-14T12:22:42.362"/>
    <p1510:client id="{CC9D64EE-05D3-4F0D-BC08-07F02F218788}" v="211" dt="2023-09-21T14:52:07.228"/>
    <p1510:client id="{CF1AE729-C828-46A4-B4CE-D205FEAE9B48}" v="92" dt="2023-09-08T17:12:28.235"/>
    <p1510:client id="{D0989790-A5C2-46A4-BB03-2C6C8F9C4F01}" v="344" dt="2023-03-13T16:03:06.324"/>
    <p1510:client id="{D22E5A2A-E0D0-4C3B-A5DE-E448F521AABB}" v="33" dt="2023-09-21T13:50:42.726"/>
    <p1510:client id="{D929DCBC-4497-4D15-A123-9CD66BE72AFE}" v="76" dt="2023-09-07T14:26:39.402"/>
    <p1510:client id="{D9F6E08A-0159-4D89-82D0-DE1062118A0A}" v="537" dt="2023-02-07T17:37:43.145"/>
    <p1510:client id="{DC8CFC27-7031-489D-B7E8-CFFC59CE2BE5}" v="12" dt="2023-09-13T19:35:48.930"/>
    <p1510:client id="{DCA79327-9EF3-4B25-A615-07E246D8AE87}" v="78" dt="2023-08-16T15:48:44.281"/>
    <p1510:client id="{E10CC7C3-4344-40AD-A70A-83A3A01FE2AA}" v="6" dt="2023-11-01T14:44:43.867"/>
    <p1510:client id="{E1350BF3-1581-4BDB-AD1F-BBD8DE0D06A5}" v="37" dt="2023-03-02T20:52:41.001"/>
    <p1510:client id="{E3521409-83BF-4159-8261-5F59364F22B3}" v="344" dt="2023-09-13T20:23:35.552"/>
    <p1510:client id="{E7B879DD-D85D-4B19-A83B-203C2FCE8BE5}" v="15" dt="2023-08-03T15:01:47.042"/>
    <p1510:client id="{EC14B995-12A1-47EB-9D67-658F58FDDA27}" v="230" dt="2023-02-07T17:48:04.273"/>
    <p1510:client id="{FDF98046-0BBD-41E0-AD5F-9BD2F87CE3CC}" v="246" dt="2023-09-21T15:20:43.229"/>
    <p1510:client id="{FE4B793B-7ECB-4431-8CF4-0FCC4F5A5121}" v="41" dt="2023-11-13T14:35:56.757"/>
    <p1510:client id="{FF2714B7-92A2-4CCD-AC8E-82EB7A142518}" v="21" dt="2023-09-13T20:17:46.711"/>
    <p1510:client id="{FF77E336-1450-487C-A23B-B96BD0C3923A}" v="93" dt="2023-02-02T17:39:06.77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60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errie Donnelly" clId="Web-{DC8CFC27-7031-489D-B7E8-CFFC59CE2BE5}"/>
    <pc:docChg chg="modSld">
      <pc:chgData name="Sherrie Donnelly" userId="" providerId="" clId="Web-{DC8CFC27-7031-489D-B7E8-CFFC59CE2BE5}" dt="2023-09-13T19:35:48.930" v="11" actId="20577"/>
      <pc:docMkLst>
        <pc:docMk/>
      </pc:docMkLst>
      <pc:sldChg chg="modSp">
        <pc:chgData name="Sherrie Donnelly" userId="" providerId="" clId="Web-{DC8CFC27-7031-489D-B7E8-CFFC59CE2BE5}" dt="2023-09-13T19:35:48.930" v="11" actId="20577"/>
        <pc:sldMkLst>
          <pc:docMk/>
          <pc:sldMk cId="4089890887" sldId="310"/>
        </pc:sldMkLst>
        <pc:spChg chg="mod">
          <ac:chgData name="Sherrie Donnelly" userId="" providerId="" clId="Web-{DC8CFC27-7031-489D-B7E8-CFFC59CE2BE5}" dt="2023-09-13T19:35:48.930" v="11" actId="20577"/>
          <ac:spMkLst>
            <pc:docMk/>
            <pc:sldMk cId="4089890887" sldId="310"/>
            <ac:spMk id="3" creationId="{FD89CF5D-8E92-C216-AD42-C67091095366}"/>
          </ac:spMkLst>
        </pc:spChg>
      </pc:sldChg>
    </pc:docChg>
  </pc:docChgLst>
  <pc:docChgLst>
    <pc:chgData name="Tammy Foster" clId="Web-{959F2089-F5A9-4FA3-88EA-A46B4D765E15}"/>
    <pc:docChg chg="modSld">
      <pc:chgData name="Tammy Foster" userId="" providerId="" clId="Web-{959F2089-F5A9-4FA3-88EA-A46B4D765E15}" dt="2023-09-08T13:54:59.866" v="43" actId="1076"/>
      <pc:docMkLst>
        <pc:docMk/>
      </pc:docMkLst>
      <pc:sldChg chg="modSp">
        <pc:chgData name="Tammy Foster" userId="" providerId="" clId="Web-{959F2089-F5A9-4FA3-88EA-A46B4D765E15}" dt="2023-09-08T13:54:59.866" v="43" actId="1076"/>
        <pc:sldMkLst>
          <pc:docMk/>
          <pc:sldMk cId="1177350237" sldId="436"/>
        </pc:sldMkLst>
        <pc:spChg chg="mod">
          <ac:chgData name="Tammy Foster" userId="" providerId="" clId="Web-{959F2089-F5A9-4FA3-88EA-A46B4D765E15}" dt="2023-09-08T13:54:47.460" v="42" actId="1076"/>
          <ac:spMkLst>
            <pc:docMk/>
            <pc:sldMk cId="1177350237" sldId="436"/>
            <ac:spMk id="2" creationId="{BB7276F5-0001-E12B-F70B-24CE2D88F75D}"/>
          </ac:spMkLst>
        </pc:spChg>
        <pc:spChg chg="mod">
          <ac:chgData name="Tammy Foster" userId="" providerId="" clId="Web-{959F2089-F5A9-4FA3-88EA-A46B4D765E15}" dt="2023-09-08T13:54:59.866" v="43" actId="1076"/>
          <ac:spMkLst>
            <pc:docMk/>
            <pc:sldMk cId="1177350237" sldId="436"/>
            <ac:spMk id="3" creationId="{C866133E-E966-CE78-32C5-27614AC46DCA}"/>
          </ac:spMkLst>
        </pc:spChg>
      </pc:sldChg>
    </pc:docChg>
  </pc:docChgLst>
  <pc:docChgLst>
    <pc:chgData name="Dani Meier" clId="Web-{74C0FFE7-71D8-45A0-9DDD-D2FB0B113AD8}"/>
    <pc:docChg chg="modSld">
      <pc:chgData name="Dani Meier" userId="" providerId="" clId="Web-{74C0FFE7-71D8-45A0-9DDD-D2FB0B113AD8}" dt="2023-09-07T21:27:47.289" v="3" actId="20577"/>
      <pc:docMkLst>
        <pc:docMk/>
      </pc:docMkLst>
      <pc:sldChg chg="modSp">
        <pc:chgData name="Dani Meier" userId="" providerId="" clId="Web-{74C0FFE7-71D8-45A0-9DDD-D2FB0B113AD8}" dt="2023-09-07T21:27:47.289" v="3" actId="20577"/>
        <pc:sldMkLst>
          <pc:docMk/>
          <pc:sldMk cId="2571975815" sldId="305"/>
        </pc:sldMkLst>
        <pc:spChg chg="mod">
          <ac:chgData name="Dani Meier" userId="" providerId="" clId="Web-{74C0FFE7-71D8-45A0-9DDD-D2FB0B113AD8}" dt="2023-09-07T21:27:47.289" v="3" actId="20577"/>
          <ac:spMkLst>
            <pc:docMk/>
            <pc:sldMk cId="2571975815" sldId="305"/>
            <ac:spMk id="3" creationId="{FD89CF5D-8E92-C216-AD42-C67091095366}"/>
          </ac:spMkLst>
        </pc:spChg>
      </pc:sldChg>
    </pc:docChg>
  </pc:docChgLst>
  <pc:docChgLst>
    <pc:chgData name="Sherrie Donnelly" clId="Web-{1744CCCE-7E10-4D44-9DB2-2182B28B6070}"/>
    <pc:docChg chg="addSld delSld modSld sldOrd">
      <pc:chgData name="Sherrie Donnelly" userId="" providerId="" clId="Web-{1744CCCE-7E10-4D44-9DB2-2182B28B6070}" dt="2023-09-07T19:36:01.339" v="1039" actId="20577"/>
      <pc:docMkLst>
        <pc:docMk/>
      </pc:docMkLst>
      <pc:sldChg chg="modSp">
        <pc:chgData name="Sherrie Donnelly" userId="" providerId="" clId="Web-{1744CCCE-7E10-4D44-9DB2-2182B28B6070}" dt="2023-09-07T19:31:45.721" v="977" actId="20577"/>
        <pc:sldMkLst>
          <pc:docMk/>
          <pc:sldMk cId="2571975815" sldId="305"/>
        </pc:sldMkLst>
        <pc:spChg chg="mod">
          <ac:chgData name="Sherrie Donnelly" userId="" providerId="" clId="Web-{1744CCCE-7E10-4D44-9DB2-2182B28B6070}" dt="2023-09-07T19:31:45.721" v="977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del">
        <pc:chgData name="Sherrie Donnelly" userId="" providerId="" clId="Web-{1744CCCE-7E10-4D44-9DB2-2182B28B6070}" dt="2023-09-07T15:37:14.785" v="85"/>
        <pc:sldMkLst>
          <pc:docMk/>
          <pc:sldMk cId="2764521558" sldId="306"/>
        </pc:sldMkLst>
      </pc:sldChg>
      <pc:sldChg chg="modSp">
        <pc:chgData name="Sherrie Donnelly" userId="" providerId="" clId="Web-{1744CCCE-7E10-4D44-9DB2-2182B28B6070}" dt="2023-09-07T17:32:55.467" v="937" actId="20577"/>
        <pc:sldMkLst>
          <pc:docMk/>
          <pc:sldMk cId="2473082998" sldId="308"/>
        </pc:sldMkLst>
        <pc:spChg chg="mod">
          <ac:chgData name="Sherrie Donnelly" userId="" providerId="" clId="Web-{1744CCCE-7E10-4D44-9DB2-2182B28B6070}" dt="2023-09-07T17:32:55.467" v="937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modSp">
        <pc:chgData name="Sherrie Donnelly" userId="" providerId="" clId="Web-{1744CCCE-7E10-4D44-9DB2-2182B28B6070}" dt="2023-09-07T17:26:41.874" v="887" actId="20577"/>
        <pc:sldMkLst>
          <pc:docMk/>
          <pc:sldMk cId="4089890887" sldId="310"/>
        </pc:sldMkLst>
        <pc:spChg chg="mod">
          <ac:chgData name="Sherrie Donnelly" userId="" providerId="" clId="Web-{1744CCCE-7E10-4D44-9DB2-2182B28B6070}" dt="2023-09-07T17:26:41.874" v="887" actId="20577"/>
          <ac:spMkLst>
            <pc:docMk/>
            <pc:sldMk cId="4089890887" sldId="310"/>
            <ac:spMk id="3" creationId="{FD89CF5D-8E92-C216-AD42-C67091095366}"/>
          </ac:spMkLst>
        </pc:spChg>
      </pc:sldChg>
      <pc:sldChg chg="del">
        <pc:chgData name="Sherrie Donnelly" userId="" providerId="" clId="Web-{1744CCCE-7E10-4D44-9DB2-2182B28B6070}" dt="2023-09-07T14:48:42.778" v="0"/>
        <pc:sldMkLst>
          <pc:docMk/>
          <pc:sldMk cId="437532127" sldId="335"/>
        </pc:sldMkLst>
      </pc:sldChg>
      <pc:sldChg chg="modSp ord">
        <pc:chgData name="Sherrie Donnelly" userId="" providerId="" clId="Web-{1744CCCE-7E10-4D44-9DB2-2182B28B6070}" dt="2023-09-07T17:29:23.818" v="927" actId="20577"/>
        <pc:sldMkLst>
          <pc:docMk/>
          <pc:sldMk cId="947872263" sldId="342"/>
        </pc:sldMkLst>
        <pc:spChg chg="mod">
          <ac:chgData name="Sherrie Donnelly" userId="" providerId="" clId="Web-{1744CCCE-7E10-4D44-9DB2-2182B28B6070}" dt="2023-09-07T17:29:23.818" v="927" actId="20577"/>
          <ac:spMkLst>
            <pc:docMk/>
            <pc:sldMk cId="947872263" sldId="342"/>
            <ac:spMk id="2" creationId="{B17AA5B2-88E9-6EA2-FA24-F3A2E138E7C6}"/>
          </ac:spMkLst>
        </pc:spChg>
        <pc:spChg chg="mod">
          <ac:chgData name="Sherrie Donnelly" userId="" providerId="" clId="Web-{1744CCCE-7E10-4D44-9DB2-2182B28B6070}" dt="2023-09-07T15:43:22.611" v="173" actId="20577"/>
          <ac:spMkLst>
            <pc:docMk/>
            <pc:sldMk cId="947872263" sldId="342"/>
            <ac:spMk id="3" creationId="{24AC0360-3D72-6ADC-CB06-C73C1BA21039}"/>
          </ac:spMkLst>
        </pc:spChg>
      </pc:sldChg>
      <pc:sldChg chg="modSp del">
        <pc:chgData name="Sherrie Donnelly" userId="" providerId="" clId="Web-{1744CCCE-7E10-4D44-9DB2-2182B28B6070}" dt="2023-09-07T15:34:39.717" v="37"/>
        <pc:sldMkLst>
          <pc:docMk/>
          <pc:sldMk cId="1427944267" sldId="361"/>
        </pc:sldMkLst>
        <pc:spChg chg="mod">
          <ac:chgData name="Sherrie Donnelly" userId="" providerId="" clId="Web-{1744CCCE-7E10-4D44-9DB2-2182B28B6070}" dt="2023-09-07T15:34:18.122" v="36" actId="20577"/>
          <ac:spMkLst>
            <pc:docMk/>
            <pc:sldMk cId="1427944267" sldId="361"/>
            <ac:spMk id="2" creationId="{B17AA5B2-88E9-6EA2-FA24-F3A2E138E7C6}"/>
          </ac:spMkLst>
        </pc:spChg>
      </pc:sldChg>
      <pc:sldChg chg="del">
        <pc:chgData name="Sherrie Donnelly" userId="" providerId="" clId="Web-{1744CCCE-7E10-4D44-9DB2-2182B28B6070}" dt="2023-09-07T15:36:56.331" v="78"/>
        <pc:sldMkLst>
          <pc:docMk/>
          <pc:sldMk cId="1016440511" sldId="362"/>
        </pc:sldMkLst>
      </pc:sldChg>
      <pc:sldChg chg="del">
        <pc:chgData name="Sherrie Donnelly" userId="" providerId="" clId="Web-{1744CCCE-7E10-4D44-9DB2-2182B28B6070}" dt="2023-09-07T15:36:59.550" v="79"/>
        <pc:sldMkLst>
          <pc:docMk/>
          <pc:sldMk cId="2542908427" sldId="363"/>
        </pc:sldMkLst>
      </pc:sldChg>
      <pc:sldChg chg="del">
        <pc:chgData name="Sherrie Donnelly" userId="" providerId="" clId="Web-{1744CCCE-7E10-4D44-9DB2-2182B28B6070}" dt="2023-09-07T15:37:14.785" v="83"/>
        <pc:sldMkLst>
          <pc:docMk/>
          <pc:sldMk cId="2031649376" sldId="383"/>
        </pc:sldMkLst>
      </pc:sldChg>
      <pc:sldChg chg="del">
        <pc:chgData name="Sherrie Donnelly" userId="" providerId="" clId="Web-{1744CCCE-7E10-4D44-9DB2-2182B28B6070}" dt="2023-09-07T15:37:31.786" v="89"/>
        <pc:sldMkLst>
          <pc:docMk/>
          <pc:sldMk cId="2775309907" sldId="385"/>
        </pc:sldMkLst>
      </pc:sldChg>
      <pc:sldChg chg="del">
        <pc:chgData name="Sherrie Donnelly" userId="" providerId="" clId="Web-{1744CCCE-7E10-4D44-9DB2-2182B28B6070}" dt="2023-09-07T15:37:31.786" v="88"/>
        <pc:sldMkLst>
          <pc:docMk/>
          <pc:sldMk cId="3465361131" sldId="387"/>
        </pc:sldMkLst>
      </pc:sldChg>
      <pc:sldChg chg="del">
        <pc:chgData name="Sherrie Donnelly" userId="" providerId="" clId="Web-{1744CCCE-7E10-4D44-9DB2-2182B28B6070}" dt="2023-09-07T15:37:31.786" v="91"/>
        <pc:sldMkLst>
          <pc:docMk/>
          <pc:sldMk cId="1099109770" sldId="388"/>
        </pc:sldMkLst>
      </pc:sldChg>
      <pc:sldChg chg="del">
        <pc:chgData name="Sherrie Donnelly" userId="" providerId="" clId="Web-{1744CCCE-7E10-4D44-9DB2-2182B28B6070}" dt="2023-09-07T15:37:14.785" v="82"/>
        <pc:sldMkLst>
          <pc:docMk/>
          <pc:sldMk cId="3578292099" sldId="389"/>
        </pc:sldMkLst>
      </pc:sldChg>
      <pc:sldChg chg="del">
        <pc:chgData name="Sherrie Donnelly" userId="" providerId="" clId="Web-{1744CCCE-7E10-4D44-9DB2-2182B28B6070}" dt="2023-09-07T15:37:31.786" v="90"/>
        <pc:sldMkLst>
          <pc:docMk/>
          <pc:sldMk cId="2547731155" sldId="390"/>
        </pc:sldMkLst>
      </pc:sldChg>
      <pc:sldChg chg="del">
        <pc:chgData name="Sherrie Donnelly" userId="" providerId="" clId="Web-{1744CCCE-7E10-4D44-9DB2-2182B28B6070}" dt="2023-09-07T15:37:31.786" v="87"/>
        <pc:sldMkLst>
          <pc:docMk/>
          <pc:sldMk cId="2019476524" sldId="391"/>
        </pc:sldMkLst>
      </pc:sldChg>
      <pc:sldChg chg="del">
        <pc:chgData name="Sherrie Donnelly" userId="" providerId="" clId="Web-{1744CCCE-7E10-4D44-9DB2-2182B28B6070}" dt="2023-09-07T15:37:31.786" v="86"/>
        <pc:sldMkLst>
          <pc:docMk/>
          <pc:sldMk cId="528295560" sldId="392"/>
        </pc:sldMkLst>
      </pc:sldChg>
      <pc:sldChg chg="del">
        <pc:chgData name="Sherrie Donnelly" userId="" providerId="" clId="Web-{1744CCCE-7E10-4D44-9DB2-2182B28B6070}" dt="2023-09-07T15:37:39.364" v="92"/>
        <pc:sldMkLst>
          <pc:docMk/>
          <pc:sldMk cId="3882712325" sldId="393"/>
        </pc:sldMkLst>
      </pc:sldChg>
      <pc:sldChg chg="del">
        <pc:chgData name="Sherrie Donnelly" userId="" providerId="" clId="Web-{1744CCCE-7E10-4D44-9DB2-2182B28B6070}" dt="2023-09-07T14:48:45.840" v="1"/>
        <pc:sldMkLst>
          <pc:docMk/>
          <pc:sldMk cId="2216246735" sldId="394"/>
        </pc:sldMkLst>
      </pc:sldChg>
      <pc:sldChg chg="del">
        <pc:chgData name="Sherrie Donnelly" userId="" providerId="" clId="Web-{1744CCCE-7E10-4D44-9DB2-2182B28B6070}" dt="2023-09-07T14:48:48.918" v="2"/>
        <pc:sldMkLst>
          <pc:docMk/>
          <pc:sldMk cId="87571202" sldId="395"/>
        </pc:sldMkLst>
      </pc:sldChg>
      <pc:sldChg chg="del">
        <pc:chgData name="Sherrie Donnelly" userId="" providerId="" clId="Web-{1744CCCE-7E10-4D44-9DB2-2182B28B6070}" dt="2023-09-07T15:37:14.785" v="81"/>
        <pc:sldMkLst>
          <pc:docMk/>
          <pc:sldMk cId="1058145368" sldId="404"/>
        </pc:sldMkLst>
      </pc:sldChg>
      <pc:sldChg chg="del">
        <pc:chgData name="Sherrie Donnelly" userId="" providerId="" clId="Web-{1744CCCE-7E10-4D44-9DB2-2182B28B6070}" dt="2023-09-07T15:37:14.785" v="84"/>
        <pc:sldMkLst>
          <pc:docMk/>
          <pc:sldMk cId="85231357" sldId="405"/>
        </pc:sldMkLst>
      </pc:sldChg>
      <pc:sldChg chg="del">
        <pc:chgData name="Sherrie Donnelly" userId="" providerId="" clId="Web-{1744CCCE-7E10-4D44-9DB2-2182B28B6070}" dt="2023-09-07T15:37:14.785" v="80"/>
        <pc:sldMkLst>
          <pc:docMk/>
          <pc:sldMk cId="872977488" sldId="406"/>
        </pc:sldMkLst>
      </pc:sldChg>
      <pc:sldChg chg="addSp">
        <pc:chgData name="Sherrie Donnelly" userId="" providerId="" clId="Web-{1744CCCE-7E10-4D44-9DB2-2182B28B6070}" dt="2023-09-07T17:36:11.146" v="945"/>
        <pc:sldMkLst>
          <pc:docMk/>
          <pc:sldMk cId="62594463" sldId="416"/>
        </pc:sldMkLst>
        <pc:grpChg chg="add">
          <ac:chgData name="Sherrie Donnelly" userId="" providerId="" clId="Web-{1744CCCE-7E10-4D44-9DB2-2182B28B6070}" dt="2023-09-07T17:36:11.146" v="945"/>
          <ac:grpSpMkLst>
            <pc:docMk/>
            <pc:sldMk cId="62594463" sldId="416"/>
            <ac:grpSpMk id="7" creationId="{459AE3FC-6E77-B220-0AE6-8DF9A36F7833}"/>
          </ac:grpSpMkLst>
        </pc:grpChg>
      </pc:sldChg>
      <pc:sldChg chg="addSp modSp">
        <pc:chgData name="Sherrie Donnelly" userId="" providerId="" clId="Web-{1744CCCE-7E10-4D44-9DB2-2182B28B6070}" dt="2023-09-07T17:35:54.130" v="943"/>
        <pc:sldMkLst>
          <pc:docMk/>
          <pc:sldMk cId="3556296751" sldId="417"/>
        </pc:sldMkLst>
        <pc:spChg chg="mod">
          <ac:chgData name="Sherrie Donnelly" userId="" providerId="" clId="Web-{1744CCCE-7E10-4D44-9DB2-2182B28B6070}" dt="2023-09-07T17:28:24.441" v="905" actId="20577"/>
          <ac:spMkLst>
            <pc:docMk/>
            <pc:sldMk cId="3556296751" sldId="417"/>
            <ac:spMk id="2" creationId="{EC8422D6-D75D-2BB7-37BD-297D72303251}"/>
          </ac:spMkLst>
        </pc:spChg>
        <pc:grpChg chg="add">
          <ac:chgData name="Sherrie Donnelly" userId="" providerId="" clId="Web-{1744CCCE-7E10-4D44-9DB2-2182B28B6070}" dt="2023-09-07T17:35:54.130" v="943"/>
          <ac:grpSpMkLst>
            <pc:docMk/>
            <pc:sldMk cId="3556296751" sldId="417"/>
            <ac:grpSpMk id="7" creationId="{CF7A1715-33D8-4B11-9B6F-ABC6AE1AB38B}"/>
          </ac:grpSpMkLst>
        </pc:grpChg>
      </pc:sldChg>
      <pc:sldChg chg="addSp">
        <pc:chgData name="Sherrie Donnelly" userId="" providerId="" clId="Web-{1744CCCE-7E10-4D44-9DB2-2182B28B6070}" dt="2023-09-07T17:35:59.333" v="944"/>
        <pc:sldMkLst>
          <pc:docMk/>
          <pc:sldMk cId="4123246987" sldId="418"/>
        </pc:sldMkLst>
        <pc:grpChg chg="add">
          <ac:chgData name="Sherrie Donnelly" userId="" providerId="" clId="Web-{1744CCCE-7E10-4D44-9DB2-2182B28B6070}" dt="2023-09-07T17:35:59.333" v="944"/>
          <ac:grpSpMkLst>
            <pc:docMk/>
            <pc:sldMk cId="4123246987" sldId="418"/>
            <ac:grpSpMk id="7" creationId="{34F45054-A42A-992C-72EB-D77B7DDFA34A}"/>
          </ac:grpSpMkLst>
        </pc:grpChg>
      </pc:sldChg>
      <pc:sldChg chg="del">
        <pc:chgData name="Sherrie Donnelly" userId="" providerId="" clId="Web-{1744CCCE-7E10-4D44-9DB2-2182B28B6070}" dt="2023-09-07T15:36:53.097" v="77"/>
        <pc:sldMkLst>
          <pc:docMk/>
          <pc:sldMk cId="2752172572" sldId="419"/>
        </pc:sldMkLst>
      </pc:sldChg>
      <pc:sldChg chg="modSp add replId">
        <pc:chgData name="Sherrie Donnelly" userId="" providerId="" clId="Web-{1744CCCE-7E10-4D44-9DB2-2182B28B6070}" dt="2023-09-07T15:35:02.218" v="50" actId="20577"/>
        <pc:sldMkLst>
          <pc:docMk/>
          <pc:sldMk cId="2510239336" sldId="420"/>
        </pc:sldMkLst>
        <pc:spChg chg="mod">
          <ac:chgData name="Sherrie Donnelly" userId="" providerId="" clId="Web-{1744CCCE-7E10-4D44-9DB2-2182B28B6070}" dt="2023-09-07T15:35:02.218" v="50" actId="20577"/>
          <ac:spMkLst>
            <pc:docMk/>
            <pc:sldMk cId="2510239336" sldId="420"/>
            <ac:spMk id="2" creationId="{BB7276F5-0001-E12B-F70B-24CE2D88F75D}"/>
          </ac:spMkLst>
        </pc:spChg>
      </pc:sldChg>
      <pc:sldChg chg="modSp add replId">
        <pc:chgData name="Sherrie Donnelly" userId="" providerId="" clId="Web-{1744CCCE-7E10-4D44-9DB2-2182B28B6070}" dt="2023-09-07T15:36:38.268" v="76" actId="20577"/>
        <pc:sldMkLst>
          <pc:docMk/>
          <pc:sldMk cId="1599282201" sldId="421"/>
        </pc:sldMkLst>
        <pc:spChg chg="mod">
          <ac:chgData name="Sherrie Donnelly" userId="" providerId="" clId="Web-{1744CCCE-7E10-4D44-9DB2-2182B28B6070}" dt="2023-09-07T15:35:51.813" v="72" actId="20577"/>
          <ac:spMkLst>
            <pc:docMk/>
            <pc:sldMk cId="1599282201" sldId="421"/>
            <ac:spMk id="2" creationId="{BB7276F5-0001-E12B-F70B-24CE2D88F75D}"/>
          </ac:spMkLst>
        </pc:spChg>
        <pc:spChg chg="mod">
          <ac:chgData name="Sherrie Donnelly" userId="" providerId="" clId="Web-{1744CCCE-7E10-4D44-9DB2-2182B28B6070}" dt="2023-09-07T15:36:38.268" v="76" actId="20577"/>
          <ac:spMkLst>
            <pc:docMk/>
            <pc:sldMk cId="1599282201" sldId="421"/>
            <ac:spMk id="3" creationId="{C866133E-E966-CE78-32C5-27614AC46DCA}"/>
          </ac:spMkLst>
        </pc:spChg>
      </pc:sldChg>
      <pc:sldChg chg="modSp add replId">
        <pc:chgData name="Sherrie Donnelly" userId="" providerId="" clId="Web-{1744CCCE-7E10-4D44-9DB2-2182B28B6070}" dt="2023-09-07T15:38:28.600" v="114" actId="20577"/>
        <pc:sldMkLst>
          <pc:docMk/>
          <pc:sldMk cId="2618142300" sldId="422"/>
        </pc:sldMkLst>
        <pc:spChg chg="mod">
          <ac:chgData name="Sherrie Donnelly" userId="" providerId="" clId="Web-{1744CCCE-7E10-4D44-9DB2-2182B28B6070}" dt="2023-09-07T15:38:28.600" v="114" actId="20577"/>
          <ac:spMkLst>
            <pc:docMk/>
            <pc:sldMk cId="2618142300" sldId="422"/>
            <ac:spMk id="2" creationId="{BB7276F5-0001-E12B-F70B-24CE2D88F75D}"/>
          </ac:spMkLst>
        </pc:spChg>
      </pc:sldChg>
      <pc:sldChg chg="modSp add replId">
        <pc:chgData name="Sherrie Donnelly" userId="" providerId="" clId="Web-{1744CCCE-7E10-4D44-9DB2-2182B28B6070}" dt="2023-09-07T17:27:38.064" v="888" actId="20577"/>
        <pc:sldMkLst>
          <pc:docMk/>
          <pc:sldMk cId="3058096634" sldId="423"/>
        </pc:sldMkLst>
        <pc:spChg chg="mod">
          <ac:chgData name="Sherrie Donnelly" userId="" providerId="" clId="Web-{1744CCCE-7E10-4D44-9DB2-2182B28B6070}" dt="2023-09-07T15:40:34.839" v="129" actId="14100"/>
          <ac:spMkLst>
            <pc:docMk/>
            <pc:sldMk cId="3058096634" sldId="423"/>
            <ac:spMk id="2" creationId="{BB7276F5-0001-E12B-F70B-24CE2D88F75D}"/>
          </ac:spMkLst>
        </pc:spChg>
        <pc:spChg chg="mod">
          <ac:chgData name="Sherrie Donnelly" userId="" providerId="" clId="Web-{1744CCCE-7E10-4D44-9DB2-2182B28B6070}" dt="2023-09-07T17:27:38.064" v="888" actId="20577"/>
          <ac:spMkLst>
            <pc:docMk/>
            <pc:sldMk cId="3058096634" sldId="423"/>
            <ac:spMk id="3" creationId="{C866133E-E966-CE78-32C5-27614AC46DCA}"/>
          </ac:spMkLst>
        </pc:spChg>
      </pc:sldChg>
      <pc:sldChg chg="modSp add ord replId">
        <pc:chgData name="Sherrie Donnelly" userId="" providerId="" clId="Web-{1744CCCE-7E10-4D44-9DB2-2182B28B6070}" dt="2023-09-07T16:13:28.038" v="333" actId="20577"/>
        <pc:sldMkLst>
          <pc:docMk/>
          <pc:sldMk cId="417788403" sldId="424"/>
        </pc:sldMkLst>
        <pc:spChg chg="mod">
          <ac:chgData name="Sherrie Donnelly" userId="" providerId="" clId="Web-{1744CCCE-7E10-4D44-9DB2-2182B28B6070}" dt="2023-09-07T16:13:28.038" v="333" actId="20577"/>
          <ac:spMkLst>
            <pc:docMk/>
            <pc:sldMk cId="417788403" sldId="424"/>
            <ac:spMk id="2" creationId="{B17AA5B2-88E9-6EA2-FA24-F3A2E138E7C6}"/>
          </ac:spMkLst>
        </pc:spChg>
        <pc:spChg chg="mod">
          <ac:chgData name="Sherrie Donnelly" userId="" providerId="" clId="Web-{1744CCCE-7E10-4D44-9DB2-2182B28B6070}" dt="2023-09-07T16:12:11.942" v="327" actId="20577"/>
          <ac:spMkLst>
            <pc:docMk/>
            <pc:sldMk cId="417788403" sldId="424"/>
            <ac:spMk id="3" creationId="{24AC0360-3D72-6ADC-CB06-C73C1BA21039}"/>
          </ac:spMkLst>
        </pc:spChg>
      </pc:sldChg>
      <pc:sldChg chg="add replId">
        <pc:chgData name="Sherrie Donnelly" userId="" providerId="" clId="Web-{1744CCCE-7E10-4D44-9DB2-2182B28B6070}" dt="2023-09-07T15:42:59.954" v="162"/>
        <pc:sldMkLst>
          <pc:docMk/>
          <pc:sldMk cId="2629226904" sldId="425"/>
        </pc:sldMkLst>
      </pc:sldChg>
      <pc:sldChg chg="modSp add replId">
        <pc:chgData name="Sherrie Donnelly" userId="" providerId="" clId="Web-{1744CCCE-7E10-4D44-9DB2-2182B28B6070}" dt="2023-09-07T16:21:29.275" v="349" actId="20577"/>
        <pc:sldMkLst>
          <pc:docMk/>
          <pc:sldMk cId="3233628185" sldId="426"/>
        </pc:sldMkLst>
        <pc:spChg chg="mod">
          <ac:chgData name="Sherrie Donnelly" userId="" providerId="" clId="Web-{1744CCCE-7E10-4D44-9DB2-2182B28B6070}" dt="2023-09-07T16:21:29.275" v="349" actId="20577"/>
          <ac:spMkLst>
            <pc:docMk/>
            <pc:sldMk cId="3233628185" sldId="426"/>
            <ac:spMk id="2" creationId="{B17AA5B2-88E9-6EA2-FA24-F3A2E138E7C6}"/>
          </ac:spMkLst>
        </pc:spChg>
        <pc:spChg chg="mod">
          <ac:chgData name="Sherrie Donnelly" userId="" providerId="" clId="Web-{1744CCCE-7E10-4D44-9DB2-2182B28B6070}" dt="2023-09-07T16:12:05.379" v="326" actId="20577"/>
          <ac:spMkLst>
            <pc:docMk/>
            <pc:sldMk cId="3233628185" sldId="426"/>
            <ac:spMk id="3" creationId="{24AC0360-3D72-6ADC-CB06-C73C1BA21039}"/>
          </ac:spMkLst>
        </pc:spChg>
      </pc:sldChg>
      <pc:sldChg chg="addSp delSp modSp add ord replId">
        <pc:chgData name="Sherrie Donnelly" userId="" providerId="" clId="Web-{1744CCCE-7E10-4D44-9DB2-2182B28B6070}" dt="2023-09-07T16:26:38.787" v="414" actId="14100"/>
        <pc:sldMkLst>
          <pc:docMk/>
          <pc:sldMk cId="315302312" sldId="427"/>
        </pc:sldMkLst>
        <pc:spChg chg="mod">
          <ac:chgData name="Sherrie Donnelly" userId="" providerId="" clId="Web-{1744CCCE-7E10-4D44-9DB2-2182B28B6070}" dt="2023-09-07T16:06:58.055" v="252" actId="14100"/>
          <ac:spMkLst>
            <pc:docMk/>
            <pc:sldMk cId="315302312" sldId="427"/>
            <ac:spMk id="2" creationId="{D35CF939-1203-D191-6919-78B1B7C94FF2}"/>
          </ac:spMkLst>
        </pc:spChg>
        <pc:spChg chg="mod">
          <ac:chgData name="Sherrie Donnelly" userId="" providerId="" clId="Web-{1744CCCE-7E10-4D44-9DB2-2182B28B6070}" dt="2023-09-07T16:24:31.454" v="388" actId="14100"/>
          <ac:spMkLst>
            <pc:docMk/>
            <pc:sldMk cId="315302312" sldId="427"/>
            <ac:spMk id="3" creationId="{D3797377-1D8D-F328-7B06-649B46A37567}"/>
          </ac:spMkLst>
        </pc:spChg>
        <pc:spChg chg="add mod">
          <ac:chgData name="Sherrie Donnelly" userId="" providerId="" clId="Web-{1744CCCE-7E10-4D44-9DB2-2182B28B6070}" dt="2023-09-07T16:26:38.787" v="414" actId="14100"/>
          <ac:spMkLst>
            <pc:docMk/>
            <pc:sldMk cId="315302312" sldId="427"/>
            <ac:spMk id="8" creationId="{8D2E1A15-4B66-3478-9EE7-AE8698BEEF34}"/>
          </ac:spMkLst>
        </pc:spChg>
        <pc:picChg chg="add">
          <ac:chgData name="Sherrie Donnelly" userId="" providerId="" clId="Web-{1744CCCE-7E10-4D44-9DB2-2182B28B6070}" dt="2023-09-07T16:24:39.141" v="389"/>
          <ac:picMkLst>
            <pc:docMk/>
            <pc:sldMk cId="315302312" sldId="427"/>
            <ac:picMk id="5" creationId="{6984223B-8293-EC03-6863-F5006B4D896B}"/>
          </ac:picMkLst>
        </pc:picChg>
        <pc:picChg chg="add del mod">
          <ac:chgData name="Sherrie Donnelly" userId="" providerId="" clId="Web-{1744CCCE-7E10-4D44-9DB2-2182B28B6070}" dt="2023-09-07T16:25:10.252" v="393"/>
          <ac:picMkLst>
            <pc:docMk/>
            <pc:sldMk cId="315302312" sldId="427"/>
            <ac:picMk id="7" creationId="{42FAA535-0E4F-D0BC-E0B9-39A90FFB505B}"/>
          </ac:picMkLst>
        </pc:picChg>
      </pc:sldChg>
      <pc:sldChg chg="addSp modSp add ord replId">
        <pc:chgData name="Sherrie Donnelly" userId="" providerId="" clId="Web-{1744CCCE-7E10-4D44-9DB2-2182B28B6070}" dt="2023-09-07T19:36:01.339" v="1039" actId="20577"/>
        <pc:sldMkLst>
          <pc:docMk/>
          <pc:sldMk cId="28653796" sldId="428"/>
        </pc:sldMkLst>
        <pc:spChg chg="mod">
          <ac:chgData name="Sherrie Donnelly" userId="" providerId="" clId="Web-{1744CCCE-7E10-4D44-9DB2-2182B28B6070}" dt="2023-09-07T19:36:01.339" v="1039" actId="20577"/>
          <ac:spMkLst>
            <pc:docMk/>
            <pc:sldMk cId="28653796" sldId="428"/>
            <ac:spMk id="2" creationId="{D35CF939-1203-D191-6919-78B1B7C94FF2}"/>
          </ac:spMkLst>
        </pc:spChg>
        <pc:spChg chg="mod">
          <ac:chgData name="Sherrie Donnelly" userId="" providerId="" clId="Web-{1744CCCE-7E10-4D44-9DB2-2182B28B6070}" dt="2023-09-07T19:34:38.711" v="1028" actId="20577"/>
          <ac:spMkLst>
            <pc:docMk/>
            <pc:sldMk cId="28653796" sldId="428"/>
            <ac:spMk id="3" creationId="{D3797377-1D8D-F328-7B06-649B46A37567}"/>
          </ac:spMkLst>
        </pc:spChg>
        <pc:picChg chg="add">
          <ac:chgData name="Sherrie Donnelly" userId="" providerId="" clId="Web-{1744CCCE-7E10-4D44-9DB2-2182B28B6070}" dt="2023-09-07T16:27:09.538" v="416"/>
          <ac:picMkLst>
            <pc:docMk/>
            <pc:sldMk cId="28653796" sldId="428"/>
            <ac:picMk id="5" creationId="{A1F7712B-F9EC-B657-2A3F-AEA94155D641}"/>
          </ac:picMkLst>
        </pc:picChg>
      </pc:sldChg>
      <pc:sldChg chg="modSp add ord replId">
        <pc:chgData name="Sherrie Donnelly" userId="" providerId="" clId="Web-{1744CCCE-7E10-4D44-9DB2-2182B28B6070}" dt="2023-09-07T17:31:39.620" v="928" actId="20577"/>
        <pc:sldMkLst>
          <pc:docMk/>
          <pc:sldMk cId="3046305436" sldId="429"/>
        </pc:sldMkLst>
        <pc:spChg chg="mod">
          <ac:chgData name="Sherrie Donnelly" userId="" providerId="" clId="Web-{1744CCCE-7E10-4D44-9DB2-2182B28B6070}" dt="2023-09-07T16:23:35.405" v="360" actId="20577"/>
          <ac:spMkLst>
            <pc:docMk/>
            <pc:sldMk cId="3046305436" sldId="429"/>
            <ac:spMk id="2" creationId="{B17AA5B2-88E9-6EA2-FA24-F3A2E138E7C6}"/>
          </ac:spMkLst>
        </pc:spChg>
        <pc:spChg chg="mod">
          <ac:chgData name="Sherrie Donnelly" userId="" providerId="" clId="Web-{1744CCCE-7E10-4D44-9DB2-2182B28B6070}" dt="2023-09-07T17:31:39.620" v="928" actId="20577"/>
          <ac:spMkLst>
            <pc:docMk/>
            <pc:sldMk cId="3046305436" sldId="429"/>
            <ac:spMk id="3" creationId="{24AC0360-3D72-6ADC-CB06-C73C1BA21039}"/>
          </ac:spMkLst>
        </pc:spChg>
      </pc:sldChg>
      <pc:sldChg chg="modSp add ord replId">
        <pc:chgData name="Sherrie Donnelly" userId="" providerId="" clId="Web-{1744CCCE-7E10-4D44-9DB2-2182B28B6070}" dt="2023-09-07T17:32:01.465" v="931" actId="20577"/>
        <pc:sldMkLst>
          <pc:docMk/>
          <pc:sldMk cId="1451558041" sldId="430"/>
        </pc:sldMkLst>
        <pc:spChg chg="mod">
          <ac:chgData name="Sherrie Donnelly" userId="" providerId="" clId="Web-{1744CCCE-7E10-4D44-9DB2-2182B28B6070}" dt="2023-09-07T16:39:16.206" v="523" actId="20577"/>
          <ac:spMkLst>
            <pc:docMk/>
            <pc:sldMk cId="1451558041" sldId="430"/>
            <ac:spMk id="2" creationId="{D35CF939-1203-D191-6919-78B1B7C94FF2}"/>
          </ac:spMkLst>
        </pc:spChg>
        <pc:spChg chg="mod">
          <ac:chgData name="Sherrie Donnelly" userId="" providerId="" clId="Web-{1744CCCE-7E10-4D44-9DB2-2182B28B6070}" dt="2023-09-07T17:32:01.465" v="931" actId="20577"/>
          <ac:spMkLst>
            <pc:docMk/>
            <pc:sldMk cId="1451558041" sldId="430"/>
            <ac:spMk id="3" creationId="{D3797377-1D8D-F328-7B06-649B46A37567}"/>
          </ac:spMkLst>
        </pc:spChg>
      </pc:sldChg>
      <pc:sldChg chg="add del replId">
        <pc:chgData name="Sherrie Donnelly" userId="" providerId="" clId="Web-{1744CCCE-7E10-4D44-9DB2-2182B28B6070}" dt="2023-09-07T16:29:02.917" v="422"/>
        <pc:sldMkLst>
          <pc:docMk/>
          <pc:sldMk cId="1543754714" sldId="430"/>
        </pc:sldMkLst>
      </pc:sldChg>
      <pc:sldChg chg="modSp add replId">
        <pc:chgData name="Sherrie Donnelly" userId="" providerId="" clId="Web-{1744CCCE-7E10-4D44-9DB2-2182B28B6070}" dt="2023-09-07T17:32:32.434" v="933" actId="20577"/>
        <pc:sldMkLst>
          <pc:docMk/>
          <pc:sldMk cId="2000994018" sldId="431"/>
        </pc:sldMkLst>
        <pc:spChg chg="mod">
          <ac:chgData name="Sherrie Donnelly" userId="" providerId="" clId="Web-{1744CCCE-7E10-4D44-9DB2-2182B28B6070}" dt="2023-09-07T16:40:01.598" v="538" actId="20577"/>
          <ac:spMkLst>
            <pc:docMk/>
            <pc:sldMk cId="2000994018" sldId="431"/>
            <ac:spMk id="2" creationId="{D35CF939-1203-D191-6919-78B1B7C94FF2}"/>
          </ac:spMkLst>
        </pc:spChg>
        <pc:spChg chg="mod">
          <ac:chgData name="Sherrie Donnelly" userId="" providerId="" clId="Web-{1744CCCE-7E10-4D44-9DB2-2182B28B6070}" dt="2023-09-07T17:32:32.434" v="933" actId="20577"/>
          <ac:spMkLst>
            <pc:docMk/>
            <pc:sldMk cId="2000994018" sldId="431"/>
            <ac:spMk id="3" creationId="{D3797377-1D8D-F328-7B06-649B46A37567}"/>
          </ac:spMkLst>
        </pc:spChg>
      </pc:sldChg>
      <pc:sldChg chg="add del replId">
        <pc:chgData name="Sherrie Donnelly" userId="" providerId="" clId="Web-{1744CCCE-7E10-4D44-9DB2-2182B28B6070}" dt="2023-09-07T16:28:06.790" v="421"/>
        <pc:sldMkLst>
          <pc:docMk/>
          <pc:sldMk cId="3132960591" sldId="431"/>
        </pc:sldMkLst>
      </pc:sldChg>
      <pc:sldChg chg="modSp add replId">
        <pc:chgData name="Sherrie Donnelly" userId="" providerId="" clId="Web-{1744CCCE-7E10-4D44-9DB2-2182B28B6070}" dt="2023-09-07T17:33:42.593" v="940" actId="20577"/>
        <pc:sldMkLst>
          <pc:docMk/>
          <pc:sldMk cId="1798872632" sldId="432"/>
        </pc:sldMkLst>
        <pc:spChg chg="mod">
          <ac:chgData name="Sherrie Donnelly" userId="" providerId="" clId="Web-{1744CCCE-7E10-4D44-9DB2-2182B28B6070}" dt="2023-09-07T16:45:20.282" v="601" actId="20577"/>
          <ac:spMkLst>
            <pc:docMk/>
            <pc:sldMk cId="1798872632" sldId="432"/>
            <ac:spMk id="2" creationId="{D35CF939-1203-D191-6919-78B1B7C94FF2}"/>
          </ac:spMkLst>
        </pc:spChg>
        <pc:spChg chg="mod">
          <ac:chgData name="Sherrie Donnelly" userId="" providerId="" clId="Web-{1744CCCE-7E10-4D44-9DB2-2182B28B6070}" dt="2023-09-07T17:33:42.593" v="940" actId="20577"/>
          <ac:spMkLst>
            <pc:docMk/>
            <pc:sldMk cId="1798872632" sldId="432"/>
            <ac:spMk id="3" creationId="{D3797377-1D8D-F328-7B06-649B46A37567}"/>
          </ac:spMkLst>
        </pc:spChg>
      </pc:sldChg>
      <pc:sldChg chg="modSp add replId">
        <pc:chgData name="Sherrie Donnelly" userId="" providerId="" clId="Web-{1744CCCE-7E10-4D44-9DB2-2182B28B6070}" dt="2023-09-07T17:33:53.328" v="941" actId="20577"/>
        <pc:sldMkLst>
          <pc:docMk/>
          <pc:sldMk cId="2533726999" sldId="433"/>
        </pc:sldMkLst>
        <pc:spChg chg="mod">
          <ac:chgData name="Sherrie Donnelly" userId="" providerId="" clId="Web-{1744CCCE-7E10-4D44-9DB2-2182B28B6070}" dt="2023-09-07T16:58:34.077" v="615" actId="20577"/>
          <ac:spMkLst>
            <pc:docMk/>
            <pc:sldMk cId="2533726999" sldId="433"/>
            <ac:spMk id="2" creationId="{D35CF939-1203-D191-6919-78B1B7C94FF2}"/>
          </ac:spMkLst>
        </pc:spChg>
        <pc:spChg chg="mod">
          <ac:chgData name="Sherrie Donnelly" userId="" providerId="" clId="Web-{1744CCCE-7E10-4D44-9DB2-2182B28B6070}" dt="2023-09-07T17:33:53.328" v="941" actId="20577"/>
          <ac:spMkLst>
            <pc:docMk/>
            <pc:sldMk cId="2533726999" sldId="433"/>
            <ac:spMk id="3" creationId="{D3797377-1D8D-F328-7B06-649B46A37567}"/>
          </ac:spMkLst>
        </pc:spChg>
      </pc:sldChg>
      <pc:sldChg chg="modSp add ord replId">
        <pc:chgData name="Sherrie Donnelly" userId="" providerId="" clId="Web-{1744CCCE-7E10-4D44-9DB2-2182B28B6070}" dt="2023-09-07T17:34:03.500" v="942" actId="20577"/>
        <pc:sldMkLst>
          <pc:docMk/>
          <pc:sldMk cId="1918735600" sldId="434"/>
        </pc:sldMkLst>
        <pc:spChg chg="mod">
          <ac:chgData name="Sherrie Donnelly" userId="" providerId="" clId="Web-{1744CCCE-7E10-4D44-9DB2-2182B28B6070}" dt="2023-09-07T17:15:36.865" v="749" actId="20577"/>
          <ac:spMkLst>
            <pc:docMk/>
            <pc:sldMk cId="1918735600" sldId="434"/>
            <ac:spMk id="2" creationId="{D35CF939-1203-D191-6919-78B1B7C94FF2}"/>
          </ac:spMkLst>
        </pc:spChg>
        <pc:spChg chg="mod">
          <ac:chgData name="Sherrie Donnelly" userId="" providerId="" clId="Web-{1744CCCE-7E10-4D44-9DB2-2182B28B6070}" dt="2023-09-07T17:34:03.500" v="942" actId="20577"/>
          <ac:spMkLst>
            <pc:docMk/>
            <pc:sldMk cId="1918735600" sldId="434"/>
            <ac:spMk id="3" creationId="{D3797377-1D8D-F328-7B06-649B46A37567}"/>
          </ac:spMkLst>
        </pc:spChg>
      </pc:sldChg>
      <pc:sldChg chg="modSp add replId">
        <pc:chgData name="Sherrie Donnelly" userId="" providerId="" clId="Web-{1744CCCE-7E10-4D44-9DB2-2182B28B6070}" dt="2023-09-07T17:32:19.090" v="932" actId="20577"/>
        <pc:sldMkLst>
          <pc:docMk/>
          <pc:sldMk cId="2202269803" sldId="435"/>
        </pc:sldMkLst>
        <pc:spChg chg="mod">
          <ac:chgData name="Sherrie Donnelly" userId="" providerId="" clId="Web-{1744CCCE-7E10-4D44-9DB2-2182B28B6070}" dt="2023-09-07T17:21:18.128" v="849" actId="20577"/>
          <ac:spMkLst>
            <pc:docMk/>
            <pc:sldMk cId="2202269803" sldId="435"/>
            <ac:spMk id="2" creationId="{D35CF939-1203-D191-6919-78B1B7C94FF2}"/>
          </ac:spMkLst>
        </pc:spChg>
        <pc:spChg chg="mod">
          <ac:chgData name="Sherrie Donnelly" userId="" providerId="" clId="Web-{1744CCCE-7E10-4D44-9DB2-2182B28B6070}" dt="2023-09-07T17:32:19.090" v="932" actId="20577"/>
          <ac:spMkLst>
            <pc:docMk/>
            <pc:sldMk cId="2202269803" sldId="435"/>
            <ac:spMk id="3" creationId="{D3797377-1D8D-F328-7B06-649B46A37567}"/>
          </ac:spMkLst>
        </pc:spChg>
      </pc:sldChg>
      <pc:sldChg chg="add del replId">
        <pc:chgData name="Sherrie Donnelly" userId="" providerId="" clId="Web-{1744CCCE-7E10-4D44-9DB2-2182B28B6070}" dt="2023-09-07T17:33:04.170" v="938"/>
        <pc:sldMkLst>
          <pc:docMk/>
          <pc:sldMk cId="313060210" sldId="436"/>
        </pc:sldMkLst>
      </pc:sldChg>
      <pc:sldChg chg="modSp add ord replId">
        <pc:chgData name="Sherrie Donnelly" userId="" providerId="" clId="Web-{1744CCCE-7E10-4D44-9DB2-2182B28B6070}" dt="2023-09-07T19:33:35.662" v="1008" actId="20577"/>
        <pc:sldMkLst>
          <pc:docMk/>
          <pc:sldMk cId="1177350237" sldId="436"/>
        </pc:sldMkLst>
        <pc:spChg chg="mod">
          <ac:chgData name="Sherrie Donnelly" userId="" providerId="" clId="Web-{1744CCCE-7E10-4D44-9DB2-2182B28B6070}" dt="2023-09-07T19:33:05.021" v="986" actId="20577"/>
          <ac:spMkLst>
            <pc:docMk/>
            <pc:sldMk cId="1177350237" sldId="436"/>
            <ac:spMk id="2" creationId="{BB7276F5-0001-E12B-F70B-24CE2D88F75D}"/>
          </ac:spMkLst>
        </pc:spChg>
        <pc:spChg chg="mod">
          <ac:chgData name="Sherrie Donnelly" userId="" providerId="" clId="Web-{1744CCCE-7E10-4D44-9DB2-2182B28B6070}" dt="2023-09-07T19:33:35.662" v="1008" actId="20577"/>
          <ac:spMkLst>
            <pc:docMk/>
            <pc:sldMk cId="1177350237" sldId="436"/>
            <ac:spMk id="3" creationId="{C866133E-E966-CE78-32C5-27614AC46DCA}"/>
          </ac:spMkLst>
        </pc:spChg>
      </pc:sldChg>
      <pc:sldChg chg="add replId">
        <pc:chgData name="Sherrie Donnelly" userId="" providerId="" clId="Web-{1744CCCE-7E10-4D44-9DB2-2182B28B6070}" dt="2023-09-07T19:33:56.038" v="1009"/>
        <pc:sldMkLst>
          <pc:docMk/>
          <pc:sldMk cId="3994925561" sldId="437"/>
        </pc:sldMkLst>
      </pc:sldChg>
      <pc:sldChg chg="modSp add replId">
        <pc:chgData name="Sherrie Donnelly" userId="" providerId="" clId="Web-{1744CCCE-7E10-4D44-9DB2-2182B28B6070}" dt="2023-09-07T19:35:12.088" v="1036" actId="20577"/>
        <pc:sldMkLst>
          <pc:docMk/>
          <pc:sldMk cId="1864196212" sldId="438"/>
        </pc:sldMkLst>
        <pc:spChg chg="mod">
          <ac:chgData name="Sherrie Donnelly" userId="" providerId="" clId="Web-{1744CCCE-7E10-4D44-9DB2-2182B28B6070}" dt="2023-09-07T19:35:12.088" v="1036" actId="20577"/>
          <ac:spMkLst>
            <pc:docMk/>
            <pc:sldMk cId="1864196212" sldId="438"/>
            <ac:spMk id="2" creationId="{D35CF939-1203-D191-6919-78B1B7C94FF2}"/>
          </ac:spMkLst>
        </pc:spChg>
      </pc:sldChg>
    </pc:docChg>
  </pc:docChgLst>
  <pc:docChgLst>
    <pc:chgData name="Heather English" clId="Web-{E3521409-83BF-4159-8261-5F59364F22B3}"/>
    <pc:docChg chg="addSld delSld modSld">
      <pc:chgData name="Heather English" userId="" providerId="" clId="Web-{E3521409-83BF-4159-8261-5F59364F22B3}" dt="2023-09-13T20:23:35.552" v="336" actId="20577"/>
      <pc:docMkLst>
        <pc:docMk/>
      </pc:docMkLst>
      <pc:sldChg chg="modSp add replId">
        <pc:chgData name="Heather English" userId="" providerId="" clId="Web-{E3521409-83BF-4159-8261-5F59364F22B3}" dt="2023-09-13T20:14:55.668" v="92" actId="20577"/>
        <pc:sldMkLst>
          <pc:docMk/>
          <pc:sldMk cId="2757702609" sldId="450"/>
        </pc:sldMkLst>
        <pc:spChg chg="mod">
          <ac:chgData name="Heather English" userId="" providerId="" clId="Web-{E3521409-83BF-4159-8261-5F59364F22B3}" dt="2023-09-13T20:14:55.668" v="92" actId="20577"/>
          <ac:spMkLst>
            <pc:docMk/>
            <pc:sldMk cId="2757702609" sldId="450"/>
            <ac:spMk id="2" creationId="{BB7276F5-0001-E12B-F70B-24CE2D88F75D}"/>
          </ac:spMkLst>
        </pc:spChg>
        <pc:spChg chg="mod">
          <ac:chgData name="Heather English" userId="" providerId="" clId="Web-{E3521409-83BF-4159-8261-5F59364F22B3}" dt="2023-09-13T20:13:18.400" v="48" actId="20577"/>
          <ac:spMkLst>
            <pc:docMk/>
            <pc:sldMk cId="2757702609" sldId="450"/>
            <ac:spMk id="3" creationId="{C866133E-E966-CE78-32C5-27614AC46DCA}"/>
          </ac:spMkLst>
        </pc:spChg>
      </pc:sldChg>
      <pc:sldChg chg="new del">
        <pc:chgData name="Heather English" userId="" providerId="" clId="Web-{E3521409-83BF-4159-8261-5F59364F22B3}" dt="2023-09-13T20:20:45.596" v="245"/>
        <pc:sldMkLst>
          <pc:docMk/>
          <pc:sldMk cId="1924603597" sldId="451"/>
        </pc:sldMkLst>
      </pc:sldChg>
      <pc:sldChg chg="modSp new del">
        <pc:chgData name="Heather English" userId="" providerId="" clId="Web-{E3521409-83BF-4159-8261-5F59364F22B3}" dt="2023-09-13T20:16:33.326" v="127"/>
        <pc:sldMkLst>
          <pc:docMk/>
          <pc:sldMk cId="2629819078" sldId="451"/>
        </pc:sldMkLst>
        <pc:spChg chg="mod">
          <ac:chgData name="Heather English" userId="" providerId="" clId="Web-{E3521409-83BF-4159-8261-5F59364F22B3}" dt="2023-09-13T20:15:49.575" v="103" actId="20577"/>
          <ac:spMkLst>
            <pc:docMk/>
            <pc:sldMk cId="2629819078" sldId="451"/>
            <ac:spMk id="2" creationId="{11EBC994-A6AE-F2A3-470A-DF9DB808748F}"/>
          </ac:spMkLst>
        </pc:spChg>
        <pc:spChg chg="mod">
          <ac:chgData name="Heather English" userId="" providerId="" clId="Web-{E3521409-83BF-4159-8261-5F59364F22B3}" dt="2023-09-13T20:16:27.388" v="126" actId="20577"/>
          <ac:spMkLst>
            <pc:docMk/>
            <pc:sldMk cId="2629819078" sldId="451"/>
            <ac:spMk id="3" creationId="{037921D1-6390-16C5-710F-31316E2441EF}"/>
          </ac:spMkLst>
        </pc:spChg>
      </pc:sldChg>
      <pc:sldChg chg="modSp add replId">
        <pc:chgData name="Heather English" userId="" providerId="" clId="Web-{E3521409-83BF-4159-8261-5F59364F22B3}" dt="2023-09-13T20:21:54.738" v="268" actId="20577"/>
        <pc:sldMkLst>
          <pc:docMk/>
          <pc:sldMk cId="576218754" sldId="452"/>
        </pc:sldMkLst>
        <pc:spChg chg="mod">
          <ac:chgData name="Heather English" userId="" providerId="" clId="Web-{E3521409-83BF-4159-8261-5F59364F22B3}" dt="2023-09-13T20:19:17.016" v="156" actId="20577"/>
          <ac:spMkLst>
            <pc:docMk/>
            <pc:sldMk cId="576218754" sldId="452"/>
            <ac:spMk id="2" creationId="{D1432410-E80B-2FFF-C183-2B2D8F64CE58}"/>
          </ac:spMkLst>
        </pc:spChg>
        <pc:spChg chg="mod">
          <ac:chgData name="Heather English" userId="" providerId="" clId="Web-{E3521409-83BF-4159-8261-5F59364F22B3}" dt="2023-09-13T20:21:54.738" v="268" actId="20577"/>
          <ac:spMkLst>
            <pc:docMk/>
            <pc:sldMk cId="576218754" sldId="452"/>
            <ac:spMk id="3" creationId="{DEF0B430-99FF-6367-60DA-6395B20BB499}"/>
          </ac:spMkLst>
        </pc:spChg>
      </pc:sldChg>
      <pc:sldChg chg="modSp add replId">
        <pc:chgData name="Heather English" userId="" providerId="" clId="Web-{E3521409-83BF-4159-8261-5F59364F22B3}" dt="2023-09-13T20:23:35.552" v="336" actId="20577"/>
        <pc:sldMkLst>
          <pc:docMk/>
          <pc:sldMk cId="1494282269" sldId="453"/>
        </pc:sldMkLst>
        <pc:spChg chg="mod">
          <ac:chgData name="Heather English" userId="" providerId="" clId="Web-{E3521409-83BF-4159-8261-5F59364F22B3}" dt="2023-09-13T20:22:41.582" v="294" actId="20577"/>
          <ac:spMkLst>
            <pc:docMk/>
            <pc:sldMk cId="1494282269" sldId="453"/>
            <ac:spMk id="2" creationId="{D1432410-E80B-2FFF-C183-2B2D8F64CE58}"/>
          </ac:spMkLst>
        </pc:spChg>
        <pc:spChg chg="mod">
          <ac:chgData name="Heather English" userId="" providerId="" clId="Web-{E3521409-83BF-4159-8261-5F59364F22B3}" dt="2023-09-13T20:23:35.552" v="336" actId="20577"/>
          <ac:spMkLst>
            <pc:docMk/>
            <pc:sldMk cId="1494282269" sldId="453"/>
            <ac:spMk id="3" creationId="{DEF0B430-99FF-6367-60DA-6395B20BB499}"/>
          </ac:spMkLst>
        </pc:spChg>
      </pc:sldChg>
    </pc:docChg>
  </pc:docChgLst>
  <pc:docChgLst>
    <pc:chgData name="Sherrie Donnelly" clId="Web-{526AD93A-0971-4A50-9D09-E05E9027407C}"/>
    <pc:docChg chg="addSld delSld modSld sldOrd">
      <pc:chgData name="Sherrie Donnelly" userId="" providerId="" clId="Web-{526AD93A-0971-4A50-9D09-E05E9027407C}" dt="2023-08-31T14:26:47.871" v="30" actId="20577"/>
      <pc:docMkLst>
        <pc:docMk/>
      </pc:docMkLst>
      <pc:sldChg chg="modSp">
        <pc:chgData name="Sherrie Donnelly" userId="" providerId="" clId="Web-{526AD93A-0971-4A50-9D09-E05E9027407C}" dt="2023-08-31T14:26:47.871" v="30" actId="20577"/>
        <pc:sldMkLst>
          <pc:docMk/>
          <pc:sldMk cId="947872263" sldId="342"/>
        </pc:sldMkLst>
        <pc:spChg chg="mod">
          <ac:chgData name="Sherrie Donnelly" userId="" providerId="" clId="Web-{526AD93A-0971-4A50-9D09-E05E9027407C}" dt="2023-08-31T14:26:47.871" v="30" actId="20577"/>
          <ac:spMkLst>
            <pc:docMk/>
            <pc:sldMk cId="947872263" sldId="342"/>
            <ac:spMk id="2" creationId="{B17AA5B2-88E9-6EA2-FA24-F3A2E138E7C6}"/>
          </ac:spMkLst>
        </pc:spChg>
      </pc:sldChg>
      <pc:sldChg chg="del">
        <pc:chgData name="Sherrie Donnelly" userId="" providerId="" clId="Web-{526AD93A-0971-4A50-9D09-E05E9027407C}" dt="2023-08-31T14:26:00.667" v="17"/>
        <pc:sldMkLst>
          <pc:docMk/>
          <pc:sldMk cId="950948367" sldId="417"/>
        </pc:sldMkLst>
      </pc:sldChg>
      <pc:sldChg chg="modSp add del ord replId">
        <pc:chgData name="Sherrie Donnelly" userId="" providerId="" clId="Web-{526AD93A-0971-4A50-9D09-E05E9027407C}" dt="2023-08-31T14:26:37.715" v="27"/>
        <pc:sldMkLst>
          <pc:docMk/>
          <pc:sldMk cId="2884438145" sldId="418"/>
        </pc:sldMkLst>
        <pc:spChg chg="mod">
          <ac:chgData name="Sherrie Donnelly" userId="" providerId="" clId="Web-{526AD93A-0971-4A50-9D09-E05E9027407C}" dt="2023-08-31T14:25:56.511" v="16" actId="20577"/>
          <ac:spMkLst>
            <pc:docMk/>
            <pc:sldMk cId="2884438145" sldId="418"/>
            <ac:spMk id="2" creationId="{5DC9F0A9-43F9-8F1B-F4E9-F656B9094F65}"/>
          </ac:spMkLst>
        </pc:spChg>
      </pc:sldChg>
    </pc:docChg>
  </pc:docChgLst>
  <pc:docChgLst>
    <pc:chgData name="Sherrie Donnelly" clId="Web-{427407F7-6328-4532-A259-34F32BB9E6BC}"/>
    <pc:docChg chg="modSld">
      <pc:chgData name="Sherrie Donnelly" userId="" providerId="" clId="Web-{427407F7-6328-4532-A259-34F32BB9E6BC}" dt="2023-09-19T14:26:27.301" v="53" actId="20577"/>
      <pc:docMkLst>
        <pc:docMk/>
      </pc:docMkLst>
      <pc:sldChg chg="modSp">
        <pc:chgData name="Sherrie Donnelly" userId="" providerId="" clId="Web-{427407F7-6328-4532-A259-34F32BB9E6BC}" dt="2023-09-19T14:26:27.301" v="53" actId="20577"/>
        <pc:sldMkLst>
          <pc:docMk/>
          <pc:sldMk cId="1451558041" sldId="430"/>
        </pc:sldMkLst>
        <pc:spChg chg="mod">
          <ac:chgData name="Sherrie Donnelly" userId="" providerId="" clId="Web-{427407F7-6328-4532-A259-34F32BB9E6BC}" dt="2023-09-19T14:26:27.301" v="53" actId="20577"/>
          <ac:spMkLst>
            <pc:docMk/>
            <pc:sldMk cId="1451558041" sldId="430"/>
            <ac:spMk id="3" creationId="{D3797377-1D8D-F328-7B06-649B46A37567}"/>
          </ac:spMkLst>
        </pc:spChg>
      </pc:sldChg>
      <pc:sldChg chg="modSp">
        <pc:chgData name="Sherrie Donnelly" userId="" providerId="" clId="Web-{427407F7-6328-4532-A259-34F32BB9E6BC}" dt="2023-09-19T14:26:13.957" v="48" actId="20577"/>
        <pc:sldMkLst>
          <pc:docMk/>
          <pc:sldMk cId="2000994018" sldId="431"/>
        </pc:sldMkLst>
        <pc:spChg chg="mod">
          <ac:chgData name="Sherrie Donnelly" userId="" providerId="" clId="Web-{427407F7-6328-4532-A259-34F32BB9E6BC}" dt="2023-09-19T14:26:13.957" v="48" actId="20577"/>
          <ac:spMkLst>
            <pc:docMk/>
            <pc:sldMk cId="2000994018" sldId="431"/>
            <ac:spMk id="3" creationId="{D3797377-1D8D-F328-7B06-649B46A37567}"/>
          </ac:spMkLst>
        </pc:spChg>
      </pc:sldChg>
      <pc:sldChg chg="modSp">
        <pc:chgData name="Sherrie Donnelly" userId="" providerId="" clId="Web-{427407F7-6328-4532-A259-34F32BB9E6BC}" dt="2023-09-19T14:26:18.801" v="49" actId="20577"/>
        <pc:sldMkLst>
          <pc:docMk/>
          <pc:sldMk cId="2202269803" sldId="435"/>
        </pc:sldMkLst>
        <pc:spChg chg="mod">
          <ac:chgData name="Sherrie Donnelly" userId="" providerId="" clId="Web-{427407F7-6328-4532-A259-34F32BB9E6BC}" dt="2023-09-19T14:26:18.801" v="49" actId="20577"/>
          <ac:spMkLst>
            <pc:docMk/>
            <pc:sldMk cId="2202269803" sldId="435"/>
            <ac:spMk id="3" creationId="{D3797377-1D8D-F328-7B06-649B46A37567}"/>
          </ac:spMkLst>
        </pc:spChg>
      </pc:sldChg>
    </pc:docChg>
  </pc:docChgLst>
  <pc:docChgLst>
    <pc:chgData name="Heather English" clId="Web-{CC9D64EE-05D3-4F0D-BC08-07F02F218788}"/>
    <pc:docChg chg="addSld delSld modSld">
      <pc:chgData name="Heather English" userId="" providerId="" clId="Web-{CC9D64EE-05D3-4F0D-BC08-07F02F218788}" dt="2023-09-21T14:52:07.228" v="207" actId="20577"/>
      <pc:docMkLst>
        <pc:docMk/>
      </pc:docMkLst>
      <pc:sldChg chg="modSp">
        <pc:chgData name="Heather English" userId="" providerId="" clId="Web-{CC9D64EE-05D3-4F0D-BC08-07F02F218788}" dt="2023-09-21T14:17:19.821" v="74" actId="20577"/>
        <pc:sldMkLst>
          <pc:docMk/>
          <pc:sldMk cId="2757702609" sldId="450"/>
        </pc:sldMkLst>
        <pc:spChg chg="mod">
          <ac:chgData name="Heather English" userId="" providerId="" clId="Web-{CC9D64EE-05D3-4F0D-BC08-07F02F218788}" dt="2023-09-21T14:17:19.821" v="74" actId="20577"/>
          <ac:spMkLst>
            <pc:docMk/>
            <pc:sldMk cId="2757702609" sldId="450"/>
            <ac:spMk id="2" creationId="{BB7276F5-0001-E12B-F70B-24CE2D88F75D}"/>
          </ac:spMkLst>
        </pc:spChg>
      </pc:sldChg>
      <pc:sldChg chg="modSp">
        <pc:chgData name="Heather English" userId="" providerId="" clId="Web-{CC9D64EE-05D3-4F0D-BC08-07F02F218788}" dt="2023-09-21T14:19:55.476" v="160" actId="20577"/>
        <pc:sldMkLst>
          <pc:docMk/>
          <pc:sldMk cId="576218754" sldId="452"/>
        </pc:sldMkLst>
        <pc:spChg chg="mod">
          <ac:chgData name="Heather English" userId="" providerId="" clId="Web-{CC9D64EE-05D3-4F0D-BC08-07F02F218788}" dt="2023-09-21T14:19:55.476" v="160" actId="20577"/>
          <ac:spMkLst>
            <pc:docMk/>
            <pc:sldMk cId="576218754" sldId="452"/>
            <ac:spMk id="3" creationId="{DEF0B430-99FF-6367-60DA-6395B20BB499}"/>
          </ac:spMkLst>
        </pc:spChg>
      </pc:sldChg>
      <pc:sldChg chg="modSp add del">
        <pc:chgData name="Heather English" userId="" providerId="" clId="Web-{CC9D64EE-05D3-4F0D-BC08-07F02F218788}" dt="2023-09-21T14:52:07.228" v="207" actId="20577"/>
        <pc:sldMkLst>
          <pc:docMk/>
          <pc:sldMk cId="1494282269" sldId="453"/>
        </pc:sldMkLst>
        <pc:spChg chg="mod">
          <ac:chgData name="Heather English" userId="" providerId="" clId="Web-{CC9D64EE-05D3-4F0D-BC08-07F02F218788}" dt="2023-09-21T14:19:25.898" v="144" actId="20577"/>
          <ac:spMkLst>
            <pc:docMk/>
            <pc:sldMk cId="1494282269" sldId="453"/>
            <ac:spMk id="2" creationId="{D1432410-E80B-2FFF-C183-2B2D8F64CE58}"/>
          </ac:spMkLst>
        </pc:spChg>
        <pc:spChg chg="mod">
          <ac:chgData name="Heather English" userId="" providerId="" clId="Web-{CC9D64EE-05D3-4F0D-BC08-07F02F218788}" dt="2023-09-21T14:52:07.228" v="207" actId="20577"/>
          <ac:spMkLst>
            <pc:docMk/>
            <pc:sldMk cId="1494282269" sldId="453"/>
            <ac:spMk id="3" creationId="{DEF0B430-99FF-6367-60DA-6395B20BB499}"/>
          </ac:spMkLst>
        </pc:spChg>
      </pc:sldChg>
    </pc:docChg>
  </pc:docChgLst>
  <pc:docChgLst>
    <pc:chgData name="Cammie Myers" clId="Web-{70C0F13E-E905-4725-A787-1CE77DD4A0F5}"/>
    <pc:docChg chg="modSld sldOrd">
      <pc:chgData name="Cammie Myers" userId="" providerId="" clId="Web-{70C0F13E-E905-4725-A787-1CE77DD4A0F5}" dt="2023-09-06T18:58:28.684" v="489" actId="20577"/>
      <pc:docMkLst>
        <pc:docMk/>
      </pc:docMkLst>
      <pc:sldChg chg="modSp ord">
        <pc:chgData name="Cammie Myers" userId="" providerId="" clId="Web-{70C0F13E-E905-4725-A787-1CE77DD4A0F5}" dt="2023-09-06T18:50:14.954" v="476" actId="20577"/>
        <pc:sldMkLst>
          <pc:docMk/>
          <pc:sldMk cId="2473082998" sldId="308"/>
        </pc:sldMkLst>
        <pc:spChg chg="mod">
          <ac:chgData name="Cammie Myers" userId="" providerId="" clId="Web-{70C0F13E-E905-4725-A787-1CE77DD4A0F5}" dt="2023-09-06T18:50:14.954" v="476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modSp mod modClrScheme chgLayout">
        <pc:chgData name="Cammie Myers" userId="" providerId="" clId="Web-{70C0F13E-E905-4725-A787-1CE77DD4A0F5}" dt="2023-09-06T18:45:58.104" v="219" actId="20577"/>
        <pc:sldMkLst>
          <pc:docMk/>
          <pc:sldMk cId="3556296751" sldId="417"/>
        </pc:sldMkLst>
        <pc:spChg chg="mod ord">
          <ac:chgData name="Cammie Myers" userId="" providerId="" clId="Web-{70C0F13E-E905-4725-A787-1CE77DD4A0F5}" dt="2023-09-06T17:21:17.443" v="20" actId="20577"/>
          <ac:spMkLst>
            <pc:docMk/>
            <pc:sldMk cId="3556296751" sldId="417"/>
            <ac:spMk id="2" creationId="{EC8422D6-D75D-2BB7-37BD-297D72303251}"/>
          </ac:spMkLst>
        </pc:spChg>
        <pc:spChg chg="mod ord">
          <ac:chgData name="Cammie Myers" userId="" providerId="" clId="Web-{70C0F13E-E905-4725-A787-1CE77DD4A0F5}" dt="2023-09-06T18:45:58.104" v="219" actId="20577"/>
          <ac:spMkLst>
            <pc:docMk/>
            <pc:sldMk cId="3556296751" sldId="417"/>
            <ac:spMk id="3" creationId="{AA98BBC4-9088-99CE-82E4-9D8B42BDC252}"/>
          </ac:spMkLst>
        </pc:spChg>
      </pc:sldChg>
      <pc:sldChg chg="modSp mod modClrScheme chgLayout">
        <pc:chgData name="Cammie Myers" userId="" providerId="" clId="Web-{70C0F13E-E905-4725-A787-1CE77DD4A0F5}" dt="2023-09-06T18:58:14.777" v="487" actId="20577"/>
        <pc:sldMkLst>
          <pc:docMk/>
          <pc:sldMk cId="4123246987" sldId="418"/>
        </pc:sldMkLst>
        <pc:spChg chg="mod ord">
          <ac:chgData name="Cammie Myers" userId="" providerId="" clId="Web-{70C0F13E-E905-4725-A787-1CE77DD4A0F5}" dt="2023-09-06T18:45:18.759" v="187" actId="20577"/>
          <ac:spMkLst>
            <pc:docMk/>
            <pc:sldMk cId="4123246987" sldId="418"/>
            <ac:spMk id="2" creationId="{4F092C45-BE66-1C3D-7405-75CDDFDA928B}"/>
          </ac:spMkLst>
        </pc:spChg>
        <pc:spChg chg="mod ord">
          <ac:chgData name="Cammie Myers" userId="" providerId="" clId="Web-{70C0F13E-E905-4725-A787-1CE77DD4A0F5}" dt="2023-09-06T18:58:14.777" v="487" actId="20577"/>
          <ac:spMkLst>
            <pc:docMk/>
            <pc:sldMk cId="4123246987" sldId="418"/>
            <ac:spMk id="3" creationId="{6F30D1E6-EC31-B89E-A2C4-6DB30F0FF56D}"/>
          </ac:spMkLst>
        </pc:spChg>
      </pc:sldChg>
      <pc:sldChg chg="modSp">
        <pc:chgData name="Cammie Myers" userId="" providerId="" clId="Web-{70C0F13E-E905-4725-A787-1CE77DD4A0F5}" dt="2023-09-06T18:58:28.684" v="489" actId="20577"/>
        <pc:sldMkLst>
          <pc:docMk/>
          <pc:sldMk cId="3991281774" sldId="419"/>
        </pc:sldMkLst>
        <pc:spChg chg="mod">
          <ac:chgData name="Cammie Myers" userId="" providerId="" clId="Web-{70C0F13E-E905-4725-A787-1CE77DD4A0F5}" dt="2023-09-06T18:58:28.684" v="489" actId="20577"/>
          <ac:spMkLst>
            <pc:docMk/>
            <pc:sldMk cId="3991281774" sldId="419"/>
            <ac:spMk id="3" creationId="{2510F472-BA92-1455-BFE5-FABE3B9799B8}"/>
          </ac:spMkLst>
        </pc:spChg>
        <pc:spChg chg="mod">
          <ac:chgData name="Cammie Myers" userId="" providerId="" clId="Web-{70C0F13E-E905-4725-A787-1CE77DD4A0F5}" dt="2023-09-06T17:20:56.724" v="7" actId="20577"/>
          <ac:spMkLst>
            <pc:docMk/>
            <pc:sldMk cId="3991281774" sldId="419"/>
            <ac:spMk id="4" creationId="{E5CE6AC2-C099-04E2-A714-189316BF59D9}"/>
          </ac:spMkLst>
        </pc:spChg>
      </pc:sldChg>
    </pc:docChg>
  </pc:docChgLst>
  <pc:docChgLst>
    <pc:chgData name="Sherrie Donnelly" clId="Web-{D929DCBC-4497-4D15-A123-9CD66BE72AFE}"/>
    <pc:docChg chg="addSld delSld modSld">
      <pc:chgData name="Sherrie Donnelly" userId="" providerId="" clId="Web-{D929DCBC-4497-4D15-A123-9CD66BE72AFE}" dt="2023-09-07T14:26:39.402" v="71"/>
      <pc:docMkLst>
        <pc:docMk/>
      </pc:docMkLst>
      <pc:sldChg chg="del">
        <pc:chgData name="Sherrie Donnelly" userId="" providerId="" clId="Web-{D929DCBC-4497-4D15-A123-9CD66BE72AFE}" dt="2023-09-07T14:26:34.308" v="70"/>
        <pc:sldMkLst>
          <pc:docMk/>
          <pc:sldMk cId="3504961165" sldId="303"/>
        </pc:sldMkLst>
      </pc:sldChg>
      <pc:sldChg chg="modSp">
        <pc:chgData name="Sherrie Donnelly" userId="" providerId="" clId="Web-{D929DCBC-4497-4D15-A123-9CD66BE72AFE}" dt="2023-09-07T14:26:19.854" v="69" actId="20577"/>
        <pc:sldMkLst>
          <pc:docMk/>
          <pc:sldMk cId="2571975815" sldId="305"/>
        </pc:sldMkLst>
        <pc:spChg chg="mod">
          <ac:chgData name="Sherrie Donnelly" userId="" providerId="" clId="Web-{D929DCBC-4497-4D15-A123-9CD66BE72AFE}" dt="2023-09-07T14:26:19.854" v="69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del">
        <pc:chgData name="Sherrie Donnelly" userId="" providerId="" clId="Web-{D929DCBC-4497-4D15-A123-9CD66BE72AFE}" dt="2023-09-07T14:12:30.502" v="52"/>
        <pc:sldMkLst>
          <pc:docMk/>
          <pc:sldMk cId="3932140296" sldId="307"/>
        </pc:sldMkLst>
      </pc:sldChg>
      <pc:sldChg chg="modSp">
        <pc:chgData name="Sherrie Donnelly" userId="" providerId="" clId="Web-{D929DCBC-4497-4D15-A123-9CD66BE72AFE}" dt="2023-09-07T14:11:17.672" v="48" actId="20577"/>
        <pc:sldMkLst>
          <pc:docMk/>
          <pc:sldMk cId="2473082998" sldId="308"/>
        </pc:sldMkLst>
        <pc:spChg chg="mod">
          <ac:chgData name="Sherrie Donnelly" userId="" providerId="" clId="Web-{D929DCBC-4497-4D15-A123-9CD66BE72AFE}" dt="2023-09-07T14:11:17.672" v="48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del">
        <pc:chgData name="Sherrie Donnelly" userId="" providerId="" clId="Web-{D929DCBC-4497-4D15-A123-9CD66BE72AFE}" dt="2023-09-07T14:09:33.575" v="10"/>
        <pc:sldMkLst>
          <pc:docMk/>
          <pc:sldMk cId="370460528" sldId="334"/>
        </pc:sldMkLst>
      </pc:sldChg>
      <pc:sldChg chg="del">
        <pc:chgData name="Sherrie Donnelly" userId="" providerId="" clId="Web-{D929DCBC-4497-4D15-A123-9CD66BE72AFE}" dt="2023-09-07T14:12:16.205" v="50"/>
        <pc:sldMkLst>
          <pc:docMk/>
          <pc:sldMk cId="893891613" sldId="338"/>
        </pc:sldMkLst>
      </pc:sldChg>
      <pc:sldChg chg="del">
        <pc:chgData name="Sherrie Donnelly" userId="" providerId="" clId="Web-{D929DCBC-4497-4D15-A123-9CD66BE72AFE}" dt="2023-09-07T14:12:41.768" v="55"/>
        <pc:sldMkLst>
          <pc:docMk/>
          <pc:sldMk cId="683715401" sldId="340"/>
        </pc:sldMkLst>
      </pc:sldChg>
      <pc:sldChg chg="del">
        <pc:chgData name="Sherrie Donnelly" userId="" providerId="" clId="Web-{D929DCBC-4497-4D15-A123-9CD66BE72AFE}" dt="2023-09-07T14:12:33.439" v="53"/>
        <pc:sldMkLst>
          <pc:docMk/>
          <pc:sldMk cId="2336879817" sldId="343"/>
        </pc:sldMkLst>
      </pc:sldChg>
      <pc:sldChg chg="del">
        <pc:chgData name="Sherrie Donnelly" userId="" providerId="" clId="Web-{D929DCBC-4497-4D15-A123-9CD66BE72AFE}" dt="2023-09-07T14:12:36.908" v="54"/>
        <pc:sldMkLst>
          <pc:docMk/>
          <pc:sldMk cId="1093493620" sldId="355"/>
        </pc:sldMkLst>
      </pc:sldChg>
      <pc:sldChg chg="del">
        <pc:chgData name="Sherrie Donnelly" userId="" providerId="" clId="Web-{D929DCBC-4497-4D15-A123-9CD66BE72AFE}" dt="2023-09-07T14:09:52.122" v="12"/>
        <pc:sldMkLst>
          <pc:docMk/>
          <pc:sldMk cId="938292369" sldId="367"/>
        </pc:sldMkLst>
      </pc:sldChg>
      <pc:sldChg chg="del">
        <pc:chgData name="Sherrie Donnelly" userId="" providerId="" clId="Web-{D929DCBC-4497-4D15-A123-9CD66BE72AFE}" dt="2023-09-07T14:09:58.310" v="13"/>
        <pc:sldMkLst>
          <pc:docMk/>
          <pc:sldMk cId="2576132407" sldId="370"/>
        </pc:sldMkLst>
      </pc:sldChg>
      <pc:sldChg chg="del">
        <pc:chgData name="Sherrie Donnelly" userId="" providerId="" clId="Web-{D929DCBC-4497-4D15-A123-9CD66BE72AFE}" dt="2023-09-07T14:10:02.701" v="14"/>
        <pc:sldMkLst>
          <pc:docMk/>
          <pc:sldMk cId="871992176" sldId="371"/>
        </pc:sldMkLst>
      </pc:sldChg>
      <pc:sldChg chg="del">
        <pc:chgData name="Sherrie Donnelly" userId="" providerId="" clId="Web-{D929DCBC-4497-4D15-A123-9CD66BE72AFE}" dt="2023-09-07T14:09:48.575" v="11"/>
        <pc:sldMkLst>
          <pc:docMk/>
          <pc:sldMk cId="2766805158" sldId="376"/>
        </pc:sldMkLst>
      </pc:sldChg>
      <pc:sldChg chg="del">
        <pc:chgData name="Sherrie Donnelly" userId="" providerId="" clId="Web-{D929DCBC-4497-4D15-A123-9CD66BE72AFE}" dt="2023-09-07T14:12:20.814" v="51"/>
        <pc:sldMkLst>
          <pc:docMk/>
          <pc:sldMk cId="3940206382" sldId="384"/>
        </pc:sldMkLst>
      </pc:sldChg>
      <pc:sldChg chg="del">
        <pc:chgData name="Sherrie Donnelly" userId="" providerId="" clId="Web-{D929DCBC-4497-4D15-A123-9CD66BE72AFE}" dt="2023-09-07T14:10:58.780" v="22"/>
        <pc:sldMkLst>
          <pc:docMk/>
          <pc:sldMk cId="2800581327" sldId="396"/>
        </pc:sldMkLst>
      </pc:sldChg>
      <pc:sldChg chg="del">
        <pc:chgData name="Sherrie Donnelly" userId="" providerId="" clId="Web-{D929DCBC-4497-4D15-A123-9CD66BE72AFE}" dt="2023-09-07T14:10:55.983" v="21"/>
        <pc:sldMkLst>
          <pc:docMk/>
          <pc:sldMk cId="1789039617" sldId="397"/>
        </pc:sldMkLst>
      </pc:sldChg>
      <pc:sldChg chg="del">
        <pc:chgData name="Sherrie Donnelly" userId="" providerId="" clId="Web-{D929DCBC-4497-4D15-A123-9CD66BE72AFE}" dt="2023-09-07T14:10:52.999" v="20"/>
        <pc:sldMkLst>
          <pc:docMk/>
          <pc:sldMk cId="1374385125" sldId="398"/>
        </pc:sldMkLst>
      </pc:sldChg>
      <pc:sldChg chg="del">
        <pc:chgData name="Sherrie Donnelly" userId="" providerId="" clId="Web-{D929DCBC-4497-4D15-A123-9CD66BE72AFE}" dt="2023-09-07T14:10:50.265" v="19"/>
        <pc:sldMkLst>
          <pc:docMk/>
          <pc:sldMk cId="109068415" sldId="399"/>
        </pc:sldMkLst>
      </pc:sldChg>
      <pc:sldChg chg="del">
        <pc:chgData name="Sherrie Donnelly" userId="" providerId="" clId="Web-{D929DCBC-4497-4D15-A123-9CD66BE72AFE}" dt="2023-09-07T14:10:47.014" v="18"/>
        <pc:sldMkLst>
          <pc:docMk/>
          <pc:sldMk cId="1362525712" sldId="400"/>
        </pc:sldMkLst>
      </pc:sldChg>
      <pc:sldChg chg="del">
        <pc:chgData name="Sherrie Donnelly" userId="" providerId="" clId="Web-{D929DCBC-4497-4D15-A123-9CD66BE72AFE}" dt="2023-09-07T14:10:41.905" v="17"/>
        <pc:sldMkLst>
          <pc:docMk/>
          <pc:sldMk cId="4067588105" sldId="401"/>
        </pc:sldMkLst>
      </pc:sldChg>
      <pc:sldChg chg="del">
        <pc:chgData name="Sherrie Donnelly" userId="" providerId="" clId="Web-{D929DCBC-4497-4D15-A123-9CD66BE72AFE}" dt="2023-09-07T14:10:31.311" v="16"/>
        <pc:sldMkLst>
          <pc:docMk/>
          <pc:sldMk cId="3362441262" sldId="402"/>
        </pc:sldMkLst>
      </pc:sldChg>
      <pc:sldChg chg="del">
        <pc:chgData name="Sherrie Donnelly" userId="" providerId="" clId="Web-{D929DCBC-4497-4D15-A123-9CD66BE72AFE}" dt="2023-09-07T14:10:27.045" v="15"/>
        <pc:sldMkLst>
          <pc:docMk/>
          <pc:sldMk cId="909646594" sldId="403"/>
        </pc:sldMkLst>
      </pc:sldChg>
      <pc:sldChg chg="del">
        <pc:chgData name="Sherrie Donnelly" userId="" providerId="" clId="Web-{D929DCBC-4497-4D15-A123-9CD66BE72AFE}" dt="2023-09-07T14:09:05.715" v="6"/>
        <pc:sldMkLst>
          <pc:docMk/>
          <pc:sldMk cId="2898936755" sldId="408"/>
        </pc:sldMkLst>
      </pc:sldChg>
      <pc:sldChg chg="del">
        <pc:chgData name="Sherrie Donnelly" userId="" providerId="" clId="Web-{D929DCBC-4497-4D15-A123-9CD66BE72AFE}" dt="2023-09-07T14:09:13.324" v="7"/>
        <pc:sldMkLst>
          <pc:docMk/>
          <pc:sldMk cId="3694369257" sldId="409"/>
        </pc:sldMkLst>
      </pc:sldChg>
      <pc:sldChg chg="del">
        <pc:chgData name="Sherrie Donnelly" userId="" providerId="" clId="Web-{D929DCBC-4497-4D15-A123-9CD66BE72AFE}" dt="2023-09-07T14:09:17.559" v="8"/>
        <pc:sldMkLst>
          <pc:docMk/>
          <pc:sldMk cId="1210486432" sldId="410"/>
        </pc:sldMkLst>
      </pc:sldChg>
      <pc:sldChg chg="del">
        <pc:chgData name="Sherrie Donnelly" userId="" providerId="" clId="Web-{D929DCBC-4497-4D15-A123-9CD66BE72AFE}" dt="2023-09-07T14:09:23.106" v="9"/>
        <pc:sldMkLst>
          <pc:docMk/>
          <pc:sldMk cId="2934385433" sldId="411"/>
        </pc:sldMkLst>
      </pc:sldChg>
      <pc:sldChg chg="del">
        <pc:chgData name="Sherrie Donnelly" userId="" providerId="" clId="Web-{D929DCBC-4497-4D15-A123-9CD66BE72AFE}" dt="2023-09-07T14:11:01.093" v="23"/>
        <pc:sldMkLst>
          <pc:docMk/>
          <pc:sldMk cId="3011657291" sldId="414"/>
        </pc:sldMkLst>
      </pc:sldChg>
      <pc:sldChg chg="add replId">
        <pc:chgData name="Sherrie Donnelly" userId="" providerId="" clId="Web-{D929DCBC-4497-4D15-A123-9CD66BE72AFE}" dt="2023-09-07T14:26:39.402" v="71"/>
        <pc:sldMkLst>
          <pc:docMk/>
          <pc:sldMk cId="2752172572" sldId="419"/>
        </pc:sldMkLst>
      </pc:sldChg>
      <pc:sldChg chg="del">
        <pc:chgData name="Sherrie Donnelly" userId="" providerId="" clId="Web-{D929DCBC-4497-4D15-A123-9CD66BE72AFE}" dt="2023-09-07T14:11:30.078" v="49"/>
        <pc:sldMkLst>
          <pc:docMk/>
          <pc:sldMk cId="3991281774" sldId="419"/>
        </pc:sldMkLst>
      </pc:sldChg>
    </pc:docChg>
  </pc:docChgLst>
  <pc:docChgLst>
    <pc:chgData name="Dani Meier" userId="WF8vQa6V3PkTi3zr7rPxnmFOnnGJF6pDISdxYgNNa+0=" providerId="None" clId="Web-{165E6558-5330-41A4-B6D6-17BF83C1332C}"/>
    <pc:docChg chg="modSld">
      <pc:chgData name="Dani Meier" userId="WF8vQa6V3PkTi3zr7rPxnmFOnnGJF6pDISdxYgNNa+0=" providerId="None" clId="Web-{165E6558-5330-41A4-B6D6-17BF83C1332C}" dt="2023-09-21T13:58:09.194" v="1" actId="1076"/>
      <pc:docMkLst>
        <pc:docMk/>
      </pc:docMkLst>
      <pc:sldChg chg="modSp">
        <pc:chgData name="Dani Meier" userId="WF8vQa6V3PkTi3zr7rPxnmFOnnGJF6pDISdxYgNNa+0=" providerId="None" clId="Web-{165E6558-5330-41A4-B6D6-17BF83C1332C}" dt="2023-09-21T13:58:09.194" v="1" actId="1076"/>
        <pc:sldMkLst>
          <pc:docMk/>
          <pc:sldMk cId="576218754" sldId="452"/>
        </pc:sldMkLst>
        <pc:spChg chg="mod">
          <ac:chgData name="Dani Meier" userId="WF8vQa6V3PkTi3zr7rPxnmFOnnGJF6pDISdxYgNNa+0=" providerId="None" clId="Web-{165E6558-5330-41A4-B6D6-17BF83C1332C}" dt="2023-09-21T13:58:09.194" v="1" actId="1076"/>
          <ac:spMkLst>
            <pc:docMk/>
            <pc:sldMk cId="576218754" sldId="452"/>
            <ac:spMk id="3" creationId="{DEF0B430-99FF-6367-60DA-6395B20BB499}"/>
          </ac:spMkLst>
        </pc:spChg>
      </pc:sldChg>
    </pc:docChg>
  </pc:docChgLst>
  <pc:docChgLst>
    <pc:chgData name="Sherrie Donnelly" clId="Web-{2E66809E-CB4B-42E9-A7BB-E21036F734AF}"/>
    <pc:docChg chg="addSld delSld modSld">
      <pc:chgData name="Sherrie Donnelly" userId="" providerId="" clId="Web-{2E66809E-CB4B-42E9-A7BB-E21036F734AF}" dt="2023-11-01T14:43:00.833" v="227"/>
      <pc:docMkLst>
        <pc:docMk/>
      </pc:docMkLst>
      <pc:sldChg chg="modSp">
        <pc:chgData name="Sherrie Donnelly" userId="" providerId="" clId="Web-{2E66809E-CB4B-42E9-A7BB-E21036F734AF}" dt="2023-11-01T14:28:13.467" v="5" actId="20577"/>
        <pc:sldMkLst>
          <pc:docMk/>
          <pc:sldMk cId="1863024112" sldId="304"/>
        </pc:sldMkLst>
        <pc:spChg chg="mod">
          <ac:chgData name="Sherrie Donnelly" userId="" providerId="" clId="Web-{2E66809E-CB4B-42E9-A7BB-E21036F734AF}" dt="2023-11-01T14:28:13.467" v="5" actId="20577"/>
          <ac:spMkLst>
            <pc:docMk/>
            <pc:sldMk cId="1863024112" sldId="304"/>
            <ac:spMk id="3" creationId="{3CB4F462-0EC7-AD5D-B720-CF4672C15F13}"/>
          </ac:spMkLst>
        </pc:spChg>
      </pc:sldChg>
      <pc:sldChg chg="modSp">
        <pc:chgData name="Sherrie Donnelly" userId="" providerId="" clId="Web-{2E66809E-CB4B-42E9-A7BB-E21036F734AF}" dt="2023-11-01T14:41:41.971" v="209" actId="20577"/>
        <pc:sldMkLst>
          <pc:docMk/>
          <pc:sldMk cId="2571975815" sldId="305"/>
        </pc:sldMkLst>
        <pc:spChg chg="mod">
          <ac:chgData name="Sherrie Donnelly" userId="" providerId="" clId="Web-{2E66809E-CB4B-42E9-A7BB-E21036F734AF}" dt="2023-11-01T14:41:41.971" v="209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modSp">
        <pc:chgData name="Sherrie Donnelly" userId="" providerId="" clId="Web-{2E66809E-CB4B-42E9-A7BB-E21036F734AF}" dt="2023-11-01T14:41:04.392" v="191" actId="20577"/>
        <pc:sldMkLst>
          <pc:docMk/>
          <pc:sldMk cId="2473082998" sldId="308"/>
        </pc:sldMkLst>
        <pc:spChg chg="mod">
          <ac:chgData name="Sherrie Donnelly" userId="" providerId="" clId="Web-{2E66809E-CB4B-42E9-A7BB-E21036F734AF}" dt="2023-11-01T14:41:04.392" v="191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del">
        <pc:chgData name="Sherrie Donnelly" userId="" providerId="" clId="Web-{2E66809E-CB4B-42E9-A7BB-E21036F734AF}" dt="2023-11-01T14:41:49.831" v="210"/>
        <pc:sldMkLst>
          <pc:docMk/>
          <pc:sldMk cId="947872263" sldId="342"/>
        </pc:sldMkLst>
      </pc:sldChg>
      <pc:sldChg chg="del">
        <pc:chgData name="Sherrie Donnelly" userId="" providerId="" clId="Web-{2E66809E-CB4B-42E9-A7BB-E21036F734AF}" dt="2023-11-01T14:42:03.425" v="212"/>
        <pc:sldMkLst>
          <pc:docMk/>
          <pc:sldMk cId="2720501415" sldId="415"/>
        </pc:sldMkLst>
      </pc:sldChg>
      <pc:sldChg chg="del">
        <pc:chgData name="Sherrie Donnelly" userId="" providerId="" clId="Web-{2E66809E-CB4B-42E9-A7BB-E21036F734AF}" dt="2023-11-01T14:42:11.316" v="217"/>
        <pc:sldMkLst>
          <pc:docMk/>
          <pc:sldMk cId="62594463" sldId="416"/>
        </pc:sldMkLst>
      </pc:sldChg>
      <pc:sldChg chg="del">
        <pc:chgData name="Sherrie Donnelly" userId="" providerId="" clId="Web-{2E66809E-CB4B-42E9-A7BB-E21036F734AF}" dt="2023-11-01T14:41:54.940" v="211"/>
        <pc:sldMkLst>
          <pc:docMk/>
          <pc:sldMk cId="3556296751" sldId="417"/>
        </pc:sldMkLst>
      </pc:sldChg>
      <pc:sldChg chg="del">
        <pc:chgData name="Sherrie Donnelly" userId="" providerId="" clId="Web-{2E66809E-CB4B-42E9-A7BB-E21036F734AF}" dt="2023-11-01T14:42:03.441" v="214"/>
        <pc:sldMkLst>
          <pc:docMk/>
          <pc:sldMk cId="4123246987" sldId="418"/>
        </pc:sldMkLst>
      </pc:sldChg>
      <pc:sldChg chg="modSp">
        <pc:chgData name="Sherrie Donnelly" userId="" providerId="" clId="Web-{2E66809E-CB4B-42E9-A7BB-E21036F734AF}" dt="2023-11-01T14:33:54.366" v="53" actId="20577"/>
        <pc:sldMkLst>
          <pc:docMk/>
          <pc:sldMk cId="2510239336" sldId="420"/>
        </pc:sldMkLst>
        <pc:spChg chg="mod">
          <ac:chgData name="Sherrie Donnelly" userId="" providerId="" clId="Web-{2E66809E-CB4B-42E9-A7BB-E21036F734AF}" dt="2023-11-01T14:33:54.366" v="53" actId="20577"/>
          <ac:spMkLst>
            <pc:docMk/>
            <pc:sldMk cId="2510239336" sldId="420"/>
            <ac:spMk id="2" creationId="{BB7276F5-0001-E12B-F70B-24CE2D88F75D}"/>
          </ac:spMkLst>
        </pc:spChg>
      </pc:sldChg>
      <pc:sldChg chg="del">
        <pc:chgData name="Sherrie Donnelly" userId="" providerId="" clId="Web-{2E66809E-CB4B-42E9-A7BB-E21036F734AF}" dt="2023-11-01T14:34:11.914" v="57"/>
        <pc:sldMkLst>
          <pc:docMk/>
          <pc:sldMk cId="1599282201" sldId="421"/>
        </pc:sldMkLst>
      </pc:sldChg>
      <pc:sldChg chg="del">
        <pc:chgData name="Sherrie Donnelly" userId="" providerId="" clId="Web-{2E66809E-CB4B-42E9-A7BB-E21036F734AF}" dt="2023-11-01T14:34:28.336" v="62"/>
        <pc:sldMkLst>
          <pc:docMk/>
          <pc:sldMk cId="2618142300" sldId="422"/>
        </pc:sldMkLst>
      </pc:sldChg>
      <pc:sldChg chg="del">
        <pc:chgData name="Sherrie Donnelly" userId="" providerId="" clId="Web-{2E66809E-CB4B-42E9-A7BB-E21036F734AF}" dt="2023-11-01T14:42:03.441" v="213"/>
        <pc:sldMkLst>
          <pc:docMk/>
          <pc:sldMk cId="2629226904" sldId="425"/>
        </pc:sldMkLst>
      </pc:sldChg>
      <pc:sldChg chg="del">
        <pc:chgData name="Sherrie Donnelly" userId="" providerId="" clId="Web-{2E66809E-CB4B-42E9-A7BB-E21036F734AF}" dt="2023-11-01T14:42:11.300" v="215"/>
        <pc:sldMkLst>
          <pc:docMk/>
          <pc:sldMk cId="28653796" sldId="428"/>
        </pc:sldMkLst>
      </pc:sldChg>
      <pc:sldChg chg="del">
        <pc:chgData name="Sherrie Donnelly" userId="" providerId="" clId="Web-{2E66809E-CB4B-42E9-A7BB-E21036F734AF}" dt="2023-11-01T14:42:49.598" v="223"/>
        <pc:sldMkLst>
          <pc:docMk/>
          <pc:sldMk cId="3046305436" sldId="429"/>
        </pc:sldMkLst>
      </pc:sldChg>
      <pc:sldChg chg="del">
        <pc:chgData name="Sherrie Donnelly" userId="" providerId="" clId="Web-{2E66809E-CB4B-42E9-A7BB-E21036F734AF}" dt="2023-11-01T14:42:49.598" v="222"/>
        <pc:sldMkLst>
          <pc:docMk/>
          <pc:sldMk cId="1451558041" sldId="430"/>
        </pc:sldMkLst>
      </pc:sldChg>
      <pc:sldChg chg="del">
        <pc:chgData name="Sherrie Donnelly" userId="" providerId="" clId="Web-{2E66809E-CB4B-42E9-A7BB-E21036F734AF}" dt="2023-11-01T14:42:49.598" v="220"/>
        <pc:sldMkLst>
          <pc:docMk/>
          <pc:sldMk cId="2000994018" sldId="431"/>
        </pc:sldMkLst>
      </pc:sldChg>
      <pc:sldChg chg="del">
        <pc:chgData name="Sherrie Donnelly" userId="" providerId="" clId="Web-{2E66809E-CB4B-42E9-A7BB-E21036F734AF}" dt="2023-11-01T14:42:57.317" v="226"/>
        <pc:sldMkLst>
          <pc:docMk/>
          <pc:sldMk cId="1798872632" sldId="432"/>
        </pc:sldMkLst>
      </pc:sldChg>
      <pc:sldChg chg="del">
        <pc:chgData name="Sherrie Donnelly" userId="" providerId="" clId="Web-{2E66809E-CB4B-42E9-A7BB-E21036F734AF}" dt="2023-11-01T14:42:57.301" v="225"/>
        <pc:sldMkLst>
          <pc:docMk/>
          <pc:sldMk cId="2533726999" sldId="433"/>
        </pc:sldMkLst>
      </pc:sldChg>
      <pc:sldChg chg="del">
        <pc:chgData name="Sherrie Donnelly" userId="" providerId="" clId="Web-{2E66809E-CB4B-42E9-A7BB-E21036F734AF}" dt="2023-11-01T14:42:57.301" v="224"/>
        <pc:sldMkLst>
          <pc:docMk/>
          <pc:sldMk cId="1918735600" sldId="434"/>
        </pc:sldMkLst>
      </pc:sldChg>
      <pc:sldChg chg="del">
        <pc:chgData name="Sherrie Donnelly" userId="" providerId="" clId="Web-{2E66809E-CB4B-42E9-A7BB-E21036F734AF}" dt="2023-11-01T14:42:49.598" v="221"/>
        <pc:sldMkLst>
          <pc:docMk/>
          <pc:sldMk cId="2202269803" sldId="435"/>
        </pc:sldMkLst>
      </pc:sldChg>
      <pc:sldChg chg="del">
        <pc:chgData name="Sherrie Donnelly" userId="" providerId="" clId="Web-{2E66809E-CB4B-42E9-A7BB-E21036F734AF}" dt="2023-11-01T14:42:11.316" v="216"/>
        <pc:sldMkLst>
          <pc:docMk/>
          <pc:sldMk cId="1177350237" sldId="436"/>
        </pc:sldMkLst>
      </pc:sldChg>
      <pc:sldChg chg="del">
        <pc:chgData name="Sherrie Donnelly" userId="" providerId="" clId="Web-{2E66809E-CB4B-42E9-A7BB-E21036F734AF}" dt="2023-11-01T14:42:22.160" v="219"/>
        <pc:sldMkLst>
          <pc:docMk/>
          <pc:sldMk cId="1864196212" sldId="438"/>
        </pc:sldMkLst>
      </pc:sldChg>
      <pc:sldChg chg="del">
        <pc:chgData name="Sherrie Donnelly" userId="" providerId="" clId="Web-{2E66809E-CB4B-42E9-A7BB-E21036F734AF}" dt="2023-11-01T14:34:30.758" v="63"/>
        <pc:sldMkLst>
          <pc:docMk/>
          <pc:sldMk cId="3378393582" sldId="439"/>
        </pc:sldMkLst>
      </pc:sldChg>
      <pc:sldChg chg="del">
        <pc:chgData name="Sherrie Donnelly" userId="" providerId="" clId="Web-{2E66809E-CB4B-42E9-A7BB-E21036F734AF}" dt="2023-11-01T14:34:15.179" v="58"/>
        <pc:sldMkLst>
          <pc:docMk/>
          <pc:sldMk cId="4121620299" sldId="440"/>
        </pc:sldMkLst>
      </pc:sldChg>
      <pc:sldChg chg="modSp">
        <pc:chgData name="Sherrie Donnelly" userId="" providerId="" clId="Web-{2E66809E-CB4B-42E9-A7BB-E21036F734AF}" dt="2023-11-01T14:33:13.287" v="40" actId="20577"/>
        <pc:sldMkLst>
          <pc:docMk/>
          <pc:sldMk cId="2761212832" sldId="441"/>
        </pc:sldMkLst>
        <pc:spChg chg="mod">
          <ac:chgData name="Sherrie Donnelly" userId="" providerId="" clId="Web-{2E66809E-CB4B-42E9-A7BB-E21036F734AF}" dt="2023-11-01T14:33:13.287" v="40" actId="20577"/>
          <ac:spMkLst>
            <pc:docMk/>
            <pc:sldMk cId="2761212832" sldId="441"/>
            <ac:spMk id="11" creationId="{1C813AE0-B927-69B1-6A72-BDB2F5F9195D}"/>
          </ac:spMkLst>
        </pc:spChg>
      </pc:sldChg>
      <pc:sldChg chg="del">
        <pc:chgData name="Sherrie Donnelly" userId="" providerId="" clId="Web-{2E66809E-CB4B-42E9-A7BB-E21036F734AF}" dt="2023-11-01T14:34:03.210" v="55"/>
        <pc:sldMkLst>
          <pc:docMk/>
          <pc:sldMk cId="1419505941" sldId="443"/>
        </pc:sldMkLst>
      </pc:sldChg>
      <pc:sldChg chg="del">
        <pc:chgData name="Sherrie Donnelly" userId="" providerId="" clId="Web-{2E66809E-CB4B-42E9-A7BB-E21036F734AF}" dt="2023-11-01T14:42:22.144" v="218"/>
        <pc:sldMkLst>
          <pc:docMk/>
          <pc:sldMk cId="2459624443" sldId="444"/>
        </pc:sldMkLst>
      </pc:sldChg>
      <pc:sldChg chg="del">
        <pc:chgData name="Sherrie Donnelly" userId="" providerId="" clId="Web-{2E66809E-CB4B-42E9-A7BB-E21036F734AF}" dt="2023-11-01T14:34:34.289" v="64"/>
        <pc:sldMkLst>
          <pc:docMk/>
          <pc:sldMk cId="2440436074" sldId="445"/>
        </pc:sldMkLst>
      </pc:sldChg>
      <pc:sldChg chg="del">
        <pc:chgData name="Sherrie Donnelly" userId="" providerId="" clId="Web-{2E66809E-CB4B-42E9-A7BB-E21036F734AF}" dt="2023-11-01T14:34:18.398" v="59"/>
        <pc:sldMkLst>
          <pc:docMk/>
          <pc:sldMk cId="1024220767" sldId="447"/>
        </pc:sldMkLst>
      </pc:sldChg>
      <pc:sldChg chg="del">
        <pc:chgData name="Sherrie Donnelly" userId="" providerId="" clId="Web-{2E66809E-CB4B-42E9-A7BB-E21036F734AF}" dt="2023-11-01T14:34:22.351" v="60"/>
        <pc:sldMkLst>
          <pc:docMk/>
          <pc:sldMk cId="2269672179" sldId="448"/>
        </pc:sldMkLst>
      </pc:sldChg>
      <pc:sldChg chg="del">
        <pc:chgData name="Sherrie Donnelly" userId="" providerId="" clId="Web-{2E66809E-CB4B-42E9-A7BB-E21036F734AF}" dt="2023-11-01T14:34:24.742" v="61"/>
        <pc:sldMkLst>
          <pc:docMk/>
          <pc:sldMk cId="4221462151" sldId="449"/>
        </pc:sldMkLst>
      </pc:sldChg>
      <pc:sldChg chg="del">
        <pc:chgData name="Sherrie Donnelly" userId="" providerId="" clId="Web-{2E66809E-CB4B-42E9-A7BB-E21036F734AF}" dt="2023-11-01T14:34:38.649" v="65"/>
        <pc:sldMkLst>
          <pc:docMk/>
          <pc:sldMk cId="2757702609" sldId="450"/>
        </pc:sldMkLst>
      </pc:sldChg>
      <pc:sldChg chg="del">
        <pc:chgData name="Sherrie Donnelly" userId="" providerId="" clId="Web-{2E66809E-CB4B-42E9-A7BB-E21036F734AF}" dt="2023-11-01T14:34:42.508" v="66"/>
        <pc:sldMkLst>
          <pc:docMk/>
          <pc:sldMk cId="576218754" sldId="452"/>
        </pc:sldMkLst>
      </pc:sldChg>
      <pc:sldChg chg="del">
        <pc:chgData name="Sherrie Donnelly" userId="" providerId="" clId="Web-{2E66809E-CB4B-42E9-A7BB-E21036F734AF}" dt="2023-11-01T14:34:45.821" v="67"/>
        <pc:sldMkLst>
          <pc:docMk/>
          <pc:sldMk cId="1494282269" sldId="453"/>
        </pc:sldMkLst>
      </pc:sldChg>
      <pc:sldChg chg="del">
        <pc:chgData name="Sherrie Donnelly" userId="" providerId="" clId="Web-{2E66809E-CB4B-42E9-A7BB-E21036F734AF}" dt="2023-11-01T14:33:19.803" v="41"/>
        <pc:sldMkLst>
          <pc:docMk/>
          <pc:sldMk cId="2229027000" sldId="456"/>
        </pc:sldMkLst>
      </pc:sldChg>
      <pc:sldChg chg="del">
        <pc:chgData name="Sherrie Donnelly" userId="" providerId="" clId="Web-{2E66809E-CB4B-42E9-A7BB-E21036F734AF}" dt="2023-11-01T14:34:48.805" v="68"/>
        <pc:sldMkLst>
          <pc:docMk/>
          <pc:sldMk cId="3645074882" sldId="457"/>
        </pc:sldMkLst>
      </pc:sldChg>
      <pc:sldChg chg="del">
        <pc:chgData name="Sherrie Donnelly" userId="" providerId="" clId="Web-{2E66809E-CB4B-42E9-A7BB-E21036F734AF}" dt="2023-11-01T14:34:52.727" v="69"/>
        <pc:sldMkLst>
          <pc:docMk/>
          <pc:sldMk cId="1729455023" sldId="458"/>
        </pc:sldMkLst>
      </pc:sldChg>
      <pc:sldChg chg="del">
        <pc:chgData name="Sherrie Donnelly" userId="" providerId="" clId="Web-{2E66809E-CB4B-42E9-A7BB-E21036F734AF}" dt="2023-11-01T14:43:00.833" v="227"/>
        <pc:sldMkLst>
          <pc:docMk/>
          <pc:sldMk cId="2122083395" sldId="459"/>
        </pc:sldMkLst>
      </pc:sldChg>
      <pc:sldChg chg="add del replId">
        <pc:chgData name="Sherrie Donnelly" userId="" providerId="" clId="Web-{2E66809E-CB4B-42E9-A7BB-E21036F734AF}" dt="2023-11-01T14:34:06.882" v="56"/>
        <pc:sldMkLst>
          <pc:docMk/>
          <pc:sldMk cId="768746512" sldId="460"/>
        </pc:sldMkLst>
      </pc:sldChg>
    </pc:docChg>
  </pc:docChgLst>
  <pc:docChgLst>
    <pc:chgData name="Sherrie Donnelly" clId="Web-{1E22746A-67B4-4AB5-AFA1-F45166250CAB}"/>
    <pc:docChg chg="modSld">
      <pc:chgData name="Sherrie Donnelly" userId="" providerId="" clId="Web-{1E22746A-67B4-4AB5-AFA1-F45166250CAB}" dt="2023-09-14T17:32:40.102" v="72" actId="14100"/>
      <pc:docMkLst>
        <pc:docMk/>
      </pc:docMkLst>
      <pc:sldChg chg="addSp modSp">
        <pc:chgData name="Sherrie Donnelly" userId="" providerId="" clId="Web-{1E22746A-67B4-4AB5-AFA1-F45166250CAB}" dt="2023-09-14T17:24:31.070" v="40" actId="14100"/>
        <pc:sldMkLst>
          <pc:docMk/>
          <pc:sldMk cId="2720501415" sldId="415"/>
        </pc:sldMkLst>
        <pc:spChg chg="mod">
          <ac:chgData name="Sherrie Donnelly" userId="" providerId="" clId="Web-{1E22746A-67B4-4AB5-AFA1-F45166250CAB}" dt="2023-09-14T17:24:31.070" v="40" actId="14100"/>
          <ac:spMkLst>
            <pc:docMk/>
            <pc:sldMk cId="2720501415" sldId="415"/>
            <ac:spMk id="3" creationId="{76BFFA25-5A4D-D437-A87D-8D4530646BA5}"/>
          </ac:spMkLst>
        </pc:spChg>
        <pc:grpChg chg="add">
          <ac:chgData name="Sherrie Donnelly" userId="" providerId="" clId="Web-{1E22746A-67B4-4AB5-AFA1-F45166250CAB}" dt="2023-09-14T17:24:12.945" v="37"/>
          <ac:grpSpMkLst>
            <pc:docMk/>
            <pc:sldMk cId="2720501415" sldId="415"/>
            <ac:grpSpMk id="7" creationId="{6F2F7B7E-85B2-68C5-A0A6-16E302E81E7F}"/>
          </ac:grpSpMkLst>
        </pc:grpChg>
      </pc:sldChg>
      <pc:sldChg chg="modSp">
        <pc:chgData name="Sherrie Donnelly" userId="" providerId="" clId="Web-{1E22746A-67B4-4AB5-AFA1-F45166250CAB}" dt="2023-09-14T17:24:48.914" v="42" actId="14100"/>
        <pc:sldMkLst>
          <pc:docMk/>
          <pc:sldMk cId="62594463" sldId="416"/>
        </pc:sldMkLst>
        <pc:spChg chg="mod">
          <ac:chgData name="Sherrie Donnelly" userId="" providerId="" clId="Web-{1E22746A-67B4-4AB5-AFA1-F45166250CAB}" dt="2023-09-14T17:24:48.914" v="42" actId="14100"/>
          <ac:spMkLst>
            <pc:docMk/>
            <pc:sldMk cId="62594463" sldId="416"/>
            <ac:spMk id="3" creationId="{D3797377-1D8D-F328-7B06-649B46A37567}"/>
          </ac:spMkLst>
        </pc:spChg>
      </pc:sldChg>
      <pc:sldChg chg="modSp modCm">
        <pc:chgData name="Sherrie Donnelly" userId="" providerId="" clId="Web-{1E22746A-67B4-4AB5-AFA1-F45166250CAB}" dt="2023-09-14T17:32:40.102" v="72" actId="14100"/>
        <pc:sldMkLst>
          <pc:docMk/>
          <pc:sldMk cId="2510239336" sldId="420"/>
        </pc:sldMkLst>
        <pc:spChg chg="mod">
          <ac:chgData name="Sherrie Donnelly" userId="" providerId="" clId="Web-{1E22746A-67B4-4AB5-AFA1-F45166250CAB}" dt="2023-09-14T17:32:40.102" v="72" actId="14100"/>
          <ac:spMkLst>
            <pc:docMk/>
            <pc:sldMk cId="2510239336" sldId="420"/>
            <ac:spMk id="2" creationId="{BB7276F5-0001-E12B-F70B-24CE2D88F75D}"/>
          </ac:spMkLst>
        </pc:spChg>
        <pc:spChg chg="mod">
          <ac:chgData name="Sherrie Donnelly" userId="" providerId="" clId="Web-{1E22746A-67B4-4AB5-AFA1-F45166250CAB}" dt="2023-09-14T17:27:46.524" v="58" actId="14100"/>
          <ac:spMkLst>
            <pc:docMk/>
            <pc:sldMk cId="2510239336" sldId="420"/>
            <ac:spMk id="3" creationId="{C866133E-E966-CE78-32C5-27614AC46DC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errie Donnelly" userId="" providerId="" clId="Web-{1E22746A-67B4-4AB5-AFA1-F45166250CAB}" dt="2023-09-14T17:27:40.946" v="54" actId="20577"/>
              <pc2:cmMkLst xmlns:pc2="http://schemas.microsoft.com/office/powerpoint/2019/9/main/command">
                <pc:docMk/>
                <pc:sldMk cId="2510239336" sldId="420"/>
                <pc2:cmMk id="{0B6BC45D-7865-45D7-A6AC-BEFEAAB0DB0E}"/>
              </pc2:cmMkLst>
            </pc226:cmChg>
          </p:ext>
        </pc:extLst>
      </pc:sldChg>
      <pc:sldChg chg="modSp">
        <pc:chgData name="Sherrie Donnelly" userId="" providerId="" clId="Web-{1E22746A-67B4-4AB5-AFA1-F45166250CAB}" dt="2023-09-14T17:30:18.415" v="66" actId="14100"/>
        <pc:sldMkLst>
          <pc:docMk/>
          <pc:sldMk cId="315302312" sldId="427"/>
        </pc:sldMkLst>
        <pc:spChg chg="mod">
          <ac:chgData name="Sherrie Donnelly" userId="" providerId="" clId="Web-{1E22746A-67B4-4AB5-AFA1-F45166250CAB}" dt="2023-09-14T17:30:18.415" v="66" actId="14100"/>
          <ac:spMkLst>
            <pc:docMk/>
            <pc:sldMk cId="315302312" sldId="427"/>
            <ac:spMk id="3" creationId="{D3797377-1D8D-F328-7B06-649B46A37567}"/>
          </ac:spMkLst>
        </pc:spChg>
      </pc:sldChg>
      <pc:sldChg chg="modSp">
        <pc:chgData name="Sherrie Donnelly" userId="" providerId="" clId="Web-{1E22746A-67B4-4AB5-AFA1-F45166250CAB}" dt="2023-09-14T17:31:01.883" v="70" actId="20577"/>
        <pc:sldMkLst>
          <pc:docMk/>
          <pc:sldMk cId="2000994018" sldId="431"/>
        </pc:sldMkLst>
        <pc:spChg chg="mod">
          <ac:chgData name="Sherrie Donnelly" userId="" providerId="" clId="Web-{1E22746A-67B4-4AB5-AFA1-F45166250CAB}" dt="2023-09-14T17:31:01.883" v="70" actId="20577"/>
          <ac:spMkLst>
            <pc:docMk/>
            <pc:sldMk cId="2000994018" sldId="431"/>
            <ac:spMk id="2" creationId="{D35CF939-1203-D191-6919-78B1B7C94FF2}"/>
          </ac:spMkLst>
        </pc:spChg>
      </pc:sldChg>
      <pc:sldChg chg="modSp">
        <pc:chgData name="Sherrie Donnelly" userId="" providerId="" clId="Web-{1E22746A-67B4-4AB5-AFA1-F45166250CAB}" dt="2023-09-14T17:30:49.290" v="68" actId="20577"/>
        <pc:sldMkLst>
          <pc:docMk/>
          <pc:sldMk cId="2202269803" sldId="435"/>
        </pc:sldMkLst>
        <pc:spChg chg="mod">
          <ac:chgData name="Sherrie Donnelly" userId="" providerId="" clId="Web-{1E22746A-67B4-4AB5-AFA1-F45166250CAB}" dt="2023-09-14T17:30:49.290" v="68" actId="20577"/>
          <ac:spMkLst>
            <pc:docMk/>
            <pc:sldMk cId="2202269803" sldId="435"/>
            <ac:spMk id="2" creationId="{D35CF939-1203-D191-6919-78B1B7C94FF2}"/>
          </ac:spMkLst>
        </pc:spChg>
      </pc:sldChg>
      <pc:sldChg chg="addSp delSp">
        <pc:chgData name="Sherrie Donnelly" userId="" providerId="" clId="Web-{1E22746A-67B4-4AB5-AFA1-F45166250CAB}" dt="2023-09-14T17:25:08.258" v="45"/>
        <pc:sldMkLst>
          <pc:docMk/>
          <pc:sldMk cId="3994925561" sldId="437"/>
        </pc:sldMkLst>
        <pc:grpChg chg="add">
          <ac:chgData name="Sherrie Donnelly" userId="" providerId="" clId="Web-{1E22746A-67B4-4AB5-AFA1-F45166250CAB}" dt="2023-09-14T17:25:08.258" v="45"/>
          <ac:grpSpMkLst>
            <pc:docMk/>
            <pc:sldMk cId="3994925561" sldId="437"/>
            <ac:grpSpMk id="8" creationId="{C8C5488D-D9A1-DF8A-4836-A42DF7BF9D6C}"/>
          </ac:grpSpMkLst>
        </pc:grpChg>
        <pc:picChg chg="del">
          <ac:chgData name="Sherrie Donnelly" userId="" providerId="" clId="Web-{1E22746A-67B4-4AB5-AFA1-F45166250CAB}" dt="2023-09-14T17:25:06.727" v="44"/>
          <ac:picMkLst>
            <pc:docMk/>
            <pc:sldMk cId="3994925561" sldId="437"/>
            <ac:picMk id="5" creationId="{A1F7712B-F9EC-B657-2A3F-AEA94155D641}"/>
          </ac:picMkLst>
        </pc:picChg>
      </pc:sldChg>
      <pc:sldChg chg="modSp">
        <pc:chgData name="Sherrie Donnelly" userId="" providerId="" clId="Web-{1E22746A-67B4-4AB5-AFA1-F45166250CAB}" dt="2023-09-14T17:21:55.039" v="24" actId="20577"/>
        <pc:sldMkLst>
          <pc:docMk/>
          <pc:sldMk cId="4121620299" sldId="440"/>
        </pc:sldMkLst>
        <pc:spChg chg="mod">
          <ac:chgData name="Sherrie Donnelly" userId="" providerId="" clId="Web-{1E22746A-67B4-4AB5-AFA1-F45166250CAB}" dt="2023-09-14T17:21:55.039" v="24" actId="20577"/>
          <ac:spMkLst>
            <pc:docMk/>
            <pc:sldMk cId="4121620299" sldId="440"/>
            <ac:spMk id="2" creationId="{84D1B2D5-ECC6-2FAB-247D-E5DAC546744D}"/>
          </ac:spMkLst>
        </pc:spChg>
      </pc:sldChg>
      <pc:sldChg chg="modSp modCm">
        <pc:chgData name="Sherrie Donnelly" userId="" providerId="" clId="Web-{1E22746A-67B4-4AB5-AFA1-F45166250CAB}" dt="2023-09-14T17:26:34.539" v="50" actId="20577"/>
        <pc:sldMkLst>
          <pc:docMk/>
          <pc:sldMk cId="2761212832" sldId="441"/>
        </pc:sldMkLst>
        <pc:spChg chg="mod">
          <ac:chgData name="Sherrie Donnelly" userId="" providerId="" clId="Web-{1E22746A-67B4-4AB5-AFA1-F45166250CAB}" dt="2023-09-14T17:26:34.539" v="50" actId="20577"/>
          <ac:spMkLst>
            <pc:docMk/>
            <pc:sldMk cId="2761212832" sldId="441"/>
            <ac:spMk id="11" creationId="{1C813AE0-B927-69B1-6A72-BDB2F5F9195D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herrie Donnelly" userId="" providerId="" clId="Web-{1E22746A-67B4-4AB5-AFA1-F45166250CAB}" dt="2023-09-14T17:26:06.524" v="47"/>
              <pc2:cmMkLst xmlns:pc2="http://schemas.microsoft.com/office/powerpoint/2019/9/main/command">
                <pc:docMk/>
                <pc:sldMk cId="2761212832" sldId="441"/>
                <pc2:cmMk id="{75711B9D-4E70-471A-B6AD-094F8D51D571}"/>
              </pc2:cmMkLst>
            </pc226:cmChg>
          </p:ext>
        </pc:extLst>
      </pc:sldChg>
      <pc:sldChg chg="modSp">
        <pc:chgData name="Sherrie Donnelly" userId="" providerId="" clId="Web-{1E22746A-67B4-4AB5-AFA1-F45166250CAB}" dt="2023-09-14T17:21:39.476" v="23" actId="1076"/>
        <pc:sldMkLst>
          <pc:docMk/>
          <pc:sldMk cId="1419505941" sldId="443"/>
        </pc:sldMkLst>
        <pc:spChg chg="mod">
          <ac:chgData name="Sherrie Donnelly" userId="" providerId="" clId="Web-{1E22746A-67B4-4AB5-AFA1-F45166250CAB}" dt="2023-09-14T17:21:39.476" v="23" actId="1076"/>
          <ac:spMkLst>
            <pc:docMk/>
            <pc:sldMk cId="1419505941" sldId="443"/>
            <ac:spMk id="16" creationId="{2C739CCB-D70D-C254-E99C-F2D2202FE5EF}"/>
          </ac:spMkLst>
        </pc:spChg>
      </pc:sldChg>
      <pc:sldChg chg="addSp">
        <pc:chgData name="Sherrie Donnelly" userId="" providerId="" clId="Web-{1E22746A-67B4-4AB5-AFA1-F45166250CAB}" dt="2023-09-14T17:24:59.695" v="43"/>
        <pc:sldMkLst>
          <pc:docMk/>
          <pc:sldMk cId="2459624443" sldId="444"/>
        </pc:sldMkLst>
        <pc:grpChg chg="add">
          <ac:chgData name="Sherrie Donnelly" userId="" providerId="" clId="Web-{1E22746A-67B4-4AB5-AFA1-F45166250CAB}" dt="2023-09-14T17:24:59.695" v="43"/>
          <ac:grpSpMkLst>
            <pc:docMk/>
            <pc:sldMk cId="2459624443" sldId="444"/>
            <ac:grpSpMk id="8" creationId="{2CB2344C-A439-64DE-8A15-7FDA8798C7B3}"/>
          </ac:grpSpMkLst>
        </pc:grpChg>
      </pc:sldChg>
      <pc:sldChg chg="addSp modSp">
        <pc:chgData name="Sherrie Donnelly" userId="" providerId="" clId="Web-{1E22746A-67B4-4AB5-AFA1-F45166250CAB}" dt="2023-09-14T17:20:37.648" v="20" actId="20577"/>
        <pc:sldMkLst>
          <pc:docMk/>
          <pc:sldMk cId="2440436074" sldId="445"/>
        </pc:sldMkLst>
        <pc:spChg chg="mod">
          <ac:chgData name="Sherrie Donnelly" userId="" providerId="" clId="Web-{1E22746A-67B4-4AB5-AFA1-F45166250CAB}" dt="2023-09-14T17:20:37.648" v="20" actId="20577"/>
          <ac:spMkLst>
            <pc:docMk/>
            <pc:sldMk cId="2440436074" sldId="445"/>
            <ac:spMk id="2" creationId="{D1432410-E80B-2FFF-C183-2B2D8F64CE58}"/>
          </ac:spMkLst>
        </pc:spChg>
        <pc:spChg chg="mod">
          <ac:chgData name="Sherrie Donnelly" userId="" providerId="" clId="Web-{1E22746A-67B4-4AB5-AFA1-F45166250CAB}" dt="2023-09-14T17:20:31.148" v="19" actId="14100"/>
          <ac:spMkLst>
            <pc:docMk/>
            <pc:sldMk cId="2440436074" sldId="445"/>
            <ac:spMk id="3" creationId="{DEF0B430-99FF-6367-60DA-6395B20BB499}"/>
          </ac:spMkLst>
        </pc:spChg>
        <pc:grpChg chg="add">
          <ac:chgData name="Sherrie Donnelly" userId="" providerId="" clId="Web-{1E22746A-67B4-4AB5-AFA1-F45166250CAB}" dt="2023-09-14T17:20:23.586" v="17"/>
          <ac:grpSpMkLst>
            <pc:docMk/>
            <pc:sldMk cId="2440436074" sldId="445"/>
            <ac:grpSpMk id="7" creationId="{6C217FA2-86B9-F899-641E-0E8C01002F7D}"/>
          </ac:grpSpMkLst>
        </pc:grpChg>
      </pc:sldChg>
      <pc:sldChg chg="addSp modSp">
        <pc:chgData name="Sherrie Donnelly" userId="" providerId="" clId="Web-{1E22746A-67B4-4AB5-AFA1-F45166250CAB}" dt="2023-09-14T17:22:02.883" v="25" actId="20577"/>
        <pc:sldMkLst>
          <pc:docMk/>
          <pc:sldMk cId="1024220767" sldId="447"/>
        </pc:sldMkLst>
        <pc:spChg chg="mod">
          <ac:chgData name="Sherrie Donnelly" userId="" providerId="" clId="Web-{1E22746A-67B4-4AB5-AFA1-F45166250CAB}" dt="2023-09-14T17:22:02.883" v="25" actId="20577"/>
          <ac:spMkLst>
            <pc:docMk/>
            <pc:sldMk cId="1024220767" sldId="447"/>
            <ac:spMk id="2" creationId="{04C878AB-BAA3-4F10-145B-D8FA4585D1EB}"/>
          </ac:spMkLst>
        </pc:spChg>
        <pc:spChg chg="mod">
          <ac:chgData name="Sherrie Donnelly" userId="" providerId="" clId="Web-{1E22746A-67B4-4AB5-AFA1-F45166250CAB}" dt="2023-09-14T17:19:01.789" v="4" actId="14100"/>
          <ac:spMkLst>
            <pc:docMk/>
            <pc:sldMk cId="1024220767" sldId="447"/>
            <ac:spMk id="3" creationId="{C9CEE059-4056-EDF8-757F-6CE4B6FDBE82}"/>
          </ac:spMkLst>
        </pc:spChg>
        <pc:spChg chg="mod">
          <ac:chgData name="Sherrie Donnelly" userId="" providerId="" clId="Web-{1E22746A-67B4-4AB5-AFA1-F45166250CAB}" dt="2023-09-14T17:19:17.132" v="9" actId="14100"/>
          <ac:spMkLst>
            <pc:docMk/>
            <pc:sldMk cId="1024220767" sldId="447"/>
            <ac:spMk id="4" creationId="{D7FF87AF-FC18-CADC-49F3-471402BEE829}"/>
          </ac:spMkLst>
        </pc:spChg>
        <pc:grpChg chg="add">
          <ac:chgData name="Sherrie Donnelly" userId="" providerId="" clId="Web-{1E22746A-67B4-4AB5-AFA1-F45166250CAB}" dt="2023-09-14T17:19:20.820" v="10"/>
          <ac:grpSpMkLst>
            <pc:docMk/>
            <pc:sldMk cId="1024220767" sldId="447"/>
            <ac:grpSpMk id="8" creationId="{8672D809-A4C5-BAAC-7946-75D6E7ED120D}"/>
          </ac:grpSpMkLst>
        </pc:grpChg>
      </pc:sldChg>
      <pc:sldChg chg="addSp modSp">
        <pc:chgData name="Sherrie Donnelly" userId="" providerId="" clId="Web-{1E22746A-67B4-4AB5-AFA1-F45166250CAB}" dt="2023-09-14T17:20:47.320" v="21" actId="20577"/>
        <pc:sldMkLst>
          <pc:docMk/>
          <pc:sldMk cId="2269672179" sldId="448"/>
        </pc:sldMkLst>
        <pc:spChg chg="mod">
          <ac:chgData name="Sherrie Donnelly" userId="" providerId="" clId="Web-{1E22746A-67B4-4AB5-AFA1-F45166250CAB}" dt="2023-09-14T17:20:47.320" v="21" actId="20577"/>
          <ac:spMkLst>
            <pc:docMk/>
            <pc:sldMk cId="2269672179" sldId="448"/>
            <ac:spMk id="2" creationId="{8316098C-04D6-021C-2DFF-30E0C81BBB09}"/>
          </ac:spMkLst>
        </pc:spChg>
        <pc:spChg chg="mod">
          <ac:chgData name="Sherrie Donnelly" userId="" providerId="" clId="Web-{1E22746A-67B4-4AB5-AFA1-F45166250CAB}" dt="2023-09-14T17:19:38.195" v="11" actId="14100"/>
          <ac:spMkLst>
            <pc:docMk/>
            <pc:sldMk cId="2269672179" sldId="448"/>
            <ac:spMk id="4" creationId="{EEAC36B8-5B6F-4C07-8A28-5FACA966F827}"/>
          </ac:spMkLst>
        </pc:spChg>
        <pc:grpChg chg="add">
          <ac:chgData name="Sherrie Donnelly" userId="" providerId="" clId="Web-{1E22746A-67B4-4AB5-AFA1-F45166250CAB}" dt="2023-09-14T17:19:41.414" v="12"/>
          <ac:grpSpMkLst>
            <pc:docMk/>
            <pc:sldMk cId="2269672179" sldId="448"/>
            <ac:grpSpMk id="8" creationId="{E0383221-8717-B452-1D2A-A4A24EC0CBCB}"/>
          </ac:grpSpMkLst>
        </pc:grpChg>
      </pc:sldChg>
      <pc:sldChg chg="modSp">
        <pc:chgData name="Sherrie Donnelly" userId="" providerId="" clId="Web-{1E22746A-67B4-4AB5-AFA1-F45166250CAB}" dt="2023-09-14T17:22:14.367" v="26" actId="20577"/>
        <pc:sldMkLst>
          <pc:docMk/>
          <pc:sldMk cId="4221462151" sldId="449"/>
        </pc:sldMkLst>
        <pc:spChg chg="mod">
          <ac:chgData name="Sherrie Donnelly" userId="" providerId="" clId="Web-{1E22746A-67B4-4AB5-AFA1-F45166250CAB}" dt="2023-09-14T17:22:14.367" v="26" actId="20577"/>
          <ac:spMkLst>
            <pc:docMk/>
            <pc:sldMk cId="4221462151" sldId="449"/>
            <ac:spMk id="2" creationId="{109CF1DA-7780-B78C-2ED5-6DD1C07E8F6E}"/>
          </ac:spMkLst>
        </pc:spChg>
        <pc:picChg chg="mod">
          <ac:chgData name="Sherrie Donnelly" userId="" providerId="" clId="Web-{1E22746A-67B4-4AB5-AFA1-F45166250CAB}" dt="2023-09-14T17:20:11.445" v="16" actId="1076"/>
          <ac:picMkLst>
            <pc:docMk/>
            <pc:sldMk cId="4221462151" sldId="449"/>
            <ac:picMk id="6" creationId="{D56F68E1-E997-6CB9-3CE6-F338E5C1DD1F}"/>
          </ac:picMkLst>
        </pc:picChg>
      </pc:sldChg>
      <pc:sldChg chg="modSp">
        <pc:chgData name="Sherrie Donnelly" userId="" providerId="" clId="Web-{1E22746A-67B4-4AB5-AFA1-F45166250CAB}" dt="2023-09-14T17:27:32.555" v="53" actId="20577"/>
        <pc:sldMkLst>
          <pc:docMk/>
          <pc:sldMk cId="2757702609" sldId="450"/>
        </pc:sldMkLst>
        <pc:spChg chg="mod">
          <ac:chgData name="Sherrie Donnelly" userId="" providerId="" clId="Web-{1E22746A-67B4-4AB5-AFA1-F45166250CAB}" dt="2023-09-14T17:27:32.555" v="53" actId="20577"/>
          <ac:spMkLst>
            <pc:docMk/>
            <pc:sldMk cId="2757702609" sldId="450"/>
            <ac:spMk id="3" creationId="{C866133E-E966-CE78-32C5-27614AC46DCA}"/>
          </ac:spMkLst>
        </pc:spChg>
      </pc:sldChg>
      <pc:sldChg chg="addSp modSp">
        <pc:chgData name="Sherrie Donnelly" userId="" providerId="" clId="Web-{1E22746A-67B4-4AB5-AFA1-F45166250CAB}" dt="2023-09-14T17:28:24.914" v="61" actId="20577"/>
        <pc:sldMkLst>
          <pc:docMk/>
          <pc:sldMk cId="576218754" sldId="452"/>
        </pc:sldMkLst>
        <pc:spChg chg="mod">
          <ac:chgData name="Sherrie Donnelly" userId="" providerId="" clId="Web-{1E22746A-67B4-4AB5-AFA1-F45166250CAB}" dt="2023-09-14T17:28:07.524" v="59" actId="20577"/>
          <ac:spMkLst>
            <pc:docMk/>
            <pc:sldMk cId="576218754" sldId="452"/>
            <ac:spMk id="2" creationId="{D1432410-E80B-2FFF-C183-2B2D8F64CE58}"/>
          </ac:spMkLst>
        </pc:spChg>
        <pc:spChg chg="mod">
          <ac:chgData name="Sherrie Donnelly" userId="" providerId="" clId="Web-{1E22746A-67B4-4AB5-AFA1-F45166250CAB}" dt="2023-09-14T17:28:24.914" v="61" actId="20577"/>
          <ac:spMkLst>
            <pc:docMk/>
            <pc:sldMk cId="576218754" sldId="452"/>
            <ac:spMk id="3" creationId="{DEF0B430-99FF-6367-60DA-6395B20BB499}"/>
          </ac:spMkLst>
        </pc:spChg>
        <pc:grpChg chg="add">
          <ac:chgData name="Sherrie Donnelly" userId="" providerId="" clId="Web-{1E22746A-67B4-4AB5-AFA1-F45166250CAB}" dt="2023-09-14T17:22:29.258" v="27"/>
          <ac:grpSpMkLst>
            <pc:docMk/>
            <pc:sldMk cId="576218754" sldId="452"/>
            <ac:grpSpMk id="7" creationId="{04EDA19F-EFDC-7141-0F53-26328D9E48B0}"/>
          </ac:grpSpMkLst>
        </pc:grpChg>
      </pc:sldChg>
      <pc:sldChg chg="addSp modSp">
        <pc:chgData name="Sherrie Donnelly" userId="" providerId="" clId="Web-{1E22746A-67B4-4AB5-AFA1-F45166250CAB}" dt="2023-09-14T17:23:20.976" v="36" actId="20577"/>
        <pc:sldMkLst>
          <pc:docMk/>
          <pc:sldMk cId="1494282269" sldId="453"/>
        </pc:sldMkLst>
        <pc:spChg chg="mod">
          <ac:chgData name="Sherrie Donnelly" userId="" providerId="" clId="Web-{1E22746A-67B4-4AB5-AFA1-F45166250CAB}" dt="2023-09-14T17:22:43.820" v="29" actId="20577"/>
          <ac:spMkLst>
            <pc:docMk/>
            <pc:sldMk cId="1494282269" sldId="453"/>
            <ac:spMk id="2" creationId="{D1432410-E80B-2FFF-C183-2B2D8F64CE58}"/>
          </ac:spMkLst>
        </pc:spChg>
        <pc:spChg chg="mod">
          <ac:chgData name="Sherrie Donnelly" userId="" providerId="" clId="Web-{1E22746A-67B4-4AB5-AFA1-F45166250CAB}" dt="2023-09-14T17:23:20.976" v="36" actId="20577"/>
          <ac:spMkLst>
            <pc:docMk/>
            <pc:sldMk cId="1494282269" sldId="453"/>
            <ac:spMk id="3" creationId="{DEF0B430-99FF-6367-60DA-6395B20BB499}"/>
          </ac:spMkLst>
        </pc:spChg>
        <pc:grpChg chg="add">
          <ac:chgData name="Sherrie Donnelly" userId="" providerId="" clId="Web-{1E22746A-67B4-4AB5-AFA1-F45166250CAB}" dt="2023-09-14T17:22:36.976" v="28"/>
          <ac:grpSpMkLst>
            <pc:docMk/>
            <pc:sldMk cId="1494282269" sldId="453"/>
            <ac:grpSpMk id="7" creationId="{5F07EA03-EB9C-38ED-2FB0-60451C4F690D}"/>
          </ac:grpSpMkLst>
        </pc:grpChg>
      </pc:sldChg>
    </pc:docChg>
  </pc:docChgLst>
  <pc:docChgLst>
    <pc:chgData name="Heather English" clId="Web-{FDF98046-0BBD-41E0-AD5F-9BD2F87CE3CC}"/>
    <pc:docChg chg="addSld modSld">
      <pc:chgData name="Heather English" userId="" providerId="" clId="Web-{FDF98046-0BBD-41E0-AD5F-9BD2F87CE3CC}" dt="2023-09-21T15:20:43.213" v="259" actId="20577"/>
      <pc:docMkLst>
        <pc:docMk/>
      </pc:docMkLst>
      <pc:sldChg chg="modSp">
        <pc:chgData name="Heather English" userId="" providerId="" clId="Web-{FDF98046-0BBD-41E0-AD5F-9BD2F87CE3CC}" dt="2023-09-21T14:53:30.274" v="2" actId="20577"/>
        <pc:sldMkLst>
          <pc:docMk/>
          <pc:sldMk cId="2757702609" sldId="450"/>
        </pc:sldMkLst>
        <pc:spChg chg="mod">
          <ac:chgData name="Heather English" userId="" providerId="" clId="Web-{FDF98046-0BBD-41E0-AD5F-9BD2F87CE3CC}" dt="2023-09-21T14:53:30.274" v="2" actId="20577"/>
          <ac:spMkLst>
            <pc:docMk/>
            <pc:sldMk cId="2757702609" sldId="450"/>
            <ac:spMk id="2" creationId="{BB7276F5-0001-E12B-F70B-24CE2D88F75D}"/>
          </ac:spMkLst>
        </pc:spChg>
      </pc:sldChg>
      <pc:sldChg chg="modSp">
        <pc:chgData name="Heather English" userId="" providerId="" clId="Web-{FDF98046-0BBD-41E0-AD5F-9BD2F87CE3CC}" dt="2023-09-21T15:05:14.255" v="202" actId="20577"/>
        <pc:sldMkLst>
          <pc:docMk/>
          <pc:sldMk cId="576218754" sldId="452"/>
        </pc:sldMkLst>
        <pc:spChg chg="mod">
          <ac:chgData name="Heather English" userId="" providerId="" clId="Web-{FDF98046-0BBD-41E0-AD5F-9BD2F87CE3CC}" dt="2023-09-21T15:05:14.255" v="202" actId="20577"/>
          <ac:spMkLst>
            <pc:docMk/>
            <pc:sldMk cId="576218754" sldId="452"/>
            <ac:spMk id="3" creationId="{DEF0B430-99FF-6367-60DA-6395B20BB499}"/>
          </ac:spMkLst>
        </pc:spChg>
      </pc:sldChg>
      <pc:sldChg chg="modSp">
        <pc:chgData name="Heather English" userId="" providerId="" clId="Web-{FDF98046-0BBD-41E0-AD5F-9BD2F87CE3CC}" dt="2023-09-21T15:16:51.720" v="206" actId="20577"/>
        <pc:sldMkLst>
          <pc:docMk/>
          <pc:sldMk cId="1494282269" sldId="453"/>
        </pc:sldMkLst>
        <pc:spChg chg="mod">
          <ac:chgData name="Heather English" userId="" providerId="" clId="Web-{FDF98046-0BBD-41E0-AD5F-9BD2F87CE3CC}" dt="2023-09-21T15:16:51.720" v="206" actId="20577"/>
          <ac:spMkLst>
            <pc:docMk/>
            <pc:sldMk cId="1494282269" sldId="453"/>
            <ac:spMk id="3" creationId="{DEF0B430-99FF-6367-60DA-6395B20BB499}"/>
          </ac:spMkLst>
        </pc:spChg>
      </pc:sldChg>
      <pc:sldChg chg="modSp add replId">
        <pc:chgData name="Heather English" userId="" providerId="" clId="Web-{FDF98046-0BBD-41E0-AD5F-9BD2F87CE3CC}" dt="2023-09-21T14:59:38.851" v="54" actId="20577"/>
        <pc:sldMkLst>
          <pc:docMk/>
          <pc:sldMk cId="3645074882" sldId="457"/>
        </pc:sldMkLst>
        <pc:spChg chg="mod">
          <ac:chgData name="Heather English" userId="" providerId="" clId="Web-{FDF98046-0BBD-41E0-AD5F-9BD2F87CE3CC}" dt="2023-09-21T14:59:12.100" v="27" actId="20577"/>
          <ac:spMkLst>
            <pc:docMk/>
            <pc:sldMk cId="3645074882" sldId="457"/>
            <ac:spMk id="2" creationId="{D1432410-E80B-2FFF-C183-2B2D8F64CE58}"/>
          </ac:spMkLst>
        </pc:spChg>
        <pc:spChg chg="mod">
          <ac:chgData name="Heather English" userId="" providerId="" clId="Web-{FDF98046-0BBD-41E0-AD5F-9BD2F87CE3CC}" dt="2023-09-21T14:59:38.851" v="54" actId="20577"/>
          <ac:spMkLst>
            <pc:docMk/>
            <pc:sldMk cId="3645074882" sldId="457"/>
            <ac:spMk id="3" creationId="{DEF0B430-99FF-6367-60DA-6395B20BB499}"/>
          </ac:spMkLst>
        </pc:spChg>
      </pc:sldChg>
      <pc:sldChg chg="modSp add replId">
        <pc:chgData name="Heather English" userId="" providerId="" clId="Web-{FDF98046-0BBD-41E0-AD5F-9BD2F87CE3CC}" dt="2023-09-21T15:20:43.213" v="259" actId="20577"/>
        <pc:sldMkLst>
          <pc:docMk/>
          <pc:sldMk cId="1729455023" sldId="458"/>
        </pc:sldMkLst>
        <pc:spChg chg="mod">
          <ac:chgData name="Heather English" userId="" providerId="" clId="Web-{FDF98046-0BBD-41E0-AD5F-9BD2F87CE3CC}" dt="2023-09-21T15:18:13.348" v="221" actId="20577"/>
          <ac:spMkLst>
            <pc:docMk/>
            <pc:sldMk cId="1729455023" sldId="458"/>
            <ac:spMk id="2" creationId="{D1432410-E80B-2FFF-C183-2B2D8F64CE58}"/>
          </ac:spMkLst>
        </pc:spChg>
        <pc:spChg chg="mod">
          <ac:chgData name="Heather English" userId="" providerId="" clId="Web-{FDF98046-0BBD-41E0-AD5F-9BD2F87CE3CC}" dt="2023-09-21T15:20:43.213" v="259" actId="20577"/>
          <ac:spMkLst>
            <pc:docMk/>
            <pc:sldMk cId="1729455023" sldId="458"/>
            <ac:spMk id="3" creationId="{DEF0B430-99FF-6367-60DA-6395B20BB499}"/>
          </ac:spMkLst>
        </pc:spChg>
      </pc:sldChg>
    </pc:docChg>
  </pc:docChgLst>
  <pc:docChgLst>
    <pc:chgData name="Cammie Myers" clId="Web-{850FD747-1586-403D-A930-E25694218828}"/>
    <pc:docChg chg="addSld modSld sldOrd">
      <pc:chgData name="Cammie Myers" userId="" providerId="" clId="Web-{850FD747-1586-403D-A930-E25694218828}" dt="2023-09-05T21:35:09.569" v="119"/>
      <pc:docMkLst>
        <pc:docMk/>
      </pc:docMkLst>
      <pc:sldChg chg="modSp new mod ord modClrScheme chgLayout">
        <pc:chgData name="Cammie Myers" userId="" providerId="" clId="Web-{850FD747-1586-403D-A930-E25694218828}" dt="2023-09-05T21:35:09.569" v="119"/>
        <pc:sldMkLst>
          <pc:docMk/>
          <pc:sldMk cId="3556296751" sldId="417"/>
        </pc:sldMkLst>
        <pc:spChg chg="mod ord">
          <ac:chgData name="Cammie Myers" userId="" providerId="" clId="Web-{850FD747-1586-403D-A930-E25694218828}" dt="2023-09-05T16:01:09.785" v="2"/>
          <ac:spMkLst>
            <pc:docMk/>
            <pc:sldMk cId="3556296751" sldId="417"/>
            <ac:spMk id="2" creationId="{EC8422D6-D75D-2BB7-37BD-297D72303251}"/>
          </ac:spMkLst>
        </pc:spChg>
        <pc:spChg chg="mod ord">
          <ac:chgData name="Cammie Myers" userId="" providerId="" clId="Web-{850FD747-1586-403D-A930-E25694218828}" dt="2023-09-05T16:01:09.785" v="2"/>
          <ac:spMkLst>
            <pc:docMk/>
            <pc:sldMk cId="3556296751" sldId="417"/>
            <ac:spMk id="3" creationId="{AA98BBC4-9088-99CE-82E4-9D8B42BDC252}"/>
          </ac:spMkLst>
        </pc:spChg>
      </pc:sldChg>
      <pc:sldChg chg="new">
        <pc:chgData name="Cammie Myers" userId="" providerId="" clId="Web-{850FD747-1586-403D-A930-E25694218828}" dt="2023-09-05T16:00:56.784" v="1"/>
        <pc:sldMkLst>
          <pc:docMk/>
          <pc:sldMk cId="4123246987" sldId="418"/>
        </pc:sldMkLst>
      </pc:sldChg>
      <pc:sldChg chg="modSp new">
        <pc:chgData name="Cammie Myers" userId="" providerId="" clId="Web-{850FD747-1586-403D-A930-E25694218828}" dt="2023-09-05T21:35:07.850" v="118" actId="20577"/>
        <pc:sldMkLst>
          <pc:docMk/>
          <pc:sldMk cId="3991281774" sldId="419"/>
        </pc:sldMkLst>
        <pc:spChg chg="mod">
          <ac:chgData name="Cammie Myers" userId="" providerId="" clId="Web-{850FD747-1586-403D-A930-E25694218828}" dt="2023-09-05T16:01:46.677" v="20" actId="20577"/>
          <ac:spMkLst>
            <pc:docMk/>
            <pc:sldMk cId="3991281774" sldId="419"/>
            <ac:spMk id="2" creationId="{91485594-336B-204A-7B9C-0C848C285E20}"/>
          </ac:spMkLst>
        </pc:spChg>
        <pc:spChg chg="mod">
          <ac:chgData name="Cammie Myers" userId="" providerId="" clId="Web-{850FD747-1586-403D-A930-E25694218828}" dt="2023-09-05T16:02:45.022" v="92" actId="20577"/>
          <ac:spMkLst>
            <pc:docMk/>
            <pc:sldMk cId="3991281774" sldId="419"/>
            <ac:spMk id="3" creationId="{2510F472-BA92-1455-BFE5-FABE3B9799B8}"/>
          </ac:spMkLst>
        </pc:spChg>
        <pc:spChg chg="mod">
          <ac:chgData name="Cammie Myers" userId="" providerId="" clId="Web-{850FD747-1586-403D-A930-E25694218828}" dt="2023-09-05T21:35:07.850" v="118" actId="20577"/>
          <ac:spMkLst>
            <pc:docMk/>
            <pc:sldMk cId="3991281774" sldId="419"/>
            <ac:spMk id="4" creationId="{E5CE6AC2-C099-04E2-A714-189316BF59D9}"/>
          </ac:spMkLst>
        </pc:spChg>
      </pc:sldChg>
    </pc:docChg>
  </pc:docChgLst>
  <pc:docChgLst>
    <pc:chgData name="Sherrie Donnelly" clId="Web-{BD6D778F-585C-4019-B234-D3E1DD294BF1}"/>
    <pc:docChg chg="addSld delSld modSld">
      <pc:chgData name="Sherrie Donnelly" userId="" providerId="" clId="Web-{BD6D778F-585C-4019-B234-D3E1DD294BF1}" dt="2023-09-13T18:45:19.332" v="105" actId="20577"/>
      <pc:docMkLst>
        <pc:docMk/>
      </pc:docMkLst>
      <pc:sldChg chg="modSp">
        <pc:chgData name="Sherrie Donnelly" userId="" providerId="" clId="Web-{BD6D778F-585C-4019-B234-D3E1DD294BF1}" dt="2023-09-13T18:33:30.457" v="15" actId="20577"/>
        <pc:sldMkLst>
          <pc:docMk/>
          <pc:sldMk cId="2571975815" sldId="305"/>
        </pc:sldMkLst>
        <pc:spChg chg="mod">
          <ac:chgData name="Sherrie Donnelly" userId="" providerId="" clId="Web-{BD6D778F-585C-4019-B234-D3E1DD294BF1}" dt="2023-09-13T18:33:30.457" v="15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modSp">
        <pc:chgData name="Sherrie Donnelly" userId="" providerId="" clId="Web-{BD6D778F-585C-4019-B234-D3E1DD294BF1}" dt="2023-09-13T18:41:04.571" v="90" actId="20577"/>
        <pc:sldMkLst>
          <pc:docMk/>
          <pc:sldMk cId="2473082998" sldId="308"/>
        </pc:sldMkLst>
        <pc:spChg chg="mod">
          <ac:chgData name="Sherrie Donnelly" userId="" providerId="" clId="Web-{BD6D778F-585C-4019-B234-D3E1DD294BF1}" dt="2023-09-13T18:41:04.571" v="90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modSp">
        <pc:chgData name="Sherrie Donnelly" userId="" providerId="" clId="Web-{BD6D778F-585C-4019-B234-D3E1DD294BF1}" dt="2023-09-13T18:45:19.332" v="105" actId="20577"/>
        <pc:sldMkLst>
          <pc:docMk/>
          <pc:sldMk cId="4089890887" sldId="310"/>
        </pc:sldMkLst>
        <pc:spChg chg="mod">
          <ac:chgData name="Sherrie Donnelly" userId="" providerId="" clId="Web-{BD6D778F-585C-4019-B234-D3E1DD294BF1}" dt="2023-09-13T18:45:19.332" v="105" actId="20577"/>
          <ac:spMkLst>
            <pc:docMk/>
            <pc:sldMk cId="4089890887" sldId="310"/>
            <ac:spMk id="3" creationId="{FD89CF5D-8E92-C216-AD42-C67091095366}"/>
          </ac:spMkLst>
        </pc:spChg>
      </pc:sldChg>
      <pc:sldChg chg="modSp">
        <pc:chgData name="Sherrie Donnelly" userId="" providerId="" clId="Web-{BD6D778F-585C-4019-B234-D3E1DD294BF1}" dt="2023-09-13T18:37:31.234" v="56" actId="20577"/>
        <pc:sldMkLst>
          <pc:docMk/>
          <pc:sldMk cId="417788403" sldId="424"/>
        </pc:sldMkLst>
        <pc:spChg chg="mod">
          <ac:chgData name="Sherrie Donnelly" userId="" providerId="" clId="Web-{BD6D778F-585C-4019-B234-D3E1DD294BF1}" dt="2023-09-13T18:37:31.234" v="56" actId="20577"/>
          <ac:spMkLst>
            <pc:docMk/>
            <pc:sldMk cId="417788403" sldId="424"/>
            <ac:spMk id="3" creationId="{24AC0360-3D72-6ADC-CB06-C73C1BA21039}"/>
          </ac:spMkLst>
        </pc:spChg>
      </pc:sldChg>
      <pc:sldChg chg="modSp">
        <pc:chgData name="Sherrie Donnelly" userId="" providerId="" clId="Web-{BD6D778F-585C-4019-B234-D3E1DD294BF1}" dt="2023-09-13T18:37:48.594" v="57" actId="20577"/>
        <pc:sldMkLst>
          <pc:docMk/>
          <pc:sldMk cId="3233628185" sldId="426"/>
        </pc:sldMkLst>
        <pc:spChg chg="mod">
          <ac:chgData name="Sherrie Donnelly" userId="" providerId="" clId="Web-{BD6D778F-585C-4019-B234-D3E1DD294BF1}" dt="2023-09-13T18:37:48.594" v="57" actId="20577"/>
          <ac:spMkLst>
            <pc:docMk/>
            <pc:sldMk cId="3233628185" sldId="426"/>
            <ac:spMk id="3" creationId="{24AC0360-3D72-6ADC-CB06-C73C1BA21039}"/>
          </ac:spMkLst>
        </pc:spChg>
      </pc:sldChg>
      <pc:sldChg chg="modSp add del replId">
        <pc:chgData name="Sherrie Donnelly" userId="" providerId="" clId="Web-{BD6D778F-585C-4019-B234-D3E1DD294BF1}" dt="2023-09-13T18:33:43.177" v="16"/>
        <pc:sldMkLst>
          <pc:docMk/>
          <pc:sldMk cId="303377429" sldId="450"/>
        </pc:sldMkLst>
        <pc:spChg chg="mod">
          <ac:chgData name="Sherrie Donnelly" userId="" providerId="" clId="Web-{BD6D778F-585C-4019-B234-D3E1DD294BF1}" dt="2023-09-13T18:32:58.643" v="13" actId="20577"/>
          <ac:spMkLst>
            <pc:docMk/>
            <pc:sldMk cId="303377429" sldId="450"/>
            <ac:spMk id="2" creationId="{BB7276F5-0001-E12B-F70B-24CE2D88F75D}"/>
          </ac:spMkLst>
        </pc:spChg>
      </pc:sldChg>
    </pc:docChg>
  </pc:docChgLst>
  <pc:docChgLst>
    <pc:chgData name="Evan Godfrey" clId="Web-{3BBBB619-1FF5-4612-BA12-2B3BD1146439}"/>
    <pc:docChg chg="addSld modSld">
      <pc:chgData name="Evan Godfrey" userId="" providerId="" clId="Web-{3BBBB619-1FF5-4612-BA12-2B3BD1146439}" dt="2023-08-21T12:51:03.530" v="880" actId="20577"/>
      <pc:docMkLst>
        <pc:docMk/>
      </pc:docMkLst>
      <pc:sldChg chg="modSp new">
        <pc:chgData name="Evan Godfrey" userId="" providerId="" clId="Web-{3BBBB619-1FF5-4612-BA12-2B3BD1146439}" dt="2023-08-21T12:33:00.375" v="811" actId="20577"/>
        <pc:sldMkLst>
          <pc:docMk/>
          <pc:sldMk cId="2720501415" sldId="415"/>
        </pc:sldMkLst>
        <pc:spChg chg="mod">
          <ac:chgData name="Evan Godfrey" userId="" providerId="" clId="Web-{3BBBB619-1FF5-4612-BA12-2B3BD1146439}" dt="2023-08-21T12:13:11.281" v="28" actId="20577"/>
          <ac:spMkLst>
            <pc:docMk/>
            <pc:sldMk cId="2720501415" sldId="415"/>
            <ac:spMk id="2" creationId="{322059CA-DBA6-254F-58EC-EE53061F9A73}"/>
          </ac:spMkLst>
        </pc:spChg>
        <pc:spChg chg="mod">
          <ac:chgData name="Evan Godfrey" userId="" providerId="" clId="Web-{3BBBB619-1FF5-4612-BA12-2B3BD1146439}" dt="2023-08-21T12:33:00.375" v="811" actId="20577"/>
          <ac:spMkLst>
            <pc:docMk/>
            <pc:sldMk cId="2720501415" sldId="415"/>
            <ac:spMk id="3" creationId="{76BFFA25-5A4D-D437-A87D-8D4530646BA5}"/>
          </ac:spMkLst>
        </pc:spChg>
      </pc:sldChg>
      <pc:sldChg chg="modSp new">
        <pc:chgData name="Evan Godfrey" userId="" providerId="" clId="Web-{3BBBB619-1FF5-4612-BA12-2B3BD1146439}" dt="2023-08-21T12:51:03.530" v="880" actId="20577"/>
        <pc:sldMkLst>
          <pc:docMk/>
          <pc:sldMk cId="62594463" sldId="416"/>
        </pc:sldMkLst>
        <pc:spChg chg="mod">
          <ac:chgData name="Evan Godfrey" userId="" providerId="" clId="Web-{3BBBB619-1FF5-4612-BA12-2B3BD1146439}" dt="2023-08-21T12:23:33.407" v="488" actId="1076"/>
          <ac:spMkLst>
            <pc:docMk/>
            <pc:sldMk cId="62594463" sldId="416"/>
            <ac:spMk id="2" creationId="{D35CF939-1203-D191-6919-78B1B7C94FF2}"/>
          </ac:spMkLst>
        </pc:spChg>
        <pc:spChg chg="mod">
          <ac:chgData name="Evan Godfrey" userId="" providerId="" clId="Web-{3BBBB619-1FF5-4612-BA12-2B3BD1146439}" dt="2023-08-21T12:51:03.530" v="880" actId="20577"/>
          <ac:spMkLst>
            <pc:docMk/>
            <pc:sldMk cId="62594463" sldId="416"/>
            <ac:spMk id="3" creationId="{D3797377-1D8D-F328-7B06-649B46A37567}"/>
          </ac:spMkLst>
        </pc:spChg>
      </pc:sldChg>
    </pc:docChg>
  </pc:docChgLst>
  <pc:docChgLst>
    <pc:chgData name="Sherrie Donnelly" clId="Web-{D22E5A2A-E0D0-4C3B-A5DE-E448F521AABB}"/>
    <pc:docChg chg="modSld">
      <pc:chgData name="Sherrie Donnelly" userId="" providerId="" clId="Web-{D22E5A2A-E0D0-4C3B-A5DE-E448F521AABB}" dt="2023-09-21T13:50:42.726" v="30"/>
      <pc:docMkLst>
        <pc:docMk/>
      </pc:docMkLst>
      <pc:sldChg chg="modSp">
        <pc:chgData name="Sherrie Donnelly" userId="" providerId="" clId="Web-{D22E5A2A-E0D0-4C3B-A5DE-E448F521AABB}" dt="2023-09-21T13:45:58.642" v="7" actId="20577"/>
        <pc:sldMkLst>
          <pc:docMk/>
          <pc:sldMk cId="2473082998" sldId="308"/>
        </pc:sldMkLst>
        <pc:spChg chg="mod">
          <ac:chgData name="Sherrie Donnelly" userId="" providerId="" clId="Web-{D22E5A2A-E0D0-4C3B-A5DE-E448F521AABB}" dt="2023-09-21T13:45:58.642" v="7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modSp">
        <pc:chgData name="Sherrie Donnelly" userId="" providerId="" clId="Web-{D22E5A2A-E0D0-4C3B-A5DE-E448F521AABB}" dt="2023-09-21T13:48:08.707" v="25" actId="20577"/>
        <pc:sldMkLst>
          <pc:docMk/>
          <pc:sldMk cId="417788403" sldId="424"/>
        </pc:sldMkLst>
        <pc:spChg chg="mod">
          <ac:chgData name="Sherrie Donnelly" userId="" providerId="" clId="Web-{D22E5A2A-E0D0-4C3B-A5DE-E448F521AABB}" dt="2023-09-21T13:48:08.707" v="25" actId="20577"/>
          <ac:spMkLst>
            <pc:docMk/>
            <pc:sldMk cId="417788403" sldId="424"/>
            <ac:spMk id="3" creationId="{24AC0360-3D72-6ADC-CB06-C73C1BA21039}"/>
          </ac:spMkLst>
        </pc:spChg>
      </pc:sldChg>
      <pc:sldChg chg="addSp delSp">
        <pc:chgData name="Sherrie Donnelly" userId="" providerId="" clId="Web-{D22E5A2A-E0D0-4C3B-A5DE-E448F521AABB}" dt="2023-09-21T13:50:42.726" v="30"/>
        <pc:sldMkLst>
          <pc:docMk/>
          <pc:sldMk cId="1419505941" sldId="443"/>
        </pc:sldMkLst>
        <pc:spChg chg="add del">
          <ac:chgData name="Sherrie Donnelly" userId="" providerId="" clId="Web-{D22E5A2A-E0D0-4C3B-A5DE-E448F521AABB}" dt="2023-09-21T13:50:42.726" v="30"/>
          <ac:spMkLst>
            <pc:docMk/>
            <pc:sldMk cId="1419505941" sldId="443"/>
            <ac:spMk id="5" creationId="{0337DFC1-811D-4C04-B6F9-E1FEE3DC4A82}"/>
          </ac:spMkLst>
        </pc:spChg>
      </pc:sldChg>
      <pc:sldChg chg="modSp">
        <pc:chgData name="Sherrie Donnelly" userId="" providerId="" clId="Web-{D22E5A2A-E0D0-4C3B-A5DE-E448F521AABB}" dt="2023-09-21T13:50:34.820" v="28" actId="14100"/>
        <pc:sldMkLst>
          <pc:docMk/>
          <pc:sldMk cId="4221462151" sldId="449"/>
        </pc:sldMkLst>
        <pc:picChg chg="mod">
          <ac:chgData name="Sherrie Donnelly" userId="" providerId="" clId="Web-{D22E5A2A-E0D0-4C3B-A5DE-E448F521AABB}" dt="2023-09-21T13:50:34.820" v="28" actId="14100"/>
          <ac:picMkLst>
            <pc:docMk/>
            <pc:sldMk cId="4221462151" sldId="449"/>
            <ac:picMk id="6" creationId="{D56F68E1-E997-6CB9-3CE6-F338E5C1DD1F}"/>
          </ac:picMkLst>
        </pc:picChg>
      </pc:sldChg>
    </pc:docChg>
  </pc:docChgLst>
  <pc:docChgLst>
    <pc:chgData name="Sherrie Donnelly" clId="Web-{DCA79327-9EF3-4B25-A615-07E246D8AE87}"/>
    <pc:docChg chg="delSld modSld sldOrd">
      <pc:chgData name="Sherrie Donnelly" userId="" providerId="" clId="Web-{DCA79327-9EF3-4B25-A615-07E246D8AE87}" dt="2023-08-16T15:48:44.281" v="78" actId="20577"/>
      <pc:docMkLst>
        <pc:docMk/>
      </pc:docMkLst>
      <pc:sldChg chg="modSp">
        <pc:chgData name="Sherrie Donnelly" userId="" providerId="" clId="Web-{DCA79327-9EF3-4B25-A615-07E246D8AE87}" dt="2023-08-16T15:45:30.244" v="39" actId="20577"/>
        <pc:sldMkLst>
          <pc:docMk/>
          <pc:sldMk cId="2571975815" sldId="305"/>
        </pc:sldMkLst>
        <pc:spChg chg="mod">
          <ac:chgData name="Sherrie Donnelly" userId="" providerId="" clId="Web-{DCA79327-9EF3-4B25-A615-07E246D8AE87}" dt="2023-08-16T15:45:30.244" v="39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modSp">
        <pc:chgData name="Sherrie Donnelly" userId="" providerId="" clId="Web-{DCA79327-9EF3-4B25-A615-07E246D8AE87}" dt="2023-08-16T15:46:27.917" v="55" actId="20577"/>
        <pc:sldMkLst>
          <pc:docMk/>
          <pc:sldMk cId="2473082998" sldId="308"/>
        </pc:sldMkLst>
        <pc:spChg chg="mod">
          <ac:chgData name="Sherrie Donnelly" userId="" providerId="" clId="Web-{DCA79327-9EF3-4B25-A615-07E246D8AE87}" dt="2023-08-16T15:46:27.917" v="55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modSp">
        <pc:chgData name="Sherrie Donnelly" userId="" providerId="" clId="Web-{DCA79327-9EF3-4B25-A615-07E246D8AE87}" dt="2023-08-16T15:48:11.936" v="68" actId="20577"/>
        <pc:sldMkLst>
          <pc:docMk/>
          <pc:sldMk cId="4089890887" sldId="310"/>
        </pc:sldMkLst>
        <pc:spChg chg="mod">
          <ac:chgData name="Sherrie Donnelly" userId="" providerId="" clId="Web-{DCA79327-9EF3-4B25-A615-07E246D8AE87}" dt="2023-08-16T15:48:11.936" v="68" actId="20577"/>
          <ac:spMkLst>
            <pc:docMk/>
            <pc:sldMk cId="4089890887" sldId="310"/>
            <ac:spMk id="3" creationId="{FD89CF5D-8E92-C216-AD42-C67091095366}"/>
          </ac:spMkLst>
        </pc:spChg>
      </pc:sldChg>
      <pc:sldChg chg="del">
        <pc:chgData name="Sherrie Donnelly" userId="" providerId="" clId="Web-{DCA79327-9EF3-4B25-A615-07E246D8AE87}" dt="2023-08-16T15:47:51.982" v="61"/>
        <pc:sldMkLst>
          <pc:docMk/>
          <pc:sldMk cId="3320225676" sldId="333"/>
        </pc:sldMkLst>
      </pc:sldChg>
      <pc:sldChg chg="del">
        <pc:chgData name="Sherrie Donnelly" userId="" providerId="" clId="Web-{DCA79327-9EF3-4B25-A615-07E246D8AE87}" dt="2023-08-16T15:47:01.168" v="56"/>
        <pc:sldMkLst>
          <pc:docMk/>
          <pc:sldMk cId="4006694448" sldId="337"/>
        </pc:sldMkLst>
      </pc:sldChg>
      <pc:sldChg chg="ord">
        <pc:chgData name="Sherrie Donnelly" userId="" providerId="" clId="Web-{DCA79327-9EF3-4B25-A615-07E246D8AE87}" dt="2023-08-16T15:47:31.326" v="59"/>
        <pc:sldMkLst>
          <pc:docMk/>
          <pc:sldMk cId="947872263" sldId="342"/>
        </pc:sldMkLst>
      </pc:sldChg>
      <pc:sldChg chg="del">
        <pc:chgData name="Sherrie Donnelly" userId="" providerId="" clId="Web-{DCA79327-9EF3-4B25-A615-07E246D8AE87}" dt="2023-08-16T15:47:44.201" v="60"/>
        <pc:sldMkLst>
          <pc:docMk/>
          <pc:sldMk cId="306136913" sldId="344"/>
        </pc:sldMkLst>
      </pc:sldChg>
      <pc:sldChg chg="del">
        <pc:chgData name="Sherrie Donnelly" userId="" providerId="" clId="Web-{DCA79327-9EF3-4B25-A615-07E246D8AE87}" dt="2023-08-16T15:47:04.668" v="57"/>
        <pc:sldMkLst>
          <pc:docMk/>
          <pc:sldMk cId="1282061733" sldId="353"/>
        </pc:sldMkLst>
      </pc:sldChg>
      <pc:sldChg chg="del">
        <pc:chgData name="Sherrie Donnelly" userId="" providerId="" clId="Web-{DCA79327-9EF3-4B25-A615-07E246D8AE87}" dt="2023-08-16T15:47:08.481" v="58"/>
        <pc:sldMkLst>
          <pc:docMk/>
          <pc:sldMk cId="3644115255" sldId="354"/>
        </pc:sldMkLst>
      </pc:sldChg>
      <pc:sldChg chg="modSp">
        <pc:chgData name="Sherrie Donnelly" userId="" providerId="" clId="Web-{DCA79327-9EF3-4B25-A615-07E246D8AE87}" dt="2023-08-16T15:48:44.281" v="78" actId="20577"/>
        <pc:sldMkLst>
          <pc:docMk/>
          <pc:sldMk cId="1093493620" sldId="355"/>
        </pc:sldMkLst>
        <pc:spChg chg="mod">
          <ac:chgData name="Sherrie Donnelly" userId="" providerId="" clId="Web-{DCA79327-9EF3-4B25-A615-07E246D8AE87}" dt="2023-08-16T15:48:44.281" v="78" actId="20577"/>
          <ac:spMkLst>
            <pc:docMk/>
            <pc:sldMk cId="1093493620" sldId="355"/>
            <ac:spMk id="3" creationId="{926FAF82-6A52-DD7A-66FB-3A3ADEB48356}"/>
          </ac:spMkLst>
        </pc:spChg>
      </pc:sldChg>
    </pc:docChg>
  </pc:docChgLst>
  <pc:docChgLst>
    <pc:chgData name="Sherrie Donnelly" clId="Web-{E7B879DD-D85D-4B19-A83B-203C2FCE8BE5}"/>
    <pc:docChg chg="modSld">
      <pc:chgData name="Sherrie Donnelly" userId="" providerId="" clId="Web-{E7B879DD-D85D-4B19-A83B-203C2FCE8BE5}" dt="2023-08-03T15:01:47.042" v="16" actId="20577"/>
      <pc:docMkLst>
        <pc:docMk/>
      </pc:docMkLst>
      <pc:sldChg chg="modSp">
        <pc:chgData name="Sherrie Donnelly" userId="" providerId="" clId="Web-{E7B879DD-D85D-4B19-A83B-203C2FCE8BE5}" dt="2023-08-03T15:01:47.042" v="16" actId="20577"/>
        <pc:sldMkLst>
          <pc:docMk/>
          <pc:sldMk cId="2571975815" sldId="305"/>
        </pc:sldMkLst>
        <pc:spChg chg="mod">
          <ac:chgData name="Sherrie Donnelly" userId="" providerId="" clId="Web-{E7B879DD-D85D-4B19-A83B-203C2FCE8BE5}" dt="2023-08-03T15:01:47.042" v="16" actId="20577"/>
          <ac:spMkLst>
            <pc:docMk/>
            <pc:sldMk cId="2571975815" sldId="305"/>
            <ac:spMk id="3" creationId="{FD89CF5D-8E92-C216-AD42-C67091095366}"/>
          </ac:spMkLst>
        </pc:spChg>
      </pc:sldChg>
    </pc:docChg>
  </pc:docChgLst>
  <pc:docChgLst>
    <pc:chgData name="Sherrie Donnelly" clId="Web-{BCB3F1B6-1EF0-41D0-8227-38A6FD4A1EF3}"/>
    <pc:docChg chg="delSld modSld">
      <pc:chgData name="Sherrie Donnelly" userId="" providerId="" clId="Web-{BCB3F1B6-1EF0-41D0-8227-38A6FD4A1EF3}" dt="2023-08-01T13:54:04.934" v="73" actId="20577"/>
      <pc:docMkLst>
        <pc:docMk/>
      </pc:docMkLst>
      <pc:sldChg chg="modSp">
        <pc:chgData name="Sherrie Donnelly" userId="" providerId="" clId="Web-{BCB3F1B6-1EF0-41D0-8227-38A6FD4A1EF3}" dt="2023-08-01T13:39:00.786" v="13" actId="20577"/>
        <pc:sldMkLst>
          <pc:docMk/>
          <pc:sldMk cId="3478166630" sldId="302"/>
        </pc:sldMkLst>
        <pc:spChg chg="mod">
          <ac:chgData name="Sherrie Donnelly" userId="" providerId="" clId="Web-{BCB3F1B6-1EF0-41D0-8227-38A6FD4A1EF3}" dt="2023-08-01T13:39:00.786" v="13" actId="20577"/>
          <ac:spMkLst>
            <pc:docMk/>
            <pc:sldMk cId="3478166630" sldId="302"/>
            <ac:spMk id="4" creationId="{08E8802E-39DF-1B9A-D5A0-C9BD5B26DBB5}"/>
          </ac:spMkLst>
        </pc:spChg>
      </pc:sldChg>
      <pc:sldChg chg="modSp">
        <pc:chgData name="Sherrie Donnelly" userId="" providerId="" clId="Web-{BCB3F1B6-1EF0-41D0-8227-38A6FD4A1EF3}" dt="2023-08-01T13:40:27.320" v="19" actId="20577"/>
        <pc:sldMkLst>
          <pc:docMk/>
          <pc:sldMk cId="3504961165" sldId="303"/>
        </pc:sldMkLst>
        <pc:spChg chg="mod">
          <ac:chgData name="Sherrie Donnelly" userId="" providerId="" clId="Web-{BCB3F1B6-1EF0-41D0-8227-38A6FD4A1EF3}" dt="2023-08-01T13:40:27.320" v="19" actId="20577"/>
          <ac:spMkLst>
            <pc:docMk/>
            <pc:sldMk cId="3504961165" sldId="303"/>
            <ac:spMk id="2" creationId="{B17AA5B2-88E9-6EA2-FA24-F3A2E138E7C6}"/>
          </ac:spMkLst>
        </pc:spChg>
      </pc:sldChg>
      <pc:sldChg chg="modSp">
        <pc:chgData name="Sherrie Donnelly" userId="" providerId="" clId="Web-{BCB3F1B6-1EF0-41D0-8227-38A6FD4A1EF3}" dt="2023-08-01T13:21:00.587" v="11" actId="20577"/>
        <pc:sldMkLst>
          <pc:docMk/>
          <pc:sldMk cId="1863024112" sldId="304"/>
        </pc:sldMkLst>
        <pc:spChg chg="mod">
          <ac:chgData name="Sherrie Donnelly" userId="" providerId="" clId="Web-{BCB3F1B6-1EF0-41D0-8227-38A6FD4A1EF3}" dt="2023-08-01T13:21:00.587" v="11" actId="20577"/>
          <ac:spMkLst>
            <pc:docMk/>
            <pc:sldMk cId="1863024112" sldId="304"/>
            <ac:spMk id="3" creationId="{3CB4F462-0EC7-AD5D-B720-CF4672C15F13}"/>
          </ac:spMkLst>
        </pc:spChg>
      </pc:sldChg>
      <pc:sldChg chg="modSp">
        <pc:chgData name="Sherrie Donnelly" userId="" providerId="" clId="Web-{BCB3F1B6-1EF0-41D0-8227-38A6FD4A1EF3}" dt="2023-08-01T13:46:16.797" v="50" actId="20577"/>
        <pc:sldMkLst>
          <pc:docMk/>
          <pc:sldMk cId="3932140296" sldId="307"/>
        </pc:sldMkLst>
        <pc:spChg chg="mod">
          <ac:chgData name="Sherrie Donnelly" userId="" providerId="" clId="Web-{BCB3F1B6-1EF0-41D0-8227-38A6FD4A1EF3}" dt="2023-08-01T13:46:16.797" v="50" actId="20577"/>
          <ac:spMkLst>
            <pc:docMk/>
            <pc:sldMk cId="3932140296" sldId="307"/>
            <ac:spMk id="2" creationId="{B17AA5B2-88E9-6EA2-FA24-F3A2E138E7C6}"/>
          </ac:spMkLst>
        </pc:spChg>
      </pc:sldChg>
      <pc:sldChg chg="modSp">
        <pc:chgData name="Sherrie Donnelly" userId="" providerId="" clId="Web-{BCB3F1B6-1EF0-41D0-8227-38A6FD4A1EF3}" dt="2023-08-01T13:44:17.575" v="42" actId="20577"/>
        <pc:sldMkLst>
          <pc:docMk/>
          <pc:sldMk cId="2473082998" sldId="308"/>
        </pc:sldMkLst>
        <pc:spChg chg="mod">
          <ac:chgData name="Sherrie Donnelly" userId="" providerId="" clId="Web-{BCB3F1B6-1EF0-41D0-8227-38A6FD4A1EF3}" dt="2023-08-01T13:44:17.575" v="42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modSp">
        <pc:chgData name="Sherrie Donnelly" userId="" providerId="" clId="Web-{BCB3F1B6-1EF0-41D0-8227-38A6FD4A1EF3}" dt="2023-08-01T13:54:04.934" v="73" actId="20577"/>
        <pc:sldMkLst>
          <pc:docMk/>
          <pc:sldMk cId="4089890887" sldId="310"/>
        </pc:sldMkLst>
        <pc:spChg chg="mod">
          <ac:chgData name="Sherrie Donnelly" userId="" providerId="" clId="Web-{BCB3F1B6-1EF0-41D0-8227-38A6FD4A1EF3}" dt="2023-08-01T13:54:04.934" v="73" actId="20577"/>
          <ac:spMkLst>
            <pc:docMk/>
            <pc:sldMk cId="4089890887" sldId="310"/>
            <ac:spMk id="3" creationId="{FD89CF5D-8E92-C216-AD42-C67091095366}"/>
          </ac:spMkLst>
        </pc:spChg>
      </pc:sldChg>
      <pc:sldChg chg="del">
        <pc:chgData name="Sherrie Donnelly" userId="" providerId="" clId="Web-{BCB3F1B6-1EF0-41D0-8227-38A6FD4A1EF3}" dt="2023-08-01T13:44:41.060" v="45"/>
        <pc:sldMkLst>
          <pc:docMk/>
          <pc:sldMk cId="4122760318" sldId="321"/>
        </pc:sldMkLst>
      </pc:sldChg>
      <pc:sldChg chg="del">
        <pc:chgData name="Sherrie Donnelly" userId="" providerId="" clId="Web-{BCB3F1B6-1EF0-41D0-8227-38A6FD4A1EF3}" dt="2023-08-01T13:44:53.889" v="49"/>
        <pc:sldMkLst>
          <pc:docMk/>
          <pc:sldMk cId="520178562" sldId="323"/>
        </pc:sldMkLst>
      </pc:sldChg>
      <pc:sldChg chg="modSp">
        <pc:chgData name="Sherrie Donnelly" userId="" providerId="" clId="Web-{BCB3F1B6-1EF0-41D0-8227-38A6FD4A1EF3}" dt="2023-08-01T13:43:25.277" v="41" actId="20577"/>
        <pc:sldMkLst>
          <pc:docMk/>
          <pc:sldMk cId="437532127" sldId="335"/>
        </pc:sldMkLst>
        <pc:spChg chg="mod">
          <ac:chgData name="Sherrie Donnelly" userId="" providerId="" clId="Web-{BCB3F1B6-1EF0-41D0-8227-38A6FD4A1EF3}" dt="2023-08-01T13:43:25.277" v="41" actId="20577"/>
          <ac:spMkLst>
            <pc:docMk/>
            <pc:sldMk cId="437532127" sldId="335"/>
            <ac:spMk id="2" creationId="{B17AA5B2-88E9-6EA2-FA24-F3A2E138E7C6}"/>
          </ac:spMkLst>
        </pc:spChg>
      </pc:sldChg>
      <pc:sldChg chg="del">
        <pc:chgData name="Sherrie Donnelly" userId="" providerId="" clId="Web-{BCB3F1B6-1EF0-41D0-8227-38A6FD4A1EF3}" dt="2023-08-01T13:44:37.998" v="44"/>
        <pc:sldMkLst>
          <pc:docMk/>
          <pc:sldMk cId="899398114" sldId="336"/>
        </pc:sldMkLst>
      </pc:sldChg>
      <pc:sldChg chg="del">
        <pc:chgData name="Sherrie Donnelly" userId="" providerId="" clId="Web-{BCB3F1B6-1EF0-41D0-8227-38A6FD4A1EF3}" dt="2023-08-01T13:46:38.626" v="52"/>
        <pc:sldMkLst>
          <pc:docMk/>
          <pc:sldMk cId="2534280031" sldId="339"/>
        </pc:sldMkLst>
      </pc:sldChg>
      <pc:sldChg chg="modSp">
        <pc:chgData name="Sherrie Donnelly" userId="" providerId="" clId="Web-{BCB3F1B6-1EF0-41D0-8227-38A6FD4A1EF3}" dt="2023-08-01T13:46:23.203" v="51" actId="20577"/>
        <pc:sldMkLst>
          <pc:docMk/>
          <pc:sldMk cId="2336879817" sldId="343"/>
        </pc:sldMkLst>
        <pc:spChg chg="mod">
          <ac:chgData name="Sherrie Donnelly" userId="" providerId="" clId="Web-{BCB3F1B6-1EF0-41D0-8227-38A6FD4A1EF3}" dt="2023-08-01T13:46:23.203" v="51" actId="20577"/>
          <ac:spMkLst>
            <pc:docMk/>
            <pc:sldMk cId="2336879817" sldId="343"/>
            <ac:spMk id="3" creationId="{F0C2B9F9-1FF8-DD40-DB7B-5E1A53DDD66E}"/>
          </ac:spMkLst>
        </pc:spChg>
      </pc:sldChg>
      <pc:sldChg chg="del">
        <pc:chgData name="Sherrie Donnelly" userId="" providerId="" clId="Web-{BCB3F1B6-1EF0-41D0-8227-38A6FD4A1EF3}" dt="2023-08-01T13:44:43.592" v="46"/>
        <pc:sldMkLst>
          <pc:docMk/>
          <pc:sldMk cId="2460449909" sldId="349"/>
        </pc:sldMkLst>
      </pc:sldChg>
      <pc:sldChg chg="del">
        <pc:chgData name="Sherrie Donnelly" userId="" providerId="" clId="Web-{BCB3F1B6-1EF0-41D0-8227-38A6FD4A1EF3}" dt="2023-08-01T13:44:46.857" v="47"/>
        <pc:sldMkLst>
          <pc:docMk/>
          <pc:sldMk cId="4040517642" sldId="350"/>
        </pc:sldMkLst>
      </pc:sldChg>
      <pc:sldChg chg="del">
        <pc:chgData name="Sherrie Donnelly" userId="" providerId="" clId="Web-{BCB3F1B6-1EF0-41D0-8227-38A6FD4A1EF3}" dt="2023-08-01T13:44:49.186" v="48"/>
        <pc:sldMkLst>
          <pc:docMk/>
          <pc:sldMk cId="1423796278" sldId="351"/>
        </pc:sldMkLst>
      </pc:sldChg>
      <pc:sldChg chg="del">
        <pc:chgData name="Sherrie Donnelly" userId="" providerId="" clId="Web-{BCB3F1B6-1EF0-41D0-8227-38A6FD4A1EF3}" dt="2023-08-01T13:46:55.485" v="56"/>
        <pc:sldMkLst>
          <pc:docMk/>
          <pc:sldMk cId="588305593" sldId="356"/>
        </pc:sldMkLst>
      </pc:sldChg>
      <pc:sldChg chg="del">
        <pc:chgData name="Sherrie Donnelly" userId="" providerId="" clId="Web-{BCB3F1B6-1EF0-41D0-8227-38A6FD4A1EF3}" dt="2023-08-01T13:46:52.657" v="55"/>
        <pc:sldMkLst>
          <pc:docMk/>
          <pc:sldMk cId="3614841878" sldId="358"/>
        </pc:sldMkLst>
      </pc:sldChg>
      <pc:sldChg chg="del">
        <pc:chgData name="Sherrie Donnelly" userId="" providerId="" clId="Web-{BCB3F1B6-1EF0-41D0-8227-38A6FD4A1EF3}" dt="2023-08-01T13:46:47.860" v="54"/>
        <pc:sldMkLst>
          <pc:docMk/>
          <pc:sldMk cId="2194257946" sldId="360"/>
        </pc:sldMkLst>
      </pc:sldChg>
      <pc:sldChg chg="modSp">
        <pc:chgData name="Sherrie Donnelly" userId="" providerId="" clId="Web-{BCB3F1B6-1EF0-41D0-8227-38A6FD4A1EF3}" dt="2023-08-01T13:40:52.836" v="23" actId="20577"/>
        <pc:sldMkLst>
          <pc:docMk/>
          <pc:sldMk cId="1427944267" sldId="361"/>
        </pc:sldMkLst>
        <pc:spChg chg="mod">
          <ac:chgData name="Sherrie Donnelly" userId="" providerId="" clId="Web-{BCB3F1B6-1EF0-41D0-8227-38A6FD4A1EF3}" dt="2023-08-01T13:40:37.804" v="20" actId="20577"/>
          <ac:spMkLst>
            <pc:docMk/>
            <pc:sldMk cId="1427944267" sldId="361"/>
            <ac:spMk id="2" creationId="{B17AA5B2-88E9-6EA2-FA24-F3A2E138E7C6}"/>
          </ac:spMkLst>
        </pc:spChg>
        <pc:spChg chg="mod">
          <ac:chgData name="Sherrie Donnelly" userId="" providerId="" clId="Web-{BCB3F1B6-1EF0-41D0-8227-38A6FD4A1EF3}" dt="2023-08-01T13:40:49.133" v="22" actId="20577"/>
          <ac:spMkLst>
            <pc:docMk/>
            <pc:sldMk cId="1427944267" sldId="361"/>
            <ac:spMk id="3" creationId="{24AC0360-3D72-6ADC-CB06-C73C1BA21039}"/>
          </ac:spMkLst>
        </pc:spChg>
        <pc:spChg chg="mod">
          <ac:chgData name="Sherrie Donnelly" userId="" providerId="" clId="Web-{BCB3F1B6-1EF0-41D0-8227-38A6FD4A1EF3}" dt="2023-08-01T13:40:43.851" v="21" actId="20577"/>
          <ac:spMkLst>
            <pc:docMk/>
            <pc:sldMk cId="1427944267" sldId="361"/>
            <ac:spMk id="5" creationId="{8BD9D34E-8756-9F9C-F657-71C25D6FBEF0}"/>
          </ac:spMkLst>
        </pc:spChg>
        <pc:spChg chg="mod">
          <ac:chgData name="Sherrie Donnelly" userId="" providerId="" clId="Web-{BCB3F1B6-1EF0-41D0-8227-38A6FD4A1EF3}" dt="2023-08-01T13:40:52.836" v="23" actId="20577"/>
          <ac:spMkLst>
            <pc:docMk/>
            <pc:sldMk cId="1427944267" sldId="361"/>
            <ac:spMk id="11" creationId="{452F7036-36E9-DC92-61DC-1DA3622F1AF5}"/>
          </ac:spMkLst>
        </pc:spChg>
      </pc:sldChg>
      <pc:sldChg chg="delSp modSp">
        <pc:chgData name="Sherrie Donnelly" userId="" providerId="" clId="Web-{BCB3F1B6-1EF0-41D0-8227-38A6FD4A1EF3}" dt="2023-08-01T13:41:27.727" v="27" actId="20577"/>
        <pc:sldMkLst>
          <pc:docMk/>
          <pc:sldMk cId="1016440511" sldId="362"/>
        </pc:sldMkLst>
        <pc:spChg chg="mod">
          <ac:chgData name="Sherrie Donnelly" userId="" providerId="" clId="Web-{BCB3F1B6-1EF0-41D0-8227-38A6FD4A1EF3}" dt="2023-08-01T13:41:27.727" v="27" actId="20577"/>
          <ac:spMkLst>
            <pc:docMk/>
            <pc:sldMk cId="1016440511" sldId="362"/>
            <ac:spMk id="2" creationId="{B17AA5B2-88E9-6EA2-FA24-F3A2E138E7C6}"/>
          </ac:spMkLst>
        </pc:spChg>
        <pc:spChg chg="mod">
          <ac:chgData name="Sherrie Donnelly" userId="" providerId="" clId="Web-{BCB3F1B6-1EF0-41D0-8227-38A6FD4A1EF3}" dt="2023-08-01T13:41:13.399" v="25" actId="20577"/>
          <ac:spMkLst>
            <pc:docMk/>
            <pc:sldMk cId="1016440511" sldId="362"/>
            <ac:spMk id="11" creationId="{452F7036-36E9-DC92-61DC-1DA3622F1AF5}"/>
          </ac:spMkLst>
        </pc:spChg>
        <pc:spChg chg="del">
          <ac:chgData name="Sherrie Donnelly" userId="" providerId="" clId="Web-{BCB3F1B6-1EF0-41D0-8227-38A6FD4A1EF3}" dt="2023-08-01T13:41:22.180" v="26"/>
          <ac:spMkLst>
            <pc:docMk/>
            <pc:sldMk cId="1016440511" sldId="362"/>
            <ac:spMk id="17" creationId="{EDC08E2A-A470-64DE-EEA3-AE797193C724}"/>
          </ac:spMkLst>
        </pc:spChg>
      </pc:sldChg>
      <pc:sldChg chg="delSp modSp">
        <pc:chgData name="Sherrie Donnelly" userId="" providerId="" clId="Web-{BCB3F1B6-1EF0-41D0-8227-38A6FD4A1EF3}" dt="2023-08-01T13:41:50.447" v="31"/>
        <pc:sldMkLst>
          <pc:docMk/>
          <pc:sldMk cId="2542908427" sldId="363"/>
        </pc:sldMkLst>
        <pc:spChg chg="mod">
          <ac:chgData name="Sherrie Donnelly" userId="" providerId="" clId="Web-{BCB3F1B6-1EF0-41D0-8227-38A6FD4A1EF3}" dt="2023-08-01T13:41:40.649" v="29" actId="20577"/>
          <ac:spMkLst>
            <pc:docMk/>
            <pc:sldMk cId="2542908427" sldId="363"/>
            <ac:spMk id="2" creationId="{B17AA5B2-88E9-6EA2-FA24-F3A2E138E7C6}"/>
          </ac:spMkLst>
        </pc:spChg>
        <pc:spChg chg="mod">
          <ac:chgData name="Sherrie Donnelly" userId="" providerId="" clId="Web-{BCB3F1B6-1EF0-41D0-8227-38A6FD4A1EF3}" dt="2023-08-01T13:41:47.141" v="30" actId="20577"/>
          <ac:spMkLst>
            <pc:docMk/>
            <pc:sldMk cId="2542908427" sldId="363"/>
            <ac:spMk id="11" creationId="{452F7036-36E9-DC92-61DC-1DA3622F1AF5}"/>
          </ac:spMkLst>
        </pc:spChg>
        <pc:picChg chg="del">
          <ac:chgData name="Sherrie Donnelly" userId="" providerId="" clId="Web-{BCB3F1B6-1EF0-41D0-8227-38A6FD4A1EF3}" dt="2023-08-01T13:41:50.447" v="31"/>
          <ac:picMkLst>
            <pc:docMk/>
            <pc:sldMk cId="2542908427" sldId="363"/>
            <ac:picMk id="4" creationId="{7B25AA72-D6A7-C5F2-C53F-6BDC34764156}"/>
          </ac:picMkLst>
        </pc:picChg>
      </pc:sldChg>
      <pc:sldChg chg="del">
        <pc:chgData name="Sherrie Donnelly" userId="" providerId="" clId="Web-{BCB3F1B6-1EF0-41D0-8227-38A6FD4A1EF3}" dt="2023-08-01T13:42:09.041" v="32"/>
        <pc:sldMkLst>
          <pc:docMk/>
          <pc:sldMk cId="2058995598" sldId="364"/>
        </pc:sldMkLst>
      </pc:sldChg>
      <pc:sldChg chg="del">
        <pc:chgData name="Sherrie Donnelly" userId="" providerId="" clId="Web-{BCB3F1B6-1EF0-41D0-8227-38A6FD4A1EF3}" dt="2023-08-01T13:42:18.650" v="34"/>
        <pc:sldMkLst>
          <pc:docMk/>
          <pc:sldMk cId="185175722" sldId="365"/>
        </pc:sldMkLst>
      </pc:sldChg>
      <pc:sldChg chg="del">
        <pc:chgData name="Sherrie Donnelly" userId="" providerId="" clId="Web-{BCB3F1B6-1EF0-41D0-8227-38A6FD4A1EF3}" dt="2023-08-01T13:42:23.432" v="35"/>
        <pc:sldMkLst>
          <pc:docMk/>
          <pc:sldMk cId="1041722502" sldId="366"/>
        </pc:sldMkLst>
      </pc:sldChg>
      <pc:sldChg chg="del">
        <pc:chgData name="Sherrie Donnelly" userId="" providerId="" clId="Web-{BCB3F1B6-1EF0-41D0-8227-38A6FD4A1EF3}" dt="2023-08-01T13:43:02.698" v="39"/>
        <pc:sldMkLst>
          <pc:docMk/>
          <pc:sldMk cId="384516282" sldId="373"/>
        </pc:sldMkLst>
      </pc:sldChg>
      <pc:sldChg chg="del">
        <pc:chgData name="Sherrie Donnelly" userId="" providerId="" clId="Web-{BCB3F1B6-1EF0-41D0-8227-38A6FD4A1EF3}" dt="2023-08-01T13:46:44.141" v="53"/>
        <pc:sldMkLst>
          <pc:docMk/>
          <pc:sldMk cId="1117298082" sldId="374"/>
        </pc:sldMkLst>
      </pc:sldChg>
      <pc:sldChg chg="del">
        <pc:chgData name="Sherrie Donnelly" userId="" providerId="" clId="Web-{BCB3F1B6-1EF0-41D0-8227-38A6FD4A1EF3}" dt="2023-08-01T13:44:29.232" v="43"/>
        <pc:sldMkLst>
          <pc:docMk/>
          <pc:sldMk cId="578149958" sldId="375"/>
        </pc:sldMkLst>
      </pc:sldChg>
      <pc:sldChg chg="del">
        <pc:chgData name="Sherrie Donnelly" userId="" providerId="" clId="Web-{BCB3F1B6-1EF0-41D0-8227-38A6FD4A1EF3}" dt="2023-08-01T13:42:42.464" v="36"/>
        <pc:sldMkLst>
          <pc:docMk/>
          <pc:sldMk cId="4004624160" sldId="377"/>
        </pc:sldMkLst>
      </pc:sldChg>
      <pc:sldChg chg="del">
        <pc:chgData name="Sherrie Donnelly" userId="" providerId="" clId="Web-{BCB3F1B6-1EF0-41D0-8227-38A6FD4A1EF3}" dt="2023-08-01T13:42:48.214" v="37"/>
        <pc:sldMkLst>
          <pc:docMk/>
          <pc:sldMk cId="394219560" sldId="378"/>
        </pc:sldMkLst>
      </pc:sldChg>
      <pc:sldChg chg="del">
        <pc:chgData name="Sherrie Donnelly" userId="" providerId="" clId="Web-{BCB3F1B6-1EF0-41D0-8227-38A6FD4A1EF3}" dt="2023-08-01T13:42:54.417" v="38"/>
        <pc:sldMkLst>
          <pc:docMk/>
          <pc:sldMk cId="1417464463" sldId="379"/>
        </pc:sldMkLst>
      </pc:sldChg>
      <pc:sldChg chg="delSp modSp">
        <pc:chgData name="Sherrie Donnelly" userId="" providerId="" clId="Web-{BCB3F1B6-1EF0-41D0-8227-38A6FD4A1EF3}" dt="2023-08-01T13:39:42.631" v="18"/>
        <pc:sldMkLst>
          <pc:docMk/>
          <pc:sldMk cId="2898936755" sldId="408"/>
        </pc:sldMkLst>
        <pc:spChg chg="del mod">
          <ac:chgData name="Sherrie Donnelly" userId="" providerId="" clId="Web-{BCB3F1B6-1EF0-41D0-8227-38A6FD4A1EF3}" dt="2023-08-01T13:39:42.631" v="18"/>
          <ac:spMkLst>
            <pc:docMk/>
            <pc:sldMk cId="2898936755" sldId="408"/>
            <ac:spMk id="15" creationId="{99B3A743-778F-84C3-7289-B4B26E3C8245}"/>
          </ac:spMkLst>
        </pc:spChg>
        <pc:spChg chg="del mod">
          <ac:chgData name="Sherrie Donnelly" userId="" providerId="" clId="Web-{BCB3F1B6-1EF0-41D0-8227-38A6FD4A1EF3}" dt="2023-08-01T13:39:28.146" v="16"/>
          <ac:spMkLst>
            <pc:docMk/>
            <pc:sldMk cId="2898936755" sldId="408"/>
            <ac:spMk id="16" creationId="{DA21A9E6-51B2-454C-DF93-D85652333A9D}"/>
          </ac:spMkLst>
        </pc:spChg>
        <pc:graphicFrameChg chg="del">
          <ac:chgData name="Sherrie Donnelly" userId="" providerId="" clId="Web-{BCB3F1B6-1EF0-41D0-8227-38A6FD4A1EF3}" dt="2023-08-01T13:39:10.740" v="14"/>
          <ac:graphicFrameMkLst>
            <pc:docMk/>
            <pc:sldMk cId="2898936755" sldId="408"/>
            <ac:graphicFrameMk id="14" creationId="{7D09FA65-6FA8-0C12-AF4B-6F70C0E3A74A}"/>
          </ac:graphicFrameMkLst>
        </pc:graphicFrameChg>
      </pc:sldChg>
      <pc:sldChg chg="del">
        <pc:chgData name="Sherrie Donnelly" userId="" providerId="" clId="Web-{BCB3F1B6-1EF0-41D0-8227-38A6FD4A1EF3}" dt="2023-08-01T13:42:13.135" v="33"/>
        <pc:sldMkLst>
          <pc:docMk/>
          <pc:sldMk cId="519065540" sldId="412"/>
        </pc:sldMkLst>
      </pc:sldChg>
    </pc:docChg>
  </pc:docChgLst>
  <pc:docChgLst>
    <pc:chgData name="Sherrie Donnelly" userId="JquVIkks31WialWPPZhveQVQy2jQ08Oezu+5annt3FE=" providerId="None" clId="Web-{FE4B793B-7ECB-4431-8CF4-0FCC4F5A5121}"/>
    <pc:docChg chg="modSld">
      <pc:chgData name="Sherrie Donnelly" userId="JquVIkks31WialWPPZhveQVQy2jQ08Oezu+5annt3FE=" providerId="None" clId="Web-{FE4B793B-7ECB-4431-8CF4-0FCC4F5A5121}" dt="2023-11-13T14:35:56.757" v="43" actId="20577"/>
      <pc:docMkLst>
        <pc:docMk/>
      </pc:docMkLst>
      <pc:sldChg chg="modSp">
        <pc:chgData name="Sherrie Donnelly" userId="JquVIkks31WialWPPZhveQVQy2jQ08Oezu+5annt3FE=" providerId="None" clId="Web-{FE4B793B-7ECB-4431-8CF4-0FCC4F5A5121}" dt="2023-11-13T14:35:56.757" v="43" actId="20577"/>
        <pc:sldMkLst>
          <pc:docMk/>
          <pc:sldMk cId="4089890887" sldId="310"/>
        </pc:sldMkLst>
        <pc:spChg chg="mod">
          <ac:chgData name="Sherrie Donnelly" userId="JquVIkks31WialWPPZhveQVQy2jQ08Oezu+5annt3FE=" providerId="None" clId="Web-{FE4B793B-7ECB-4431-8CF4-0FCC4F5A5121}" dt="2023-11-13T14:35:56.757" v="43" actId="20577"/>
          <ac:spMkLst>
            <pc:docMk/>
            <pc:sldMk cId="4089890887" sldId="310"/>
            <ac:spMk id="3" creationId="{FD89CF5D-8E92-C216-AD42-C67091095366}"/>
          </ac:spMkLst>
        </pc:spChg>
      </pc:sldChg>
    </pc:docChg>
  </pc:docChgLst>
  <pc:docChgLst>
    <pc:chgData name="Sherrie Donnelly" clId="Web-{8A260F6F-438B-4986-B1C1-4B73DA6F5C13}"/>
    <pc:docChg chg="modSld">
      <pc:chgData name="Sherrie Donnelly" userId="" providerId="" clId="Web-{8A260F6F-438B-4986-B1C1-4B73DA6F5C13}" dt="2023-09-08T16:28:20.272" v="9"/>
      <pc:docMkLst>
        <pc:docMk/>
      </pc:docMkLst>
      <pc:sldChg chg="modSp">
        <pc:chgData name="Sherrie Donnelly" userId="" providerId="" clId="Web-{8A260F6F-438B-4986-B1C1-4B73DA6F5C13}" dt="2023-09-08T14:40:49.844" v="1" actId="20577"/>
        <pc:sldMkLst>
          <pc:docMk/>
          <pc:sldMk cId="2571975815" sldId="305"/>
        </pc:sldMkLst>
        <pc:spChg chg="mod">
          <ac:chgData name="Sherrie Donnelly" userId="" providerId="" clId="Web-{8A260F6F-438B-4986-B1C1-4B73DA6F5C13}" dt="2023-09-08T14:40:49.844" v="1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modSp">
        <pc:chgData name="Sherrie Donnelly" userId="" providerId="" clId="Web-{8A260F6F-438B-4986-B1C1-4B73DA6F5C13}" dt="2023-09-08T14:41:01.626" v="4" actId="20577"/>
        <pc:sldMkLst>
          <pc:docMk/>
          <pc:sldMk cId="2473082998" sldId="308"/>
        </pc:sldMkLst>
        <pc:spChg chg="mod">
          <ac:chgData name="Sherrie Donnelly" userId="" providerId="" clId="Web-{8A260F6F-438B-4986-B1C1-4B73DA6F5C13}" dt="2023-09-08T14:41:01.626" v="4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modSp">
        <pc:chgData name="Sherrie Donnelly" userId="" providerId="" clId="Web-{8A260F6F-438B-4986-B1C1-4B73DA6F5C13}" dt="2023-09-08T16:26:08.643" v="5" actId="20577"/>
        <pc:sldMkLst>
          <pc:docMk/>
          <pc:sldMk cId="1599282201" sldId="421"/>
        </pc:sldMkLst>
        <pc:spChg chg="mod">
          <ac:chgData name="Sherrie Donnelly" userId="" providerId="" clId="Web-{8A260F6F-438B-4986-B1C1-4B73DA6F5C13}" dt="2023-09-08T16:26:08.643" v="5" actId="20577"/>
          <ac:spMkLst>
            <pc:docMk/>
            <pc:sldMk cId="1599282201" sldId="421"/>
            <ac:spMk id="2" creationId="{BB7276F5-0001-E12B-F70B-24CE2D88F75D}"/>
          </ac:spMkLst>
        </pc:spChg>
      </pc:sldChg>
      <pc:sldChg chg="addSp modSp">
        <pc:chgData name="Sherrie Donnelly" userId="" providerId="" clId="Web-{8A260F6F-438B-4986-B1C1-4B73DA6F5C13}" dt="2023-09-08T16:28:20.272" v="9"/>
        <pc:sldMkLst>
          <pc:docMk/>
          <pc:sldMk cId="3378393582" sldId="439"/>
        </pc:sldMkLst>
        <pc:grpChg chg="add">
          <ac:chgData name="Sherrie Donnelly" userId="" providerId="" clId="Web-{8A260F6F-438B-4986-B1C1-4B73DA6F5C13}" dt="2023-09-08T16:28:20.272" v="9"/>
          <ac:grpSpMkLst>
            <pc:docMk/>
            <pc:sldMk cId="3378393582" sldId="439"/>
            <ac:grpSpMk id="8" creationId="{8D4998F3-7FE9-1CC1-7FFD-798BA0C97A86}"/>
          </ac:grpSpMkLst>
        </pc:grpChg>
        <pc:picChg chg="mod">
          <ac:chgData name="Sherrie Donnelly" userId="" providerId="" clId="Web-{8A260F6F-438B-4986-B1C1-4B73DA6F5C13}" dt="2023-09-08T16:28:17.147" v="8" actId="14100"/>
          <ac:picMkLst>
            <pc:docMk/>
            <pc:sldMk cId="3378393582" sldId="439"/>
            <ac:picMk id="5" creationId="{DEA3D1AC-4FC1-34B1-F84F-BAB2B57DD1EB}"/>
          </ac:picMkLst>
        </pc:picChg>
      </pc:sldChg>
      <pc:sldChg chg="addSp">
        <pc:chgData name="Sherrie Donnelly" userId="" providerId="" clId="Web-{8A260F6F-438B-4986-B1C1-4B73DA6F5C13}" dt="2023-09-08T16:27:20.301" v="6"/>
        <pc:sldMkLst>
          <pc:docMk/>
          <pc:sldMk cId="4121620299" sldId="440"/>
        </pc:sldMkLst>
        <pc:grpChg chg="add">
          <ac:chgData name="Sherrie Donnelly" userId="" providerId="" clId="Web-{8A260F6F-438B-4986-B1C1-4B73DA6F5C13}" dt="2023-09-08T16:27:20.301" v="6"/>
          <ac:grpSpMkLst>
            <pc:docMk/>
            <pc:sldMk cId="4121620299" sldId="440"/>
            <ac:grpSpMk id="7" creationId="{9F060976-2CF4-F157-BE49-A527AF813A0A}"/>
          </ac:grpSpMkLst>
        </pc:grpChg>
      </pc:sldChg>
    </pc:docChg>
  </pc:docChgLst>
  <pc:docChgLst>
    <pc:chgData name="Trisha Thrush" clId="Web-{B0B2BAB0-A37B-4C1F-831B-5AA1FADD4271}"/>
    <pc:docChg chg="addSld delSld modSld">
      <pc:chgData name="Trisha Thrush" userId="" providerId="" clId="Web-{B0B2BAB0-A37B-4C1F-831B-5AA1FADD4271}" dt="2023-09-18T19:06:18.587" v="483" actId="20577"/>
      <pc:docMkLst>
        <pc:docMk/>
      </pc:docMkLst>
      <pc:sldChg chg="modSp">
        <pc:chgData name="Trisha Thrush" userId="" providerId="" clId="Web-{B0B2BAB0-A37B-4C1F-831B-5AA1FADD4271}" dt="2023-09-18T18:33:52.303" v="4" actId="20577"/>
        <pc:sldMkLst>
          <pc:docMk/>
          <pc:sldMk cId="2571975815" sldId="305"/>
        </pc:sldMkLst>
        <pc:spChg chg="mod">
          <ac:chgData name="Trisha Thrush" userId="" providerId="" clId="Web-{B0B2BAB0-A37B-4C1F-831B-5AA1FADD4271}" dt="2023-09-18T18:33:52.303" v="4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modSp">
        <pc:chgData name="Trisha Thrush" userId="" providerId="" clId="Web-{B0B2BAB0-A37B-4C1F-831B-5AA1FADD4271}" dt="2023-09-18T18:48:57.450" v="143" actId="20577"/>
        <pc:sldMkLst>
          <pc:docMk/>
          <pc:sldMk cId="2473082998" sldId="308"/>
        </pc:sldMkLst>
        <pc:spChg chg="mod">
          <ac:chgData name="Trisha Thrush" userId="" providerId="" clId="Web-{B0B2BAB0-A37B-4C1F-831B-5AA1FADD4271}" dt="2023-09-18T18:48:57.450" v="143" actId="20577"/>
          <ac:spMkLst>
            <pc:docMk/>
            <pc:sldMk cId="2473082998" sldId="308"/>
            <ac:spMk id="3" creationId="{FD89CF5D-8E92-C216-AD42-C67091095366}"/>
          </ac:spMkLst>
        </pc:spChg>
      </pc:sldChg>
      <pc:sldChg chg="modSp">
        <pc:chgData name="Trisha Thrush" userId="" providerId="" clId="Web-{B0B2BAB0-A37B-4C1F-831B-5AA1FADD4271}" dt="2023-09-18T19:06:18.587" v="483" actId="20577"/>
        <pc:sldMkLst>
          <pc:docMk/>
          <pc:sldMk cId="4089890887" sldId="310"/>
        </pc:sldMkLst>
        <pc:spChg chg="mod">
          <ac:chgData name="Trisha Thrush" userId="" providerId="" clId="Web-{B0B2BAB0-A37B-4C1F-831B-5AA1FADD4271}" dt="2023-09-18T19:06:18.587" v="483" actId="20577"/>
          <ac:spMkLst>
            <pc:docMk/>
            <pc:sldMk cId="4089890887" sldId="310"/>
            <ac:spMk id="3" creationId="{FD89CF5D-8E92-C216-AD42-C67091095366}"/>
          </ac:spMkLst>
        </pc:spChg>
      </pc:sldChg>
      <pc:sldChg chg="modSp">
        <pc:chgData name="Trisha Thrush" userId="" providerId="" clId="Web-{B0B2BAB0-A37B-4C1F-831B-5AA1FADD4271}" dt="2023-09-18T18:49:56.390" v="160" actId="20577"/>
        <pc:sldMkLst>
          <pc:docMk/>
          <pc:sldMk cId="947872263" sldId="342"/>
        </pc:sldMkLst>
        <pc:spChg chg="mod">
          <ac:chgData name="Trisha Thrush" userId="" providerId="" clId="Web-{B0B2BAB0-A37B-4C1F-831B-5AA1FADD4271}" dt="2023-09-18T18:49:09.872" v="145" actId="14100"/>
          <ac:spMkLst>
            <pc:docMk/>
            <pc:sldMk cId="947872263" sldId="342"/>
            <ac:spMk id="2" creationId="{B17AA5B2-88E9-6EA2-FA24-F3A2E138E7C6}"/>
          </ac:spMkLst>
        </pc:spChg>
        <pc:spChg chg="mod">
          <ac:chgData name="Trisha Thrush" userId="" providerId="" clId="Web-{B0B2BAB0-A37B-4C1F-831B-5AA1FADD4271}" dt="2023-09-18T18:49:56.390" v="160" actId="20577"/>
          <ac:spMkLst>
            <pc:docMk/>
            <pc:sldMk cId="947872263" sldId="342"/>
            <ac:spMk id="3" creationId="{24AC0360-3D72-6ADC-CB06-C73C1BA21039}"/>
          </ac:spMkLst>
        </pc:spChg>
      </pc:sldChg>
      <pc:sldChg chg="modSp">
        <pc:chgData name="Trisha Thrush" userId="" providerId="" clId="Web-{B0B2BAB0-A37B-4C1F-831B-5AA1FADD4271}" dt="2023-09-18T18:52:06.880" v="186" actId="1076"/>
        <pc:sldMkLst>
          <pc:docMk/>
          <pc:sldMk cId="2720501415" sldId="415"/>
        </pc:sldMkLst>
        <pc:spChg chg="mod">
          <ac:chgData name="Trisha Thrush" userId="" providerId="" clId="Web-{B0B2BAB0-A37B-4C1F-831B-5AA1FADD4271}" dt="2023-09-18T18:52:06.880" v="186" actId="1076"/>
          <ac:spMkLst>
            <pc:docMk/>
            <pc:sldMk cId="2720501415" sldId="415"/>
            <ac:spMk id="2" creationId="{322059CA-DBA6-254F-58EC-EE53061F9A73}"/>
          </ac:spMkLst>
        </pc:spChg>
        <pc:spChg chg="mod">
          <ac:chgData name="Trisha Thrush" userId="" providerId="" clId="Web-{B0B2BAB0-A37B-4C1F-831B-5AA1FADD4271}" dt="2023-09-18T18:51:49.833" v="180" actId="1076"/>
          <ac:spMkLst>
            <pc:docMk/>
            <pc:sldMk cId="2720501415" sldId="415"/>
            <ac:spMk id="3" creationId="{76BFFA25-5A4D-D437-A87D-8D4530646BA5}"/>
          </ac:spMkLst>
        </pc:spChg>
      </pc:sldChg>
      <pc:sldChg chg="modSp">
        <pc:chgData name="Trisha Thrush" userId="" providerId="" clId="Web-{B0B2BAB0-A37B-4C1F-831B-5AA1FADD4271}" dt="2023-09-18T18:53:09.851" v="192" actId="20577"/>
        <pc:sldMkLst>
          <pc:docMk/>
          <pc:sldMk cId="62594463" sldId="416"/>
        </pc:sldMkLst>
        <pc:spChg chg="mod">
          <ac:chgData name="Trisha Thrush" userId="" providerId="" clId="Web-{B0B2BAB0-A37B-4C1F-831B-5AA1FADD4271}" dt="2023-09-18T18:53:09.851" v="192" actId="20577"/>
          <ac:spMkLst>
            <pc:docMk/>
            <pc:sldMk cId="62594463" sldId="416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8:50:15.141" v="164" actId="14100"/>
        <pc:sldMkLst>
          <pc:docMk/>
          <pc:sldMk cId="3556296751" sldId="417"/>
        </pc:sldMkLst>
        <pc:spChg chg="mod">
          <ac:chgData name="Trisha Thrush" userId="" providerId="" clId="Web-{B0B2BAB0-A37B-4C1F-831B-5AA1FADD4271}" dt="2023-09-18T18:50:06.390" v="161" actId="1076"/>
          <ac:spMkLst>
            <pc:docMk/>
            <pc:sldMk cId="3556296751" sldId="417"/>
            <ac:spMk id="2" creationId="{EC8422D6-D75D-2BB7-37BD-297D72303251}"/>
          </ac:spMkLst>
        </pc:spChg>
        <pc:spChg chg="mod">
          <ac:chgData name="Trisha Thrush" userId="" providerId="" clId="Web-{B0B2BAB0-A37B-4C1F-831B-5AA1FADD4271}" dt="2023-09-18T18:50:15.141" v="164" actId="14100"/>
          <ac:spMkLst>
            <pc:docMk/>
            <pc:sldMk cId="3556296751" sldId="417"/>
            <ac:spMk id="3" creationId="{AA98BBC4-9088-99CE-82E4-9D8B42BDC252}"/>
          </ac:spMkLst>
        </pc:spChg>
      </pc:sldChg>
      <pc:sldChg chg="modSp">
        <pc:chgData name="Trisha Thrush" userId="" providerId="" clId="Web-{B0B2BAB0-A37B-4C1F-831B-5AA1FADD4271}" dt="2023-09-18T18:51:08.190" v="171" actId="1076"/>
        <pc:sldMkLst>
          <pc:docMk/>
          <pc:sldMk cId="4123246987" sldId="418"/>
        </pc:sldMkLst>
        <pc:spChg chg="mod">
          <ac:chgData name="Trisha Thrush" userId="" providerId="" clId="Web-{B0B2BAB0-A37B-4C1F-831B-5AA1FADD4271}" dt="2023-09-18T18:51:08.190" v="171" actId="1076"/>
          <ac:spMkLst>
            <pc:docMk/>
            <pc:sldMk cId="4123246987" sldId="418"/>
            <ac:spMk id="2" creationId="{4F092C45-BE66-1C3D-7405-75CDDFDA928B}"/>
          </ac:spMkLst>
        </pc:spChg>
        <pc:spChg chg="mod">
          <ac:chgData name="Trisha Thrush" userId="" providerId="" clId="Web-{B0B2BAB0-A37B-4C1F-831B-5AA1FADD4271}" dt="2023-09-18T18:50:55.002" v="169" actId="20577"/>
          <ac:spMkLst>
            <pc:docMk/>
            <pc:sldMk cId="4123246987" sldId="418"/>
            <ac:spMk id="3" creationId="{6F30D1E6-EC31-B89E-A2C4-6DB30F0FF56D}"/>
          </ac:spMkLst>
        </pc:spChg>
      </pc:sldChg>
      <pc:sldChg chg="modSp">
        <pc:chgData name="Trisha Thrush" userId="" providerId="" clId="Web-{B0B2BAB0-A37B-4C1F-831B-5AA1FADD4271}" dt="2023-09-18T18:39:24.067" v="22" actId="1076"/>
        <pc:sldMkLst>
          <pc:docMk/>
          <pc:sldMk cId="2510239336" sldId="420"/>
        </pc:sldMkLst>
        <pc:spChg chg="mod">
          <ac:chgData name="Trisha Thrush" userId="" providerId="" clId="Web-{B0B2BAB0-A37B-4C1F-831B-5AA1FADD4271}" dt="2023-09-18T18:35:28.542" v="18" actId="20577"/>
          <ac:spMkLst>
            <pc:docMk/>
            <pc:sldMk cId="2510239336" sldId="420"/>
            <ac:spMk id="2" creationId="{BB7276F5-0001-E12B-F70B-24CE2D88F75D}"/>
          </ac:spMkLst>
        </pc:spChg>
        <pc:spChg chg="mod">
          <ac:chgData name="Trisha Thrush" userId="" providerId="" clId="Web-{B0B2BAB0-A37B-4C1F-831B-5AA1FADD4271}" dt="2023-09-18T18:39:24.067" v="22" actId="1076"/>
          <ac:spMkLst>
            <pc:docMk/>
            <pc:sldMk cId="2510239336" sldId="420"/>
            <ac:spMk id="3" creationId="{C866133E-E966-CE78-32C5-27614AC46DCA}"/>
          </ac:spMkLst>
        </pc:spChg>
      </pc:sldChg>
      <pc:sldChg chg="modSp">
        <pc:chgData name="Trisha Thrush" userId="" providerId="" clId="Web-{B0B2BAB0-A37B-4C1F-831B-5AA1FADD4271}" dt="2023-09-18T18:42:15.215" v="76" actId="14100"/>
        <pc:sldMkLst>
          <pc:docMk/>
          <pc:sldMk cId="1599282201" sldId="421"/>
        </pc:sldMkLst>
        <pc:spChg chg="mod">
          <ac:chgData name="Trisha Thrush" userId="" providerId="" clId="Web-{B0B2BAB0-A37B-4C1F-831B-5AA1FADD4271}" dt="2023-09-18T18:42:11.840" v="75" actId="14100"/>
          <ac:spMkLst>
            <pc:docMk/>
            <pc:sldMk cId="1599282201" sldId="421"/>
            <ac:spMk id="2" creationId="{BB7276F5-0001-E12B-F70B-24CE2D88F75D}"/>
          </ac:spMkLst>
        </pc:spChg>
        <pc:spChg chg="mod">
          <ac:chgData name="Trisha Thrush" userId="" providerId="" clId="Web-{B0B2BAB0-A37B-4C1F-831B-5AA1FADD4271}" dt="2023-09-18T18:42:15.215" v="76" actId="14100"/>
          <ac:spMkLst>
            <pc:docMk/>
            <pc:sldMk cId="1599282201" sldId="421"/>
            <ac:spMk id="3" creationId="{C866133E-E966-CE78-32C5-27614AC46DCA}"/>
          </ac:spMkLst>
        </pc:spChg>
      </pc:sldChg>
      <pc:sldChg chg="modSp">
        <pc:chgData name="Trisha Thrush" userId="" providerId="" clId="Web-{B0B2BAB0-A37B-4C1F-831B-5AA1FADD4271}" dt="2023-09-18T18:58:05.879" v="283" actId="20577"/>
        <pc:sldMkLst>
          <pc:docMk/>
          <pc:sldMk cId="417788403" sldId="424"/>
        </pc:sldMkLst>
        <pc:spChg chg="mod">
          <ac:chgData name="Trisha Thrush" userId="" providerId="" clId="Web-{B0B2BAB0-A37B-4C1F-831B-5AA1FADD4271}" dt="2023-09-18T18:58:05.879" v="283" actId="20577"/>
          <ac:spMkLst>
            <pc:docMk/>
            <pc:sldMk cId="417788403" sldId="424"/>
            <ac:spMk id="2" creationId="{B17AA5B2-88E9-6EA2-FA24-F3A2E138E7C6}"/>
          </ac:spMkLst>
        </pc:spChg>
        <pc:spChg chg="mod">
          <ac:chgData name="Trisha Thrush" userId="" providerId="" clId="Web-{B0B2BAB0-A37B-4C1F-831B-5AA1FADD4271}" dt="2023-09-18T18:57:01.985" v="257" actId="1076"/>
          <ac:spMkLst>
            <pc:docMk/>
            <pc:sldMk cId="417788403" sldId="424"/>
            <ac:spMk id="3" creationId="{24AC0360-3D72-6ADC-CB06-C73C1BA21039}"/>
          </ac:spMkLst>
        </pc:spChg>
      </pc:sldChg>
      <pc:sldChg chg="modSp">
        <pc:chgData name="Trisha Thrush" userId="" providerId="" clId="Web-{B0B2BAB0-A37B-4C1F-831B-5AA1FADD4271}" dt="2023-09-18T18:53:50.056" v="202" actId="20577"/>
        <pc:sldMkLst>
          <pc:docMk/>
          <pc:sldMk cId="2629226904" sldId="425"/>
        </pc:sldMkLst>
        <pc:spChg chg="mod">
          <ac:chgData name="Trisha Thrush" userId="" providerId="" clId="Web-{B0B2BAB0-A37B-4C1F-831B-5AA1FADD4271}" dt="2023-09-18T18:51:40.691" v="179" actId="1076"/>
          <ac:spMkLst>
            <pc:docMk/>
            <pc:sldMk cId="2629226904" sldId="425"/>
            <ac:spMk id="2" creationId="{B17AA5B2-88E9-6EA2-FA24-F3A2E138E7C6}"/>
          </ac:spMkLst>
        </pc:spChg>
        <pc:spChg chg="mod">
          <ac:chgData name="Trisha Thrush" userId="" providerId="" clId="Web-{B0B2BAB0-A37B-4C1F-831B-5AA1FADD4271}" dt="2023-09-18T18:53:50.056" v="202" actId="20577"/>
          <ac:spMkLst>
            <pc:docMk/>
            <pc:sldMk cId="2629226904" sldId="425"/>
            <ac:spMk id="3" creationId="{24AC0360-3D72-6ADC-CB06-C73C1BA21039}"/>
          </ac:spMkLst>
        </pc:spChg>
      </pc:sldChg>
      <pc:sldChg chg="modSp del">
        <pc:chgData name="Trisha Thrush" userId="" providerId="" clId="Web-{B0B2BAB0-A37B-4C1F-831B-5AA1FADD4271}" dt="2023-09-18T18:58:10.176" v="284"/>
        <pc:sldMkLst>
          <pc:docMk/>
          <pc:sldMk cId="3233628185" sldId="426"/>
        </pc:sldMkLst>
        <pc:spChg chg="mod">
          <ac:chgData name="Trisha Thrush" userId="" providerId="" clId="Web-{B0B2BAB0-A37B-4C1F-831B-5AA1FADD4271}" dt="2023-09-18T18:57:53.784" v="270" actId="1076"/>
          <ac:spMkLst>
            <pc:docMk/>
            <pc:sldMk cId="3233628185" sldId="426"/>
            <ac:spMk id="2" creationId="{B17AA5B2-88E9-6EA2-FA24-F3A2E138E7C6}"/>
          </ac:spMkLst>
        </pc:spChg>
      </pc:sldChg>
      <pc:sldChg chg="modSp">
        <pc:chgData name="Trisha Thrush" userId="" providerId="" clId="Web-{B0B2BAB0-A37B-4C1F-831B-5AA1FADD4271}" dt="2023-09-18T19:00:04.055" v="326" actId="20577"/>
        <pc:sldMkLst>
          <pc:docMk/>
          <pc:sldMk cId="315302312" sldId="427"/>
        </pc:sldMkLst>
        <pc:spChg chg="mod">
          <ac:chgData name="Trisha Thrush" userId="" providerId="" clId="Web-{B0B2BAB0-A37B-4C1F-831B-5AA1FADD4271}" dt="2023-09-18T19:00:04.055" v="326" actId="20577"/>
          <ac:spMkLst>
            <pc:docMk/>
            <pc:sldMk cId="315302312" sldId="427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8:56:00.389" v="240" actId="20577"/>
        <pc:sldMkLst>
          <pc:docMk/>
          <pc:sldMk cId="28653796" sldId="428"/>
        </pc:sldMkLst>
        <pc:spChg chg="mod">
          <ac:chgData name="Trisha Thrush" userId="" providerId="" clId="Web-{B0B2BAB0-A37B-4C1F-831B-5AA1FADD4271}" dt="2023-09-18T18:56:00.389" v="240" actId="20577"/>
          <ac:spMkLst>
            <pc:docMk/>
            <pc:sldMk cId="28653796" sldId="428"/>
            <ac:spMk id="2" creationId="{D35CF939-1203-D191-6919-78B1B7C94FF2}"/>
          </ac:spMkLst>
        </pc:spChg>
        <pc:spChg chg="mod">
          <ac:chgData name="Trisha Thrush" userId="" providerId="" clId="Web-{B0B2BAB0-A37B-4C1F-831B-5AA1FADD4271}" dt="2023-09-18T18:54:51.183" v="214" actId="20577"/>
          <ac:spMkLst>
            <pc:docMk/>
            <pc:sldMk cId="28653796" sldId="428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9:00:31.557" v="330" actId="1076"/>
        <pc:sldMkLst>
          <pc:docMk/>
          <pc:sldMk cId="3046305436" sldId="429"/>
        </pc:sldMkLst>
        <pc:spChg chg="mod">
          <ac:chgData name="Trisha Thrush" userId="" providerId="" clId="Web-{B0B2BAB0-A37B-4C1F-831B-5AA1FADD4271}" dt="2023-09-18T19:00:31.557" v="330" actId="1076"/>
          <ac:spMkLst>
            <pc:docMk/>
            <pc:sldMk cId="3046305436" sldId="429"/>
            <ac:spMk id="2" creationId="{B17AA5B2-88E9-6EA2-FA24-F3A2E138E7C6}"/>
          </ac:spMkLst>
        </pc:spChg>
      </pc:sldChg>
      <pc:sldChg chg="modSp">
        <pc:chgData name="Trisha Thrush" userId="" providerId="" clId="Web-{B0B2BAB0-A37B-4C1F-831B-5AA1FADD4271}" dt="2023-09-18T19:03:30.579" v="412" actId="14100"/>
        <pc:sldMkLst>
          <pc:docMk/>
          <pc:sldMk cId="1451558041" sldId="430"/>
        </pc:sldMkLst>
        <pc:spChg chg="mod">
          <ac:chgData name="Trisha Thrush" userId="" providerId="" clId="Web-{B0B2BAB0-A37B-4C1F-831B-5AA1FADD4271}" dt="2023-09-18T19:01:00.542" v="339" actId="20577"/>
          <ac:spMkLst>
            <pc:docMk/>
            <pc:sldMk cId="1451558041" sldId="430"/>
            <ac:spMk id="2" creationId="{D35CF939-1203-D191-6919-78B1B7C94FF2}"/>
          </ac:spMkLst>
        </pc:spChg>
        <pc:spChg chg="mod">
          <ac:chgData name="Trisha Thrush" userId="" providerId="" clId="Web-{B0B2BAB0-A37B-4C1F-831B-5AA1FADD4271}" dt="2023-09-18T19:03:30.579" v="412" actId="14100"/>
          <ac:spMkLst>
            <pc:docMk/>
            <pc:sldMk cId="1451558041" sldId="430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9:05:08.943" v="461" actId="20577"/>
        <pc:sldMkLst>
          <pc:docMk/>
          <pc:sldMk cId="2000994018" sldId="431"/>
        </pc:sldMkLst>
        <pc:spChg chg="mod">
          <ac:chgData name="Trisha Thrush" userId="" providerId="" clId="Web-{B0B2BAB0-A37B-4C1F-831B-5AA1FADD4271}" dt="2023-09-18T19:02:26.436" v="389" actId="20577"/>
          <ac:spMkLst>
            <pc:docMk/>
            <pc:sldMk cId="2000994018" sldId="431"/>
            <ac:spMk id="2" creationId="{D35CF939-1203-D191-6919-78B1B7C94FF2}"/>
          </ac:spMkLst>
        </pc:spChg>
        <pc:spChg chg="mod">
          <ac:chgData name="Trisha Thrush" userId="" providerId="" clId="Web-{B0B2BAB0-A37B-4C1F-831B-5AA1FADD4271}" dt="2023-09-18T19:05:08.943" v="461" actId="20577"/>
          <ac:spMkLst>
            <pc:docMk/>
            <pc:sldMk cId="2000994018" sldId="431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9:05:05.177" v="460" actId="20577"/>
        <pc:sldMkLst>
          <pc:docMk/>
          <pc:sldMk cId="1798872632" sldId="432"/>
        </pc:sldMkLst>
        <pc:spChg chg="mod">
          <ac:chgData name="Trisha Thrush" userId="" providerId="" clId="Web-{B0B2BAB0-A37B-4C1F-831B-5AA1FADD4271}" dt="2023-09-18T19:03:06.610" v="406" actId="20577"/>
          <ac:spMkLst>
            <pc:docMk/>
            <pc:sldMk cId="1798872632" sldId="432"/>
            <ac:spMk id="2" creationId="{D35CF939-1203-D191-6919-78B1B7C94FF2}"/>
          </ac:spMkLst>
        </pc:spChg>
        <pc:spChg chg="mod">
          <ac:chgData name="Trisha Thrush" userId="" providerId="" clId="Web-{B0B2BAB0-A37B-4C1F-831B-5AA1FADD4271}" dt="2023-09-18T19:05:05.177" v="460" actId="20577"/>
          <ac:spMkLst>
            <pc:docMk/>
            <pc:sldMk cId="1798872632" sldId="432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9:05:12.990" v="462" actId="20577"/>
        <pc:sldMkLst>
          <pc:docMk/>
          <pc:sldMk cId="2533726999" sldId="433"/>
        </pc:sldMkLst>
        <pc:spChg chg="mod">
          <ac:chgData name="Trisha Thrush" userId="" providerId="" clId="Web-{B0B2BAB0-A37B-4C1F-831B-5AA1FADD4271}" dt="2023-09-18T19:04:15.113" v="433" actId="20577"/>
          <ac:spMkLst>
            <pc:docMk/>
            <pc:sldMk cId="2533726999" sldId="433"/>
            <ac:spMk id="2" creationId="{D35CF939-1203-D191-6919-78B1B7C94FF2}"/>
          </ac:spMkLst>
        </pc:spChg>
        <pc:spChg chg="mod">
          <ac:chgData name="Trisha Thrush" userId="" providerId="" clId="Web-{B0B2BAB0-A37B-4C1F-831B-5AA1FADD4271}" dt="2023-09-18T19:05:12.990" v="462" actId="20577"/>
          <ac:spMkLst>
            <pc:docMk/>
            <pc:sldMk cId="2533726999" sldId="433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9:04:41.301" v="452" actId="20577"/>
        <pc:sldMkLst>
          <pc:docMk/>
          <pc:sldMk cId="1918735600" sldId="434"/>
        </pc:sldMkLst>
        <pc:spChg chg="mod">
          <ac:chgData name="Trisha Thrush" userId="" providerId="" clId="Web-{B0B2BAB0-A37B-4C1F-831B-5AA1FADD4271}" dt="2023-09-18T19:04:33.316" v="448" actId="20577"/>
          <ac:spMkLst>
            <pc:docMk/>
            <pc:sldMk cId="1918735600" sldId="434"/>
            <ac:spMk id="2" creationId="{D35CF939-1203-D191-6919-78B1B7C94FF2}"/>
          </ac:spMkLst>
        </pc:spChg>
        <pc:spChg chg="mod">
          <ac:chgData name="Trisha Thrush" userId="" providerId="" clId="Web-{B0B2BAB0-A37B-4C1F-831B-5AA1FADD4271}" dt="2023-09-18T19:04:41.301" v="452" actId="20577"/>
          <ac:spMkLst>
            <pc:docMk/>
            <pc:sldMk cId="1918735600" sldId="434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9:03:20.095" v="408" actId="14100"/>
        <pc:sldMkLst>
          <pc:docMk/>
          <pc:sldMk cId="2202269803" sldId="435"/>
        </pc:sldMkLst>
        <pc:spChg chg="mod">
          <ac:chgData name="Trisha Thrush" userId="" providerId="" clId="Web-{B0B2BAB0-A37B-4C1F-831B-5AA1FADD4271}" dt="2023-09-18T19:01:30.700" v="359" actId="20577"/>
          <ac:spMkLst>
            <pc:docMk/>
            <pc:sldMk cId="2202269803" sldId="435"/>
            <ac:spMk id="2" creationId="{D35CF939-1203-D191-6919-78B1B7C94FF2}"/>
          </ac:spMkLst>
        </pc:spChg>
        <pc:spChg chg="mod">
          <ac:chgData name="Trisha Thrush" userId="" providerId="" clId="Web-{B0B2BAB0-A37B-4C1F-831B-5AA1FADD4271}" dt="2023-09-18T19:03:20.095" v="408" actId="14100"/>
          <ac:spMkLst>
            <pc:docMk/>
            <pc:sldMk cId="2202269803" sldId="435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8:54:10.603" v="208" actId="1076"/>
        <pc:sldMkLst>
          <pc:docMk/>
          <pc:sldMk cId="1177350237" sldId="436"/>
        </pc:sldMkLst>
        <pc:spChg chg="mod">
          <ac:chgData name="Trisha Thrush" userId="" providerId="" clId="Web-{B0B2BAB0-A37B-4C1F-831B-5AA1FADD4271}" dt="2023-09-18T18:53:28.352" v="196" actId="1076"/>
          <ac:spMkLst>
            <pc:docMk/>
            <pc:sldMk cId="1177350237" sldId="436"/>
            <ac:spMk id="2" creationId="{BB7276F5-0001-E12B-F70B-24CE2D88F75D}"/>
          </ac:spMkLst>
        </pc:spChg>
        <pc:spChg chg="mod">
          <ac:chgData name="Trisha Thrush" userId="" providerId="" clId="Web-{B0B2BAB0-A37B-4C1F-831B-5AA1FADD4271}" dt="2023-09-18T18:54:10.603" v="208" actId="1076"/>
          <ac:spMkLst>
            <pc:docMk/>
            <pc:sldMk cId="1177350237" sldId="436"/>
            <ac:spMk id="3" creationId="{C866133E-E966-CE78-32C5-27614AC46DCA}"/>
          </ac:spMkLst>
        </pc:spChg>
      </pc:sldChg>
      <pc:sldChg chg="modSp del">
        <pc:chgData name="Trisha Thrush" userId="" providerId="" clId="Web-{B0B2BAB0-A37B-4C1F-831B-5AA1FADD4271}" dt="2023-09-18T19:00:13.290" v="328"/>
        <pc:sldMkLst>
          <pc:docMk/>
          <pc:sldMk cId="3994925561" sldId="437"/>
        </pc:sldMkLst>
        <pc:spChg chg="mod">
          <ac:chgData name="Trisha Thrush" userId="" providerId="" clId="Web-{B0B2BAB0-A37B-4C1F-831B-5AA1FADD4271}" dt="2023-09-18T18:57:09.986" v="258" actId="14100"/>
          <ac:spMkLst>
            <pc:docMk/>
            <pc:sldMk cId="3994925561" sldId="437"/>
            <ac:spMk id="2" creationId="{D35CF939-1203-D191-6919-78B1B7C94FF2}"/>
          </ac:spMkLst>
        </pc:spChg>
        <pc:spChg chg="mod">
          <ac:chgData name="Trisha Thrush" userId="" providerId="" clId="Web-{B0B2BAB0-A37B-4C1F-831B-5AA1FADD4271}" dt="2023-09-18T18:57:31.346" v="269" actId="20577"/>
          <ac:spMkLst>
            <pc:docMk/>
            <pc:sldMk cId="3994925561" sldId="437"/>
            <ac:spMk id="3" creationId="{D3797377-1D8D-F328-7B06-649B46A37567}"/>
          </ac:spMkLst>
        </pc:spChg>
      </pc:sldChg>
      <pc:sldChg chg="modSp">
        <pc:chgData name="Trisha Thrush" userId="" providerId="" clId="Web-{B0B2BAB0-A37B-4C1F-831B-5AA1FADD4271}" dt="2023-09-18T18:55:42.342" v="237" actId="20577"/>
        <pc:sldMkLst>
          <pc:docMk/>
          <pc:sldMk cId="1864196212" sldId="438"/>
        </pc:sldMkLst>
        <pc:spChg chg="mod">
          <ac:chgData name="Trisha Thrush" userId="" providerId="" clId="Web-{B0B2BAB0-A37B-4C1F-831B-5AA1FADD4271}" dt="2023-09-18T18:55:36.107" v="235" actId="20577"/>
          <ac:spMkLst>
            <pc:docMk/>
            <pc:sldMk cId="1864196212" sldId="438"/>
            <ac:spMk id="2" creationId="{D35CF939-1203-D191-6919-78B1B7C94FF2}"/>
          </ac:spMkLst>
        </pc:spChg>
        <pc:spChg chg="mod">
          <ac:chgData name="Trisha Thrush" userId="" providerId="" clId="Web-{B0B2BAB0-A37B-4C1F-831B-5AA1FADD4271}" dt="2023-09-18T18:55:42.342" v="237" actId="20577"/>
          <ac:spMkLst>
            <pc:docMk/>
            <pc:sldMk cId="1864196212" sldId="438"/>
            <ac:spMk id="6" creationId="{2E23676D-BD91-96C9-E4B6-1DEC36A19ECD}"/>
          </ac:spMkLst>
        </pc:spChg>
      </pc:sldChg>
      <pc:sldChg chg="modSp">
        <pc:chgData name="Trisha Thrush" userId="" providerId="" clId="Web-{B0B2BAB0-A37B-4C1F-831B-5AA1FADD4271}" dt="2023-09-18T18:43:08.404" v="80" actId="1076"/>
        <pc:sldMkLst>
          <pc:docMk/>
          <pc:sldMk cId="4121620299" sldId="440"/>
        </pc:sldMkLst>
        <pc:spChg chg="mod">
          <ac:chgData name="Trisha Thrush" userId="" providerId="" clId="Web-{B0B2BAB0-A37B-4C1F-831B-5AA1FADD4271}" dt="2023-09-18T18:42:42.388" v="78" actId="1076"/>
          <ac:spMkLst>
            <pc:docMk/>
            <pc:sldMk cId="4121620299" sldId="440"/>
            <ac:spMk id="3" creationId="{B43DBBEA-8021-03DE-E87E-0BC6F00D7BF6}"/>
          </ac:spMkLst>
        </pc:spChg>
        <pc:spChg chg="mod">
          <ac:chgData name="Trisha Thrush" userId="" providerId="" clId="Web-{B0B2BAB0-A37B-4C1F-831B-5AA1FADD4271}" dt="2023-09-18T18:43:08.404" v="80" actId="1076"/>
          <ac:spMkLst>
            <pc:docMk/>
            <pc:sldMk cId="4121620299" sldId="440"/>
            <ac:spMk id="4" creationId="{2A773325-30D6-9DDE-CF93-FC579B66E2A7}"/>
          </ac:spMkLst>
        </pc:spChg>
      </pc:sldChg>
      <pc:sldChg chg="delSp modSp">
        <pc:chgData name="Trisha Thrush" userId="" providerId="" clId="Web-{B0B2BAB0-A37B-4C1F-831B-5AA1FADD4271}" dt="2023-09-18T18:34:36.493" v="10" actId="14100"/>
        <pc:sldMkLst>
          <pc:docMk/>
          <pc:sldMk cId="2761212832" sldId="441"/>
        </pc:sldMkLst>
        <pc:spChg chg="mod">
          <ac:chgData name="Trisha Thrush" userId="" providerId="" clId="Web-{B0B2BAB0-A37B-4C1F-831B-5AA1FADD4271}" dt="2023-09-18T18:34:36.493" v="10" actId="14100"/>
          <ac:spMkLst>
            <pc:docMk/>
            <pc:sldMk cId="2761212832" sldId="441"/>
            <ac:spMk id="12" creationId="{8CA2D1D4-AE35-D9C9-BD5A-41A019D3E58A}"/>
          </ac:spMkLst>
        </pc:spChg>
        <pc:spChg chg="del">
          <ac:chgData name="Trisha Thrush" userId="" providerId="" clId="Web-{B0B2BAB0-A37B-4C1F-831B-5AA1FADD4271}" dt="2023-09-18T18:34:31.336" v="9"/>
          <ac:spMkLst>
            <pc:docMk/>
            <pc:sldMk cId="2761212832" sldId="441"/>
            <ac:spMk id="13" creationId="{F8C74AE9-CFA8-02FC-3154-1404F89A3726}"/>
          </ac:spMkLst>
        </pc:spChg>
      </pc:sldChg>
      <pc:sldChg chg="modSp">
        <pc:chgData name="Trisha Thrush" userId="" providerId="" clId="Web-{B0B2BAB0-A37B-4C1F-831B-5AA1FADD4271}" dt="2023-09-18T18:42:00.245" v="72" actId="20577"/>
        <pc:sldMkLst>
          <pc:docMk/>
          <pc:sldMk cId="1419505941" sldId="443"/>
        </pc:sldMkLst>
        <pc:spChg chg="mod">
          <ac:chgData name="Trisha Thrush" userId="" providerId="" clId="Web-{B0B2BAB0-A37B-4C1F-831B-5AA1FADD4271}" dt="2023-09-18T18:40:52.477" v="52" actId="20577"/>
          <ac:spMkLst>
            <pc:docMk/>
            <pc:sldMk cId="1419505941" sldId="443"/>
            <ac:spMk id="2" creationId="{F4CBB198-9911-A273-2BCB-31DE53C475A2}"/>
          </ac:spMkLst>
        </pc:spChg>
        <pc:spChg chg="mod">
          <ac:chgData name="Trisha Thrush" userId="" providerId="" clId="Web-{B0B2BAB0-A37B-4C1F-831B-5AA1FADD4271}" dt="2023-09-18T18:41:40.963" v="65" actId="20577"/>
          <ac:spMkLst>
            <pc:docMk/>
            <pc:sldMk cId="1419505941" sldId="443"/>
            <ac:spMk id="6" creationId="{64AC055B-4730-FFA5-0713-7F6A8241B4B6}"/>
          </ac:spMkLst>
        </pc:spChg>
        <pc:spChg chg="mod">
          <ac:chgData name="Trisha Thrush" userId="" providerId="" clId="Web-{B0B2BAB0-A37B-4C1F-831B-5AA1FADD4271}" dt="2023-09-18T18:42:00.245" v="72" actId="20577"/>
          <ac:spMkLst>
            <pc:docMk/>
            <pc:sldMk cId="1419505941" sldId="443"/>
            <ac:spMk id="7" creationId="{C279985A-1B4C-7CBD-D0E8-5E1821CAD83C}"/>
          </ac:spMkLst>
        </pc:spChg>
        <pc:spChg chg="mod">
          <ac:chgData name="Trisha Thrush" userId="" providerId="" clId="Web-{B0B2BAB0-A37B-4C1F-831B-5AA1FADD4271}" dt="2023-09-18T18:39:50.506" v="42" actId="1076"/>
          <ac:spMkLst>
            <pc:docMk/>
            <pc:sldMk cId="1419505941" sldId="443"/>
            <ac:spMk id="8" creationId="{B9AC53C6-4D2A-460A-8B98-5A75073A7C67}"/>
          </ac:spMkLst>
        </pc:spChg>
        <pc:spChg chg="mod">
          <ac:chgData name="Trisha Thrush" userId="" providerId="" clId="Web-{B0B2BAB0-A37B-4C1F-831B-5AA1FADD4271}" dt="2023-09-18T18:39:54.740" v="43" actId="1076"/>
          <ac:spMkLst>
            <pc:docMk/>
            <pc:sldMk cId="1419505941" sldId="443"/>
            <ac:spMk id="16" creationId="{2C739CCB-D70D-C254-E99C-F2D2202FE5EF}"/>
          </ac:spMkLst>
        </pc:spChg>
      </pc:sldChg>
      <pc:sldChg chg="modSp">
        <pc:chgData name="Trisha Thrush" userId="" providerId="" clId="Web-{B0B2BAB0-A37B-4C1F-831B-5AA1FADD4271}" dt="2023-09-18T18:56:42.813" v="254" actId="1076"/>
        <pc:sldMkLst>
          <pc:docMk/>
          <pc:sldMk cId="2459624443" sldId="444"/>
        </pc:sldMkLst>
        <pc:spChg chg="mod">
          <ac:chgData name="Trisha Thrush" userId="" providerId="" clId="Web-{B0B2BAB0-A37B-4C1F-831B-5AA1FADD4271}" dt="2023-09-18T18:56:06.327" v="241" actId="20577"/>
          <ac:spMkLst>
            <pc:docMk/>
            <pc:sldMk cId="2459624443" sldId="444"/>
            <ac:spMk id="2" creationId="{91CF8D6F-FFC9-1AB0-4E54-EEBDEAD2E896}"/>
          </ac:spMkLst>
        </pc:spChg>
        <pc:spChg chg="mod">
          <ac:chgData name="Trisha Thrush" userId="" providerId="" clId="Web-{B0B2BAB0-A37B-4C1F-831B-5AA1FADD4271}" dt="2023-09-18T18:56:42.813" v="254" actId="1076"/>
          <ac:spMkLst>
            <pc:docMk/>
            <pc:sldMk cId="2459624443" sldId="444"/>
            <ac:spMk id="3" creationId="{6CD1F5B6-B41F-7104-954B-EE146B8F65AB}"/>
          </ac:spMkLst>
        </pc:spChg>
      </pc:sldChg>
      <pc:sldChg chg="modSp">
        <pc:chgData name="Trisha Thrush" userId="" providerId="" clId="Web-{B0B2BAB0-A37B-4C1F-831B-5AA1FADD4271}" dt="2023-09-18T18:47:02.570" v="110" actId="1076"/>
        <pc:sldMkLst>
          <pc:docMk/>
          <pc:sldMk cId="2440436074" sldId="445"/>
        </pc:sldMkLst>
        <pc:spChg chg="mod">
          <ac:chgData name="Trisha Thrush" userId="" providerId="" clId="Web-{B0B2BAB0-A37B-4C1F-831B-5AA1FADD4271}" dt="2023-09-18T18:46:30.819" v="105" actId="1076"/>
          <ac:spMkLst>
            <pc:docMk/>
            <pc:sldMk cId="2440436074" sldId="445"/>
            <ac:spMk id="2" creationId="{D1432410-E80B-2FFF-C183-2B2D8F64CE58}"/>
          </ac:spMkLst>
        </pc:spChg>
        <pc:spChg chg="mod">
          <ac:chgData name="Trisha Thrush" userId="" providerId="" clId="Web-{B0B2BAB0-A37B-4C1F-831B-5AA1FADD4271}" dt="2023-09-18T18:47:02.570" v="110" actId="1076"/>
          <ac:spMkLst>
            <pc:docMk/>
            <pc:sldMk cId="2440436074" sldId="445"/>
            <ac:spMk id="3" creationId="{DEF0B430-99FF-6367-60DA-6395B20BB499}"/>
          </ac:spMkLst>
        </pc:spChg>
      </pc:sldChg>
      <pc:sldChg chg="modSp">
        <pc:chgData name="Trisha Thrush" userId="" providerId="" clId="Web-{B0B2BAB0-A37B-4C1F-831B-5AA1FADD4271}" dt="2023-09-18T18:44:04.344" v="91" actId="20577"/>
        <pc:sldMkLst>
          <pc:docMk/>
          <pc:sldMk cId="1024220767" sldId="447"/>
        </pc:sldMkLst>
        <pc:spChg chg="mod">
          <ac:chgData name="Trisha Thrush" userId="" providerId="" clId="Web-{B0B2BAB0-A37B-4C1F-831B-5AA1FADD4271}" dt="2023-09-18T18:44:04.344" v="91" actId="20577"/>
          <ac:spMkLst>
            <pc:docMk/>
            <pc:sldMk cId="1024220767" sldId="447"/>
            <ac:spMk id="3" creationId="{C9CEE059-4056-EDF8-757F-6CE4B6FDBE82}"/>
          </ac:spMkLst>
        </pc:spChg>
        <pc:spChg chg="mod">
          <ac:chgData name="Trisha Thrush" userId="" providerId="" clId="Web-{B0B2BAB0-A37B-4C1F-831B-5AA1FADD4271}" dt="2023-09-18T18:43:40.109" v="85" actId="14100"/>
          <ac:spMkLst>
            <pc:docMk/>
            <pc:sldMk cId="1024220767" sldId="447"/>
            <ac:spMk id="4" creationId="{D7FF87AF-FC18-CADC-49F3-471402BEE829}"/>
          </ac:spMkLst>
        </pc:spChg>
      </pc:sldChg>
      <pc:sldChg chg="modSp">
        <pc:chgData name="Trisha Thrush" userId="" providerId="" clId="Web-{B0B2BAB0-A37B-4C1F-831B-5AA1FADD4271}" dt="2023-09-18T18:44:58.628" v="97" actId="20577"/>
        <pc:sldMkLst>
          <pc:docMk/>
          <pc:sldMk cId="2269672179" sldId="448"/>
        </pc:sldMkLst>
        <pc:spChg chg="mod">
          <ac:chgData name="Trisha Thrush" userId="" providerId="" clId="Web-{B0B2BAB0-A37B-4C1F-831B-5AA1FADD4271}" dt="2023-09-18T18:44:58.628" v="97" actId="20577"/>
          <ac:spMkLst>
            <pc:docMk/>
            <pc:sldMk cId="2269672179" sldId="448"/>
            <ac:spMk id="3" creationId="{2BC4A3B6-A5CF-7528-CE1F-EA490ADFB047}"/>
          </ac:spMkLst>
        </pc:spChg>
        <pc:spChg chg="mod">
          <ac:chgData name="Trisha Thrush" userId="" providerId="" clId="Web-{B0B2BAB0-A37B-4C1F-831B-5AA1FADD4271}" dt="2023-09-18T18:44:35.502" v="92" actId="1076"/>
          <ac:spMkLst>
            <pc:docMk/>
            <pc:sldMk cId="2269672179" sldId="448"/>
            <ac:spMk id="4" creationId="{EEAC36B8-5B6F-4C07-8A28-5FACA966F827}"/>
          </ac:spMkLst>
        </pc:spChg>
      </pc:sldChg>
      <pc:sldChg chg="modSp">
        <pc:chgData name="Trisha Thrush" userId="" providerId="" clId="Web-{B0B2BAB0-A37B-4C1F-831B-5AA1FADD4271}" dt="2023-09-18T18:45:21.910" v="98" actId="14100"/>
        <pc:sldMkLst>
          <pc:docMk/>
          <pc:sldMk cId="4221462151" sldId="449"/>
        </pc:sldMkLst>
        <pc:picChg chg="mod">
          <ac:chgData name="Trisha Thrush" userId="" providerId="" clId="Web-{B0B2BAB0-A37B-4C1F-831B-5AA1FADD4271}" dt="2023-09-18T18:45:21.910" v="98" actId="14100"/>
          <ac:picMkLst>
            <pc:docMk/>
            <pc:sldMk cId="4221462151" sldId="449"/>
            <ac:picMk id="6" creationId="{D56F68E1-E997-6CB9-3CE6-F338E5C1DD1F}"/>
          </ac:picMkLst>
        </pc:picChg>
      </pc:sldChg>
      <pc:sldChg chg="modSp">
        <pc:chgData name="Trisha Thrush" userId="" providerId="" clId="Web-{B0B2BAB0-A37B-4C1F-831B-5AA1FADD4271}" dt="2023-09-18T18:47:23.509" v="115" actId="20577"/>
        <pc:sldMkLst>
          <pc:docMk/>
          <pc:sldMk cId="2757702609" sldId="450"/>
        </pc:sldMkLst>
        <pc:spChg chg="mod">
          <ac:chgData name="Trisha Thrush" userId="" providerId="" clId="Web-{B0B2BAB0-A37B-4C1F-831B-5AA1FADD4271}" dt="2023-09-18T18:47:23.509" v="115" actId="20577"/>
          <ac:spMkLst>
            <pc:docMk/>
            <pc:sldMk cId="2757702609" sldId="450"/>
            <ac:spMk id="2" creationId="{BB7276F5-0001-E12B-F70B-24CE2D88F75D}"/>
          </ac:spMkLst>
        </pc:spChg>
      </pc:sldChg>
      <pc:sldChg chg="modSp">
        <pc:chgData name="Trisha Thrush" userId="" providerId="" clId="Web-{B0B2BAB0-A37B-4C1F-831B-5AA1FADD4271}" dt="2023-09-18T18:47:36.181" v="117" actId="1076"/>
        <pc:sldMkLst>
          <pc:docMk/>
          <pc:sldMk cId="576218754" sldId="452"/>
        </pc:sldMkLst>
        <pc:spChg chg="mod">
          <ac:chgData name="Trisha Thrush" userId="" providerId="" clId="Web-{B0B2BAB0-A37B-4C1F-831B-5AA1FADD4271}" dt="2023-09-18T18:47:30.478" v="116" actId="1076"/>
          <ac:spMkLst>
            <pc:docMk/>
            <pc:sldMk cId="576218754" sldId="452"/>
            <ac:spMk id="2" creationId="{D1432410-E80B-2FFF-C183-2B2D8F64CE58}"/>
          </ac:spMkLst>
        </pc:spChg>
        <pc:spChg chg="mod">
          <ac:chgData name="Trisha Thrush" userId="" providerId="" clId="Web-{B0B2BAB0-A37B-4C1F-831B-5AA1FADD4271}" dt="2023-09-18T18:47:36.181" v="117" actId="1076"/>
          <ac:spMkLst>
            <pc:docMk/>
            <pc:sldMk cId="576218754" sldId="452"/>
            <ac:spMk id="3" creationId="{DEF0B430-99FF-6367-60DA-6395B20BB499}"/>
          </ac:spMkLst>
        </pc:spChg>
      </pc:sldChg>
      <pc:sldChg chg="modSp new">
        <pc:chgData name="Trisha Thrush" userId="" providerId="" clId="Web-{B0B2BAB0-A37B-4C1F-831B-5AA1FADD4271}" dt="2023-09-18T18:35:46.855" v="21" actId="20577"/>
        <pc:sldMkLst>
          <pc:docMk/>
          <pc:sldMk cId="403104249" sldId="454"/>
        </pc:sldMkLst>
        <pc:spChg chg="mod">
          <ac:chgData name="Trisha Thrush" userId="" providerId="" clId="Web-{B0B2BAB0-A37B-4C1F-831B-5AA1FADD4271}" dt="2023-09-18T18:34:59.837" v="15" actId="20577"/>
          <ac:spMkLst>
            <pc:docMk/>
            <pc:sldMk cId="403104249" sldId="454"/>
            <ac:spMk id="2" creationId="{91A990D1-9CAD-1862-DD69-456E11B5D0CA}"/>
          </ac:spMkLst>
        </pc:spChg>
        <pc:spChg chg="mod">
          <ac:chgData name="Trisha Thrush" userId="" providerId="" clId="Web-{B0B2BAB0-A37B-4C1F-831B-5AA1FADD4271}" dt="2023-09-18T18:35:46.855" v="21" actId="20577"/>
          <ac:spMkLst>
            <pc:docMk/>
            <pc:sldMk cId="403104249" sldId="454"/>
            <ac:spMk id="3" creationId="{19D118D7-FDCA-3482-9169-7A890445A3DB}"/>
          </ac:spMkLst>
        </pc:spChg>
      </pc:sldChg>
      <pc:sldChg chg="add replId">
        <pc:chgData name="Trisha Thrush" userId="" providerId="" clId="Web-{B0B2BAB0-A37B-4C1F-831B-5AA1FADD4271}" dt="2023-09-18T19:00:12.962" v="327"/>
        <pc:sldMkLst>
          <pc:docMk/>
          <pc:sldMk cId="2240215132" sldId="455"/>
        </pc:sldMkLst>
      </pc:sldChg>
    </pc:docChg>
  </pc:docChgLst>
  <pc:docChgLst>
    <pc:chgData name="Sherrie Donnelly" clId="Web-{E10CC7C3-4344-40AD-A70A-83A3A01FE2AA}"/>
    <pc:docChg chg="modSld">
      <pc:chgData name="Sherrie Donnelly" userId="" providerId="" clId="Web-{E10CC7C3-4344-40AD-A70A-83A3A01FE2AA}" dt="2023-11-01T14:44:43.867" v="7" actId="20577"/>
      <pc:docMkLst>
        <pc:docMk/>
      </pc:docMkLst>
      <pc:sldChg chg="modSp">
        <pc:chgData name="Sherrie Donnelly" userId="" providerId="" clId="Web-{E10CC7C3-4344-40AD-A70A-83A3A01FE2AA}" dt="2023-11-01T14:44:43.867" v="7" actId="20577"/>
        <pc:sldMkLst>
          <pc:docMk/>
          <pc:sldMk cId="4089890887" sldId="310"/>
        </pc:sldMkLst>
        <pc:spChg chg="mod">
          <ac:chgData name="Sherrie Donnelly" userId="" providerId="" clId="Web-{E10CC7C3-4344-40AD-A70A-83A3A01FE2AA}" dt="2023-11-01T14:44:43.867" v="7" actId="20577"/>
          <ac:spMkLst>
            <pc:docMk/>
            <pc:sldMk cId="4089890887" sldId="310"/>
            <ac:spMk id="3" creationId="{FD89CF5D-8E92-C216-AD42-C67091095366}"/>
          </ac:spMkLst>
        </pc:spChg>
      </pc:sldChg>
    </pc:docChg>
  </pc:docChgLst>
  <pc:docChgLst>
    <pc:chgData name="Heather English" clId="Web-{12856AD1-CE82-499F-A2EF-38ACD5393B58}"/>
    <pc:docChg chg="addSld">
      <pc:chgData name="Heather English" userId="" providerId="" clId="Web-{12856AD1-CE82-499F-A2EF-38ACD5393B58}" dt="2023-09-21T18:32:07.035" v="0"/>
      <pc:docMkLst>
        <pc:docMk/>
      </pc:docMkLst>
      <pc:sldChg chg="new">
        <pc:chgData name="Heather English" userId="" providerId="" clId="Web-{12856AD1-CE82-499F-A2EF-38ACD5393B58}" dt="2023-09-21T18:32:07.035" v="0"/>
        <pc:sldMkLst>
          <pc:docMk/>
          <pc:sldMk cId="2122083395" sldId="459"/>
        </pc:sldMkLst>
      </pc:sldChg>
    </pc:docChg>
  </pc:docChgLst>
  <pc:docChgLst>
    <pc:chgData name="Trisha Thrush" clId="Web-{99C30276-59D5-4B81-8CDA-7E05B1BCDD3E}"/>
    <pc:docChg chg="addSld delSld modSld">
      <pc:chgData name="Trisha Thrush" userId="" providerId="" clId="Web-{99C30276-59D5-4B81-8CDA-7E05B1BCDD3E}" dt="2023-09-07T14:26:04.459" v="74" actId="20577"/>
      <pc:docMkLst>
        <pc:docMk/>
      </pc:docMkLst>
      <pc:sldChg chg="modSp">
        <pc:chgData name="Trisha Thrush" userId="" providerId="" clId="Web-{99C30276-59D5-4B81-8CDA-7E05B1BCDD3E}" dt="2023-09-07T13:59:04.189" v="37" actId="1076"/>
        <pc:sldMkLst>
          <pc:docMk/>
          <pc:sldMk cId="3478166630" sldId="302"/>
        </pc:sldMkLst>
        <pc:spChg chg="mod">
          <ac:chgData name="Trisha Thrush" userId="" providerId="" clId="Web-{99C30276-59D5-4B81-8CDA-7E05B1BCDD3E}" dt="2023-09-07T13:59:04.189" v="37" actId="1076"/>
          <ac:spMkLst>
            <pc:docMk/>
            <pc:sldMk cId="3478166630" sldId="302"/>
            <ac:spMk id="2" creationId="{BB7276F5-0001-E12B-F70B-24CE2D88F75D}"/>
          </ac:spMkLst>
        </pc:spChg>
        <pc:spChg chg="mod">
          <ac:chgData name="Trisha Thrush" userId="" providerId="" clId="Web-{99C30276-59D5-4B81-8CDA-7E05B1BCDD3E}" dt="2023-09-07T13:59:01.189" v="36" actId="1076"/>
          <ac:spMkLst>
            <pc:docMk/>
            <pc:sldMk cId="3478166630" sldId="302"/>
            <ac:spMk id="3" creationId="{C866133E-E966-CE78-32C5-27614AC46DCA}"/>
          </ac:spMkLst>
        </pc:spChg>
      </pc:sldChg>
      <pc:sldChg chg="modSp">
        <pc:chgData name="Trisha Thrush" userId="" providerId="" clId="Web-{99C30276-59D5-4B81-8CDA-7E05B1BCDD3E}" dt="2023-09-07T14:26:04.459" v="74" actId="20577"/>
        <pc:sldMkLst>
          <pc:docMk/>
          <pc:sldMk cId="2571975815" sldId="305"/>
        </pc:sldMkLst>
        <pc:spChg chg="mod">
          <ac:chgData name="Trisha Thrush" userId="" providerId="" clId="Web-{99C30276-59D5-4B81-8CDA-7E05B1BCDD3E}" dt="2023-09-07T14:26:04.459" v="74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modSp add del">
        <pc:chgData name="Trisha Thrush" userId="" providerId="" clId="Web-{99C30276-59D5-4B81-8CDA-7E05B1BCDD3E}" dt="2023-09-07T14:00:24.050" v="55"/>
        <pc:sldMkLst>
          <pc:docMk/>
          <pc:sldMk cId="370460528" sldId="334"/>
        </pc:sldMkLst>
        <pc:spChg chg="mod">
          <ac:chgData name="Trisha Thrush" userId="" providerId="" clId="Web-{99C30276-59D5-4B81-8CDA-7E05B1BCDD3E}" dt="2023-09-07T13:59:54.534" v="47" actId="1076"/>
          <ac:spMkLst>
            <pc:docMk/>
            <pc:sldMk cId="370460528" sldId="334"/>
            <ac:spMk id="2" creationId="{B17AA5B2-88E9-6EA2-FA24-F3A2E138E7C6}"/>
          </ac:spMkLst>
        </pc:spChg>
      </pc:sldChg>
      <pc:sldChg chg="delSp modSp">
        <pc:chgData name="Trisha Thrush" userId="" providerId="" clId="Web-{99C30276-59D5-4B81-8CDA-7E05B1BCDD3E}" dt="2023-09-07T13:59:48.284" v="46" actId="1076"/>
        <pc:sldMkLst>
          <pc:docMk/>
          <pc:sldMk cId="1016440511" sldId="362"/>
        </pc:sldMkLst>
        <pc:spChg chg="mod">
          <ac:chgData name="Trisha Thrush" userId="" providerId="" clId="Web-{99C30276-59D5-4B81-8CDA-7E05B1BCDD3E}" dt="2023-09-07T13:59:48.284" v="46" actId="1076"/>
          <ac:spMkLst>
            <pc:docMk/>
            <pc:sldMk cId="1016440511" sldId="362"/>
            <ac:spMk id="2" creationId="{B17AA5B2-88E9-6EA2-FA24-F3A2E138E7C6}"/>
          </ac:spMkLst>
        </pc:spChg>
        <pc:spChg chg="del mod">
          <ac:chgData name="Trisha Thrush" userId="" providerId="" clId="Web-{99C30276-59D5-4B81-8CDA-7E05B1BCDD3E}" dt="2023-09-07T13:59:44.378" v="45"/>
          <ac:spMkLst>
            <pc:docMk/>
            <pc:sldMk cId="1016440511" sldId="362"/>
            <ac:spMk id="4" creationId="{30095F3A-C0C0-395F-7923-73996AABF0AC}"/>
          </ac:spMkLst>
        </pc:spChg>
        <pc:picChg chg="del">
          <ac:chgData name="Trisha Thrush" userId="" providerId="" clId="Web-{99C30276-59D5-4B81-8CDA-7E05B1BCDD3E}" dt="2023-09-07T13:59:36.424" v="44"/>
          <ac:picMkLst>
            <pc:docMk/>
            <pc:sldMk cId="1016440511" sldId="362"/>
            <ac:picMk id="6" creationId="{B4D57B3C-7925-3767-7FA7-1A3635342D17}"/>
          </ac:picMkLst>
        </pc:picChg>
      </pc:sldChg>
      <pc:sldChg chg="add del">
        <pc:chgData name="Trisha Thrush" userId="" providerId="" clId="Web-{99C30276-59D5-4B81-8CDA-7E05B1BCDD3E}" dt="2023-09-07T14:00:16.534" v="53"/>
        <pc:sldMkLst>
          <pc:docMk/>
          <pc:sldMk cId="938292369" sldId="367"/>
        </pc:sldMkLst>
      </pc:sldChg>
      <pc:sldChg chg="add del">
        <pc:chgData name="Trisha Thrush" userId="" providerId="" clId="Web-{99C30276-59D5-4B81-8CDA-7E05B1BCDD3E}" dt="2023-09-07T14:00:14.456" v="52"/>
        <pc:sldMkLst>
          <pc:docMk/>
          <pc:sldMk cId="2576132407" sldId="370"/>
        </pc:sldMkLst>
      </pc:sldChg>
      <pc:sldChg chg="add del">
        <pc:chgData name="Trisha Thrush" userId="" providerId="" clId="Web-{99C30276-59D5-4B81-8CDA-7E05B1BCDD3E}" dt="2023-09-07T14:00:19.456" v="54"/>
        <pc:sldMkLst>
          <pc:docMk/>
          <pc:sldMk cId="2766805158" sldId="376"/>
        </pc:sldMkLst>
      </pc:sldChg>
      <pc:sldChg chg="modSp">
        <pc:chgData name="Trisha Thrush" userId="" providerId="" clId="Web-{99C30276-59D5-4B81-8CDA-7E05B1BCDD3E}" dt="2023-09-07T13:59:09.706" v="38" actId="1076"/>
        <pc:sldMkLst>
          <pc:docMk/>
          <pc:sldMk cId="2898936755" sldId="408"/>
        </pc:sldMkLst>
        <pc:spChg chg="mod">
          <ac:chgData name="Trisha Thrush" userId="" providerId="" clId="Web-{99C30276-59D5-4B81-8CDA-7E05B1BCDD3E}" dt="2023-09-07T13:59:09.706" v="38" actId="1076"/>
          <ac:spMkLst>
            <pc:docMk/>
            <pc:sldMk cId="2898936755" sldId="408"/>
            <ac:spMk id="2" creationId="{BB7276F5-0001-E12B-F70B-24CE2D88F75D}"/>
          </ac:spMkLst>
        </pc:spChg>
        <pc:spChg chg="mod">
          <ac:chgData name="Trisha Thrush" userId="" providerId="" clId="Web-{99C30276-59D5-4B81-8CDA-7E05B1BCDD3E}" dt="2023-09-07T13:58:52.252" v="34" actId="1076"/>
          <ac:spMkLst>
            <pc:docMk/>
            <pc:sldMk cId="2898936755" sldId="408"/>
            <ac:spMk id="3" creationId="{C866133E-E966-CE78-32C5-27614AC46DCA}"/>
          </ac:spMkLst>
        </pc:spChg>
      </pc:sldChg>
    </pc:docChg>
  </pc:docChgLst>
  <pc:docChgLst>
    <pc:chgData name="Tammy Foster" clId="Web-{156B2B0C-79C8-4455-A6FA-74056AF00DDE}"/>
    <pc:docChg chg="addSld modSld">
      <pc:chgData name="Tammy Foster" userId="" providerId="" clId="Web-{156B2B0C-79C8-4455-A6FA-74056AF00DDE}" dt="2023-09-08T15:47:56.964" v="593" actId="20577"/>
      <pc:docMkLst>
        <pc:docMk/>
      </pc:docMkLst>
      <pc:sldChg chg="addSp delSp modSp">
        <pc:chgData name="Tammy Foster" userId="" providerId="" clId="Web-{156B2B0C-79C8-4455-A6FA-74056AF00DDE}" dt="2023-09-08T15:39:17.246" v="467" actId="1076"/>
        <pc:sldMkLst>
          <pc:docMk/>
          <pc:sldMk cId="28653796" sldId="428"/>
        </pc:sldMkLst>
        <pc:spChg chg="mod">
          <ac:chgData name="Tammy Foster" userId="" providerId="" clId="Web-{156B2B0C-79C8-4455-A6FA-74056AF00DDE}" dt="2023-09-08T15:33:34.626" v="327" actId="20577"/>
          <ac:spMkLst>
            <pc:docMk/>
            <pc:sldMk cId="28653796" sldId="428"/>
            <ac:spMk id="3" creationId="{D3797377-1D8D-F328-7B06-649B46A37567}"/>
          </ac:spMkLst>
        </pc:spChg>
        <pc:spChg chg="add mod">
          <ac:chgData name="Tammy Foster" userId="" providerId="" clId="Web-{156B2B0C-79C8-4455-A6FA-74056AF00DDE}" dt="2023-09-08T15:39:17.246" v="467" actId="1076"/>
          <ac:spMkLst>
            <pc:docMk/>
            <pc:sldMk cId="28653796" sldId="428"/>
            <ac:spMk id="4" creationId="{C6345B20-106E-CDF4-4ABC-016F18309AC1}"/>
          </ac:spMkLst>
        </pc:spChg>
        <pc:spChg chg="add del mod">
          <ac:chgData name="Tammy Foster" userId="" providerId="" clId="Web-{156B2B0C-79C8-4455-A6FA-74056AF00DDE}" dt="2023-09-08T15:16:15.299" v="16"/>
          <ac:spMkLst>
            <pc:docMk/>
            <pc:sldMk cId="28653796" sldId="428"/>
            <ac:spMk id="6" creationId="{0F96933F-AE8F-629E-FCB4-FD492469FD5D}"/>
          </ac:spMkLst>
        </pc:spChg>
      </pc:sldChg>
      <pc:sldChg chg="addSp delSp modSp">
        <pc:chgData name="Tammy Foster" userId="" providerId="" clId="Web-{156B2B0C-79C8-4455-A6FA-74056AF00DDE}" dt="2023-09-08T15:39:55.872" v="501" actId="20577"/>
        <pc:sldMkLst>
          <pc:docMk/>
          <pc:sldMk cId="1864196212" sldId="438"/>
        </pc:sldMkLst>
        <pc:spChg chg="add del mod">
          <ac:chgData name="Tammy Foster" userId="" providerId="" clId="Web-{156B2B0C-79C8-4455-A6FA-74056AF00DDE}" dt="2023-09-08T15:16:44.362" v="22"/>
          <ac:spMkLst>
            <pc:docMk/>
            <pc:sldMk cId="1864196212" sldId="438"/>
            <ac:spMk id="4" creationId="{D9F60762-AEA1-308F-A30C-483DDC91BCD6}"/>
          </ac:spMkLst>
        </pc:spChg>
        <pc:spChg chg="add mod">
          <ac:chgData name="Tammy Foster" userId="" providerId="" clId="Web-{156B2B0C-79C8-4455-A6FA-74056AF00DDE}" dt="2023-09-08T15:39:55.872" v="501" actId="20577"/>
          <ac:spMkLst>
            <pc:docMk/>
            <pc:sldMk cId="1864196212" sldId="438"/>
            <ac:spMk id="6" creationId="{2E23676D-BD91-96C9-E4B6-1DEC36A19ECD}"/>
          </ac:spMkLst>
        </pc:spChg>
      </pc:sldChg>
      <pc:sldChg chg="modSp new">
        <pc:chgData name="Tammy Foster" userId="" providerId="" clId="Web-{156B2B0C-79C8-4455-A6FA-74056AF00DDE}" dt="2023-09-08T15:47:56.964" v="593" actId="20577"/>
        <pc:sldMkLst>
          <pc:docMk/>
          <pc:sldMk cId="2459624443" sldId="444"/>
        </pc:sldMkLst>
        <pc:spChg chg="mod">
          <ac:chgData name="Tammy Foster" userId="" providerId="" clId="Web-{156B2B0C-79C8-4455-A6FA-74056AF00DDE}" dt="2023-09-08T15:40:58.546" v="529" actId="1076"/>
          <ac:spMkLst>
            <pc:docMk/>
            <pc:sldMk cId="2459624443" sldId="444"/>
            <ac:spMk id="2" creationId="{91CF8D6F-FFC9-1AB0-4E54-EEBDEAD2E896}"/>
          </ac:spMkLst>
        </pc:spChg>
        <pc:spChg chg="mod">
          <ac:chgData name="Tammy Foster" userId="" providerId="" clId="Web-{156B2B0C-79C8-4455-A6FA-74056AF00DDE}" dt="2023-09-08T15:47:56.964" v="593" actId="20577"/>
          <ac:spMkLst>
            <pc:docMk/>
            <pc:sldMk cId="2459624443" sldId="444"/>
            <ac:spMk id="3" creationId="{6CD1F5B6-B41F-7104-954B-EE146B8F65AB}"/>
          </ac:spMkLst>
        </pc:spChg>
      </pc:sldChg>
    </pc:docChg>
  </pc:docChgLst>
  <pc:docChgLst>
    <pc:chgData name="Dani Meier" clId="Web-{1B4023DE-9E1E-4742-BA49-C2C60D0DAB2C}"/>
    <pc:docChg chg="modSld">
      <pc:chgData name="Dani Meier" userId="" providerId="" clId="Web-{1B4023DE-9E1E-4742-BA49-C2C60D0DAB2C}" dt="2023-09-13T19:16:46.030" v="15"/>
      <pc:docMkLst>
        <pc:docMk/>
      </pc:docMkLst>
      <pc:sldChg chg="modSp">
        <pc:chgData name="Dani Meier" userId="" providerId="" clId="Web-{1B4023DE-9E1E-4742-BA49-C2C60D0DAB2C}" dt="2023-09-13T19:13:40.743" v="4" actId="20577"/>
        <pc:sldMkLst>
          <pc:docMk/>
          <pc:sldMk cId="2571975815" sldId="305"/>
        </pc:sldMkLst>
        <pc:spChg chg="mod">
          <ac:chgData name="Dani Meier" userId="" providerId="" clId="Web-{1B4023DE-9E1E-4742-BA49-C2C60D0DAB2C}" dt="2023-09-13T19:13:40.743" v="4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addAnim">
        <pc:chgData name="Dani Meier" userId="" providerId="" clId="Web-{1B4023DE-9E1E-4742-BA49-C2C60D0DAB2C}" dt="2023-09-13T19:16:46.030" v="15"/>
        <pc:sldMkLst>
          <pc:docMk/>
          <pc:sldMk cId="2440436074" sldId="445"/>
        </pc:sldMkLst>
      </pc:sldChg>
      <pc:sldChg chg="modSp">
        <pc:chgData name="Dani Meier" userId="" providerId="" clId="Web-{1B4023DE-9E1E-4742-BA49-C2C60D0DAB2C}" dt="2023-09-13T19:15:55.325" v="14" actId="20577"/>
        <pc:sldMkLst>
          <pc:docMk/>
          <pc:sldMk cId="4221462151" sldId="449"/>
        </pc:sldMkLst>
        <pc:spChg chg="mod">
          <ac:chgData name="Dani Meier" userId="" providerId="" clId="Web-{1B4023DE-9E1E-4742-BA49-C2C60D0DAB2C}" dt="2023-09-13T19:15:55.325" v="14" actId="20577"/>
          <ac:spMkLst>
            <pc:docMk/>
            <pc:sldMk cId="4221462151" sldId="449"/>
            <ac:spMk id="3" creationId="{D2B111CE-29BD-82F3-2634-6D2993FF9617}"/>
          </ac:spMkLst>
        </pc:spChg>
      </pc:sldChg>
    </pc:docChg>
  </pc:docChgLst>
  <pc:docChgLst>
    <pc:chgData name="Sherrie Donnelly" userId="JquVIkks31WialWPPZhveQVQy2jQ08Oezu+5annt3FE=" providerId="None" clId="Web-{FF2714B7-92A2-4CCD-AC8E-82EB7A142518}"/>
    <pc:docChg chg="delSld modSld">
      <pc:chgData name="Sherrie Donnelly" userId="JquVIkks31WialWPPZhveQVQy2jQ08Oezu+5annt3FE=" providerId="None" clId="Web-{FF2714B7-92A2-4CCD-AC8E-82EB7A142518}" dt="2023-09-13T20:17:46.711" v="20"/>
      <pc:docMkLst>
        <pc:docMk/>
      </pc:docMkLst>
      <pc:sldChg chg="modSp">
        <pc:chgData name="Sherrie Donnelly" userId="JquVIkks31WialWPPZhveQVQy2jQ08Oezu+5annt3FE=" providerId="None" clId="Web-{FF2714B7-92A2-4CCD-AC8E-82EB7A142518}" dt="2023-09-13T20:17:36.304" v="19" actId="20577"/>
        <pc:sldMkLst>
          <pc:docMk/>
          <pc:sldMk cId="2571975815" sldId="305"/>
        </pc:sldMkLst>
        <pc:spChg chg="mod">
          <ac:chgData name="Sherrie Donnelly" userId="JquVIkks31WialWPPZhveQVQy2jQ08Oezu+5annt3FE=" providerId="None" clId="Web-{FF2714B7-92A2-4CCD-AC8E-82EB7A142518}" dt="2023-09-13T20:17:36.304" v="19" actId="20577"/>
          <ac:spMkLst>
            <pc:docMk/>
            <pc:sldMk cId="2571975815" sldId="305"/>
            <ac:spMk id="3" creationId="{FD89CF5D-8E92-C216-AD42-C67091095366}"/>
          </ac:spMkLst>
        </pc:spChg>
      </pc:sldChg>
      <pc:sldChg chg="del">
        <pc:chgData name="Sherrie Donnelly" userId="JquVIkks31WialWPPZhveQVQy2jQ08Oezu+5annt3FE=" providerId="None" clId="Web-{FF2714B7-92A2-4CCD-AC8E-82EB7A142518}" dt="2023-09-13T20:17:46.711" v="20"/>
        <pc:sldMkLst>
          <pc:docMk/>
          <pc:sldMk cId="3058096634" sldId="423"/>
        </pc:sldMkLst>
      </pc:sldChg>
    </pc:docChg>
  </pc:docChgLst>
  <pc:docChgLst>
    <pc:chgData name="Dani Meier" userId="WF8vQa6V3PkTi3zr7rPxnmFOnnGJF6pDISdxYgNNa+0=" providerId="None" clId="Web-{9A5B4D83-624F-4D27-AE5A-C1DF44FFBE90}"/>
    <pc:docChg chg="sldOrd">
      <pc:chgData name="Dani Meier" userId="WF8vQa6V3PkTi3zr7rPxnmFOnnGJF6pDISdxYgNNa+0=" providerId="None" clId="Web-{9A5B4D83-624F-4D27-AE5A-C1DF44FFBE90}" dt="2023-09-21T15:33:03.695" v="0"/>
      <pc:docMkLst>
        <pc:docMk/>
      </pc:docMkLst>
      <pc:sldChg chg="ord">
        <pc:chgData name="Dani Meier" userId="WF8vQa6V3PkTi3zr7rPxnmFOnnGJF6pDISdxYgNNa+0=" providerId="None" clId="Web-{9A5B4D83-624F-4D27-AE5A-C1DF44FFBE90}" dt="2023-09-21T15:33:03.695" v="0"/>
        <pc:sldMkLst>
          <pc:docMk/>
          <pc:sldMk cId="2229027000" sldId="456"/>
        </pc:sldMkLst>
      </pc:sldChg>
    </pc:docChg>
  </pc:docChgLst>
  <pc:docChgLst>
    <pc:chgData name="Joseph Sedlock" clId="Web-{700CE453-1D94-4203-9EA1-0085290B7D25}"/>
    <pc:docChg chg="modSld">
      <pc:chgData name="Joseph Sedlock" userId="" providerId="" clId="Web-{700CE453-1D94-4203-9EA1-0085290B7D25}" dt="2023-09-14T14:47:21.364" v="5" actId="20577"/>
      <pc:docMkLst>
        <pc:docMk/>
      </pc:docMkLst>
      <pc:sldChg chg="modSp">
        <pc:chgData name="Joseph Sedlock" userId="" providerId="" clId="Web-{700CE453-1D94-4203-9EA1-0085290B7D25}" dt="2023-09-14T14:47:21.364" v="5" actId="20577"/>
        <pc:sldMkLst>
          <pc:docMk/>
          <pc:sldMk cId="1599282201" sldId="421"/>
        </pc:sldMkLst>
        <pc:spChg chg="mod">
          <ac:chgData name="Joseph Sedlock" userId="" providerId="" clId="Web-{700CE453-1D94-4203-9EA1-0085290B7D25}" dt="2023-09-14T14:47:21.364" v="5" actId="20577"/>
          <ac:spMkLst>
            <pc:docMk/>
            <pc:sldMk cId="1599282201" sldId="421"/>
            <ac:spMk id="2" creationId="{BB7276F5-0001-E12B-F70B-24CE2D88F75D}"/>
          </ac:spMkLst>
        </pc:spChg>
      </pc:sldChg>
    </pc:docChg>
  </pc:docChgLst>
  <pc:docChgLst>
    <pc:chgData name="Dani Meier" userId="WF8vQa6V3PkTi3zr7rPxnmFOnnGJF6pDISdxYgNNa+0=" providerId="None" clId="Web-{33D49D92-C6DC-4D46-BF1C-3181FA75DA26}"/>
    <pc:docChg chg="addSld modSld">
      <pc:chgData name="Dani Meier" userId="WF8vQa6V3PkTi3zr7rPxnmFOnnGJF6pDISdxYgNNa+0=" providerId="None" clId="Web-{33D49D92-C6DC-4D46-BF1C-3181FA75DA26}" dt="2023-09-21T15:06:31.104" v="28" actId="20577"/>
      <pc:docMkLst>
        <pc:docMk/>
      </pc:docMkLst>
      <pc:sldChg chg="modSp">
        <pc:chgData name="Dani Meier" userId="WF8vQa6V3PkTi3zr7rPxnmFOnnGJF6pDISdxYgNNa+0=" providerId="None" clId="Web-{33D49D92-C6DC-4D46-BF1C-3181FA75DA26}" dt="2023-09-21T15:05:13.742" v="26" actId="20577"/>
        <pc:sldMkLst>
          <pc:docMk/>
          <pc:sldMk cId="2440436074" sldId="445"/>
        </pc:sldMkLst>
        <pc:spChg chg="mod">
          <ac:chgData name="Dani Meier" userId="WF8vQa6V3PkTi3zr7rPxnmFOnnGJF6pDISdxYgNNa+0=" providerId="None" clId="Web-{33D49D92-C6DC-4D46-BF1C-3181FA75DA26}" dt="2023-09-21T15:05:13.742" v="26" actId="20577"/>
          <ac:spMkLst>
            <pc:docMk/>
            <pc:sldMk cId="2440436074" sldId="445"/>
            <ac:spMk id="3" creationId="{DEF0B430-99FF-6367-60DA-6395B20BB499}"/>
          </ac:spMkLst>
        </pc:spChg>
      </pc:sldChg>
      <pc:sldChg chg="modSp">
        <pc:chgData name="Dani Meier" userId="WF8vQa6V3PkTi3zr7rPxnmFOnnGJF6pDISdxYgNNa+0=" providerId="None" clId="Web-{33D49D92-C6DC-4D46-BF1C-3181FA75DA26}" dt="2023-09-21T15:05:53.962" v="27" actId="1076"/>
        <pc:sldMkLst>
          <pc:docMk/>
          <pc:sldMk cId="1494282269" sldId="453"/>
        </pc:sldMkLst>
        <pc:spChg chg="mod">
          <ac:chgData name="Dani Meier" userId="WF8vQa6V3PkTi3zr7rPxnmFOnnGJF6pDISdxYgNNa+0=" providerId="None" clId="Web-{33D49D92-C6DC-4D46-BF1C-3181FA75DA26}" dt="2023-09-21T15:05:53.962" v="27" actId="1076"/>
          <ac:spMkLst>
            <pc:docMk/>
            <pc:sldMk cId="1494282269" sldId="453"/>
            <ac:spMk id="3" creationId="{DEF0B430-99FF-6367-60DA-6395B20BB499}"/>
          </ac:spMkLst>
        </pc:spChg>
      </pc:sldChg>
      <pc:sldChg chg="addSp delSp modSp new">
        <pc:chgData name="Dani Meier" userId="WF8vQa6V3PkTi3zr7rPxnmFOnnGJF6pDISdxYgNNa+0=" providerId="None" clId="Web-{33D49D92-C6DC-4D46-BF1C-3181FA75DA26}" dt="2023-09-21T14:57:55.477" v="24" actId="1076"/>
        <pc:sldMkLst>
          <pc:docMk/>
          <pc:sldMk cId="2229027000" sldId="456"/>
        </pc:sldMkLst>
        <pc:spChg chg="mod">
          <ac:chgData name="Dani Meier" userId="WF8vQa6V3PkTi3zr7rPxnmFOnnGJF6pDISdxYgNNa+0=" providerId="None" clId="Web-{33D49D92-C6DC-4D46-BF1C-3181FA75DA26}" dt="2023-09-21T14:57:55.477" v="24" actId="1076"/>
          <ac:spMkLst>
            <pc:docMk/>
            <pc:sldMk cId="2229027000" sldId="456"/>
            <ac:spMk id="2" creationId="{480A7339-4811-BBB9-2340-B78972980948}"/>
          </ac:spMkLst>
        </pc:spChg>
        <pc:spChg chg="del">
          <ac:chgData name="Dani Meier" userId="WF8vQa6V3PkTi3zr7rPxnmFOnnGJF6pDISdxYgNNa+0=" providerId="None" clId="Web-{33D49D92-C6DC-4D46-BF1C-3181FA75DA26}" dt="2023-09-21T14:57:10.445" v="1"/>
          <ac:spMkLst>
            <pc:docMk/>
            <pc:sldMk cId="2229027000" sldId="456"/>
            <ac:spMk id="3" creationId="{2ED72339-C7A2-62AC-B515-FA0024112F93}"/>
          </ac:spMkLst>
        </pc:spChg>
        <pc:picChg chg="add mod ord">
          <ac:chgData name="Dani Meier" userId="WF8vQa6V3PkTi3zr7rPxnmFOnnGJF6pDISdxYgNNa+0=" providerId="None" clId="Web-{33D49D92-C6DC-4D46-BF1C-3181FA75DA26}" dt="2023-09-21T14:57:47.211" v="23" actId="14100"/>
          <ac:picMkLst>
            <pc:docMk/>
            <pc:sldMk cId="2229027000" sldId="456"/>
            <ac:picMk id="4" creationId="{A37AC440-6B57-18D9-BD00-49A199419245}"/>
          </ac:picMkLst>
        </pc:picChg>
      </pc:sldChg>
      <pc:sldChg chg="modSp">
        <pc:chgData name="Dani Meier" userId="WF8vQa6V3PkTi3zr7rPxnmFOnnGJF6pDISdxYgNNa+0=" providerId="None" clId="Web-{33D49D92-C6DC-4D46-BF1C-3181FA75DA26}" dt="2023-09-21T15:06:31.104" v="28" actId="20577"/>
        <pc:sldMkLst>
          <pc:docMk/>
          <pc:sldMk cId="1729455023" sldId="458"/>
        </pc:sldMkLst>
        <pc:spChg chg="mod">
          <ac:chgData name="Dani Meier" userId="WF8vQa6V3PkTi3zr7rPxnmFOnnGJF6pDISdxYgNNa+0=" providerId="None" clId="Web-{33D49D92-C6DC-4D46-BF1C-3181FA75DA26}" dt="2023-09-21T15:06:31.104" v="28" actId="20577"/>
          <ac:spMkLst>
            <pc:docMk/>
            <pc:sldMk cId="1729455023" sldId="458"/>
            <ac:spMk id="3" creationId="{DEF0B430-99FF-6367-60DA-6395B20BB499}"/>
          </ac:spMkLst>
        </pc:spChg>
      </pc:sldChg>
    </pc:docChg>
  </pc:docChgLst>
  <pc:docChgLst>
    <pc:chgData name="Tammy Foster" clId="Web-{CF1AE729-C828-46A4-B4CE-D205FEAE9B48}"/>
    <pc:docChg chg="modSld">
      <pc:chgData name="Tammy Foster" userId="" providerId="" clId="Web-{CF1AE729-C828-46A4-B4CE-D205FEAE9B48}" dt="2023-09-08T17:12:28.235" v="88" actId="1076"/>
      <pc:docMkLst>
        <pc:docMk/>
      </pc:docMkLst>
      <pc:sldChg chg="delSp modSp">
        <pc:chgData name="Tammy Foster" userId="" providerId="" clId="Web-{CF1AE729-C828-46A4-B4CE-D205FEAE9B48}" dt="2023-09-08T16:51:29.315" v="25" actId="20577"/>
        <pc:sldMkLst>
          <pc:docMk/>
          <pc:sldMk cId="28653796" sldId="428"/>
        </pc:sldMkLst>
        <pc:spChg chg="mod">
          <ac:chgData name="Tammy Foster" userId="" providerId="" clId="Web-{CF1AE729-C828-46A4-B4CE-D205FEAE9B48}" dt="2023-09-08T16:51:29.315" v="25" actId="20577"/>
          <ac:spMkLst>
            <pc:docMk/>
            <pc:sldMk cId="28653796" sldId="428"/>
            <ac:spMk id="3" creationId="{D3797377-1D8D-F328-7B06-649B46A37567}"/>
          </ac:spMkLst>
        </pc:spChg>
        <pc:spChg chg="del mod">
          <ac:chgData name="Tammy Foster" userId="" providerId="" clId="Web-{CF1AE729-C828-46A4-B4CE-D205FEAE9B48}" dt="2023-09-08T16:49:41.108" v="13"/>
          <ac:spMkLst>
            <pc:docMk/>
            <pc:sldMk cId="28653796" sldId="428"/>
            <ac:spMk id="4" creationId="{C6345B20-106E-CDF4-4ABC-016F18309AC1}"/>
          </ac:spMkLst>
        </pc:spChg>
      </pc:sldChg>
      <pc:sldChg chg="modSp">
        <pc:chgData name="Tammy Foster" userId="" providerId="" clId="Web-{CF1AE729-C828-46A4-B4CE-D205FEAE9B48}" dt="2023-09-08T16:49:00.966" v="6" actId="20577"/>
        <pc:sldMkLst>
          <pc:docMk/>
          <pc:sldMk cId="1864196212" sldId="438"/>
        </pc:sldMkLst>
        <pc:spChg chg="mod">
          <ac:chgData name="Tammy Foster" userId="" providerId="" clId="Web-{CF1AE729-C828-46A4-B4CE-D205FEAE9B48}" dt="2023-09-08T16:49:00.966" v="6" actId="20577"/>
          <ac:spMkLst>
            <pc:docMk/>
            <pc:sldMk cId="1864196212" sldId="438"/>
            <ac:spMk id="6" creationId="{2E23676D-BD91-96C9-E4B6-1DEC36A19ECD}"/>
          </ac:spMkLst>
        </pc:spChg>
      </pc:sldChg>
      <pc:sldChg chg="addSp modSp">
        <pc:chgData name="Tammy Foster" userId="" providerId="" clId="Web-{CF1AE729-C828-46A4-B4CE-D205FEAE9B48}" dt="2023-09-08T17:12:28.235" v="88" actId="1076"/>
        <pc:sldMkLst>
          <pc:docMk/>
          <pc:sldMk cId="2459624443" sldId="444"/>
        </pc:sldMkLst>
        <pc:spChg chg="mod">
          <ac:chgData name="Tammy Foster" userId="" providerId="" clId="Web-{CF1AE729-C828-46A4-B4CE-D205FEAE9B48}" dt="2023-09-08T17:04:48.875" v="86" actId="20577"/>
          <ac:spMkLst>
            <pc:docMk/>
            <pc:sldMk cId="2459624443" sldId="444"/>
            <ac:spMk id="3" creationId="{6CD1F5B6-B41F-7104-954B-EE146B8F65AB}"/>
          </ac:spMkLst>
        </pc:spChg>
        <pc:spChg chg="add mod">
          <ac:chgData name="Tammy Foster" userId="" providerId="" clId="Web-{CF1AE729-C828-46A4-B4CE-D205FEAE9B48}" dt="2023-09-08T17:12:28.235" v="88" actId="1076"/>
          <ac:spMkLst>
            <pc:docMk/>
            <pc:sldMk cId="2459624443" sldId="444"/>
            <ac:spMk id="4" creationId="{2F2AAB74-D234-5CA3-6DF0-5DBBB19D2674}"/>
          </ac:spMkLst>
        </pc:spChg>
      </pc:sldChg>
    </pc:docChg>
  </pc:docChgLst>
  <pc:docChgLst>
    <pc:chgData name="Cammie Myers" clId="Web-{BF7BD8D1-CCAA-4AE9-B896-B3DA7ADE4767}"/>
    <pc:docChg chg="addSld">
      <pc:chgData name="Cammie Myers" userId="" providerId="" clId="Web-{BF7BD8D1-CCAA-4AE9-B896-B3DA7ADE4767}" dt="2023-08-29T18:35:05.794" v="0"/>
      <pc:docMkLst>
        <pc:docMk/>
      </pc:docMkLst>
      <pc:sldChg chg="new">
        <pc:chgData name="Cammie Myers" userId="" providerId="" clId="Web-{BF7BD8D1-CCAA-4AE9-B896-B3DA7ADE4767}" dt="2023-08-29T18:35:05.794" v="0"/>
        <pc:sldMkLst>
          <pc:docMk/>
          <pc:sldMk cId="950948367" sldId="417"/>
        </pc:sldMkLst>
      </pc:sldChg>
    </pc:docChg>
  </pc:docChgLst>
  <pc:docChgLst>
    <pc:chgData name="Sarah Andreotti" clId="Web-{36F4092D-8907-4AA3-A102-421B1168078F}"/>
    <pc:docChg chg="addSld delSld modSld addMainMaster delMainMaster">
      <pc:chgData name="Sarah Andreotti" userId="" providerId="" clId="Web-{36F4092D-8907-4AA3-A102-421B1168078F}" dt="2023-09-08T14:14:59.134" v="80" actId="1076"/>
      <pc:docMkLst>
        <pc:docMk/>
      </pc:docMkLst>
      <pc:sldChg chg="modSp delCm modCm">
        <pc:chgData name="Sarah Andreotti" userId="" providerId="" clId="Web-{36F4092D-8907-4AA3-A102-421B1168078F}" dt="2023-09-08T14:05:41.103" v="4"/>
        <pc:sldMkLst>
          <pc:docMk/>
          <pc:sldMk cId="2571975815" sldId="305"/>
        </pc:sldMkLst>
        <pc:spChg chg="mod">
          <ac:chgData name="Sarah Andreotti" userId="" providerId="" clId="Web-{36F4092D-8907-4AA3-A102-421B1168078F}" dt="2023-09-08T14:05:23.446" v="3" actId="20577"/>
          <ac:spMkLst>
            <pc:docMk/>
            <pc:sldMk cId="2571975815" sldId="305"/>
            <ac:spMk id="3" creationId="{FD89CF5D-8E92-C216-AD42-C67091095366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Sarah Andreotti" userId="" providerId="" clId="Web-{36F4092D-8907-4AA3-A102-421B1168078F}" dt="2023-09-08T14:05:41.103" v="4"/>
              <pc2:cmMkLst xmlns:pc2="http://schemas.microsoft.com/office/powerpoint/2019/9/main/command">
                <pc:docMk/>
                <pc:sldMk cId="2571975815" sldId="305"/>
                <pc2:cmMk id="{F543196B-9DE5-4B01-8AC2-09ECF4BAE0E9}"/>
              </pc2:cmMkLst>
            </pc226:cmChg>
          </p:ext>
        </pc:extLst>
      </pc:sldChg>
      <pc:sldChg chg="modSp modCm">
        <pc:chgData name="Sarah Andreotti" userId="" providerId="" clId="Web-{36F4092D-8907-4AA3-A102-421B1168078F}" dt="2023-09-08T14:07:10.683" v="30"/>
        <pc:sldMkLst>
          <pc:docMk/>
          <pc:sldMk cId="2510239336" sldId="420"/>
        </pc:sldMkLst>
        <pc:spChg chg="mod">
          <ac:chgData name="Sarah Andreotti" userId="" providerId="" clId="Web-{36F4092D-8907-4AA3-A102-421B1168078F}" dt="2023-09-08T14:06:23.682" v="29" actId="20577"/>
          <ac:spMkLst>
            <pc:docMk/>
            <pc:sldMk cId="2510239336" sldId="420"/>
            <ac:spMk id="3" creationId="{C866133E-E966-CE78-32C5-27614AC46DCA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arah Andreotti" userId="" providerId="" clId="Web-{36F4092D-8907-4AA3-A102-421B1168078F}" dt="2023-09-08T14:07:10.683" v="30"/>
              <pc2:cmMkLst xmlns:pc2="http://schemas.microsoft.com/office/powerpoint/2019/9/main/command">
                <pc:docMk/>
                <pc:sldMk cId="2510239336" sldId="420"/>
                <pc2:cmMk id="{0B6BC45D-7865-45D7-A6AC-BEFEAAB0DB0E}"/>
              </pc2:cmMkLst>
            </pc226:cmChg>
          </p:ext>
        </pc:extLst>
      </pc:sldChg>
      <pc:sldChg chg="addSp delSp modSp add del replId">
        <pc:chgData name="Sarah Andreotti" userId="" providerId="" clId="Web-{36F4092D-8907-4AA3-A102-421B1168078F}" dt="2023-09-08T14:10:20.970" v="43"/>
        <pc:sldMkLst>
          <pc:docMk/>
          <pc:sldMk cId="2941256432" sldId="442"/>
        </pc:sldMkLst>
        <pc:spChg chg="del">
          <ac:chgData name="Sarah Andreotti" userId="" providerId="" clId="Web-{36F4092D-8907-4AA3-A102-421B1168078F}" dt="2023-09-08T14:07:50.184" v="33"/>
          <ac:spMkLst>
            <pc:docMk/>
            <pc:sldMk cId="2941256432" sldId="442"/>
            <ac:spMk id="2" creationId="{BB7276F5-0001-E12B-F70B-24CE2D88F75D}"/>
          </ac:spMkLst>
        </pc:spChg>
        <pc:spChg chg="del">
          <ac:chgData name="Sarah Andreotti" userId="" providerId="" clId="Web-{36F4092D-8907-4AA3-A102-421B1168078F}" dt="2023-09-08T14:07:45.512" v="32"/>
          <ac:spMkLst>
            <pc:docMk/>
            <pc:sldMk cId="2941256432" sldId="442"/>
            <ac:spMk id="3" creationId="{C866133E-E966-CE78-32C5-27614AC46DCA}"/>
          </ac:spMkLst>
        </pc:spChg>
        <pc:spChg chg="add mod">
          <ac:chgData name="Sarah Andreotti" userId="" providerId="" clId="Web-{36F4092D-8907-4AA3-A102-421B1168078F}" dt="2023-09-08T14:07:45.512" v="32"/>
          <ac:spMkLst>
            <pc:docMk/>
            <pc:sldMk cId="2941256432" sldId="442"/>
            <ac:spMk id="6" creationId="{374A64A3-D996-BC3A-7055-B55C904BD069}"/>
          </ac:spMkLst>
        </pc:spChg>
        <pc:spChg chg="add mod">
          <ac:chgData name="Sarah Andreotti" userId="" providerId="" clId="Web-{36F4092D-8907-4AA3-A102-421B1168078F}" dt="2023-09-08T14:07:50.184" v="33"/>
          <ac:spMkLst>
            <pc:docMk/>
            <pc:sldMk cId="2941256432" sldId="442"/>
            <ac:spMk id="11" creationId="{E228ECEF-6571-D16F-32D0-2EEF5FEBABFB}"/>
          </ac:spMkLst>
        </pc:spChg>
        <pc:picChg chg="add del mod">
          <ac:chgData name="Sarah Andreotti" userId="" providerId="" clId="Web-{36F4092D-8907-4AA3-A102-421B1168078F}" dt="2023-09-08T14:10:08.657" v="41"/>
          <ac:picMkLst>
            <pc:docMk/>
            <pc:sldMk cId="2941256432" sldId="442"/>
            <ac:picMk id="12" creationId="{B5D599D3-421A-9BEA-9E08-2E7532AA9B51}"/>
          </ac:picMkLst>
        </pc:picChg>
      </pc:sldChg>
      <pc:sldChg chg="addSp delSp modSp add">
        <pc:chgData name="Sarah Andreotti" userId="" providerId="" clId="Web-{36F4092D-8907-4AA3-A102-421B1168078F}" dt="2023-09-08T14:14:59.134" v="80" actId="1076"/>
        <pc:sldMkLst>
          <pc:docMk/>
          <pc:sldMk cId="1419505941" sldId="443"/>
        </pc:sldMkLst>
        <pc:spChg chg="mod">
          <ac:chgData name="Sarah Andreotti" userId="" providerId="" clId="Web-{36F4092D-8907-4AA3-A102-421B1168078F}" dt="2023-09-08T14:14:12.523" v="77" actId="20577"/>
          <ac:spMkLst>
            <pc:docMk/>
            <pc:sldMk cId="1419505941" sldId="443"/>
            <ac:spMk id="2" creationId="{F4CBB198-9911-A273-2BCB-31DE53C475A2}"/>
          </ac:spMkLst>
        </pc:spChg>
        <pc:spChg chg="mod">
          <ac:chgData name="Sarah Andreotti" userId="" providerId="" clId="Web-{36F4092D-8907-4AA3-A102-421B1168078F}" dt="2023-09-08T14:14:59.134" v="80" actId="1076"/>
          <ac:spMkLst>
            <pc:docMk/>
            <pc:sldMk cId="1419505941" sldId="443"/>
            <ac:spMk id="6" creationId="{64AC055B-4730-FFA5-0713-7F6A8241B4B6}"/>
          </ac:spMkLst>
        </pc:spChg>
        <pc:spChg chg="mod">
          <ac:chgData name="Sarah Andreotti" userId="" providerId="" clId="Web-{36F4092D-8907-4AA3-A102-421B1168078F}" dt="2023-09-08T14:14:53.508" v="79" actId="1076"/>
          <ac:spMkLst>
            <pc:docMk/>
            <pc:sldMk cId="1419505941" sldId="443"/>
            <ac:spMk id="7" creationId="{C279985A-1B4C-7CBD-D0E8-5E1821CAD83C}"/>
          </ac:spMkLst>
        </pc:spChg>
        <pc:spChg chg="mod">
          <ac:chgData name="Sarah Andreotti" userId="" providerId="" clId="Web-{36F4092D-8907-4AA3-A102-421B1168078F}" dt="2023-09-08T14:14:18.664" v="78" actId="1076"/>
          <ac:spMkLst>
            <pc:docMk/>
            <pc:sldMk cId="1419505941" sldId="443"/>
            <ac:spMk id="8" creationId="{B9AC53C6-4D2A-460A-8B98-5A75073A7C67}"/>
          </ac:spMkLst>
        </pc:spChg>
        <pc:spChg chg="add del mod">
          <ac:chgData name="Sarah Andreotti" userId="" providerId="" clId="Web-{36F4092D-8907-4AA3-A102-421B1168078F}" dt="2023-09-08T14:11:59.519" v="54"/>
          <ac:spMkLst>
            <pc:docMk/>
            <pc:sldMk cId="1419505941" sldId="443"/>
            <ac:spMk id="9" creationId="{4BE94645-13C5-4084-6305-58176E336260}"/>
          </ac:spMkLst>
        </pc:spChg>
        <pc:spChg chg="del mod">
          <ac:chgData name="Sarah Andreotti" userId="" providerId="" clId="Web-{36F4092D-8907-4AA3-A102-421B1168078F}" dt="2023-09-08T14:11:06.846" v="46"/>
          <ac:spMkLst>
            <pc:docMk/>
            <pc:sldMk cId="1419505941" sldId="443"/>
            <ac:spMk id="10" creationId="{0F9E9DB3-9463-4DE1-AFF2-C494C03EB039}"/>
          </ac:spMkLst>
        </pc:spChg>
        <pc:spChg chg="add mod">
          <ac:chgData name="Sarah Andreotti" userId="" providerId="" clId="Web-{36F4092D-8907-4AA3-A102-421B1168078F}" dt="2023-09-08T14:12:24.051" v="61" actId="1076"/>
          <ac:spMkLst>
            <pc:docMk/>
            <pc:sldMk cId="1419505941" sldId="443"/>
            <ac:spMk id="16" creationId="{2C739CCB-D70D-C254-E99C-F2D2202FE5EF}"/>
          </ac:spMkLst>
        </pc:spChg>
        <pc:grpChg chg="add mod">
          <ac:chgData name="Sarah Andreotti" userId="" providerId="" clId="Web-{36F4092D-8907-4AA3-A102-421B1168078F}" dt="2023-09-08T14:13:08.521" v="67" actId="1076"/>
          <ac:grpSpMkLst>
            <pc:docMk/>
            <pc:sldMk cId="1419505941" sldId="443"/>
            <ac:grpSpMk id="14" creationId="{24063397-FD2C-7DF9-D15C-29A3F2BA1E4C}"/>
          </ac:grpSpMkLst>
        </pc:grpChg>
        <pc:picChg chg="del">
          <ac:chgData name="Sarah Andreotti" userId="" providerId="" clId="Web-{36F4092D-8907-4AA3-A102-421B1168078F}" dt="2023-09-08T14:10:25.485" v="44"/>
          <ac:picMkLst>
            <pc:docMk/>
            <pc:sldMk cId="1419505941" sldId="443"/>
            <ac:picMk id="4" creationId="{D8954B4C-D30D-4C52-AF2B-68E2EC6A38F5}"/>
          </ac:picMkLst>
        </pc:picChg>
      </pc:sldChg>
      <pc:sldChg chg="addSp delSp add del">
        <pc:chgData name="Sarah Andreotti" userId="" providerId="" clId="Web-{36F4092D-8907-4AA3-A102-421B1168078F}" dt="2023-09-08T14:09:36.765" v="37"/>
        <pc:sldMkLst>
          <pc:docMk/>
          <pc:sldMk cId="3760044417" sldId="443"/>
        </pc:sldMkLst>
        <pc:picChg chg="add del">
          <ac:chgData name="Sarah Andreotti" userId="" providerId="" clId="Web-{36F4092D-8907-4AA3-A102-421B1168078F}" dt="2023-09-08T14:09:33.765" v="36"/>
          <ac:picMkLst>
            <pc:docMk/>
            <pc:sldMk cId="3760044417" sldId="443"/>
            <ac:picMk id="4" creationId="{D8954B4C-D30D-4C52-AF2B-68E2EC6A38F5}"/>
          </ac:picMkLst>
        </pc:picChg>
      </pc:sldChg>
      <pc:sldMasterChg chg="add del addSldLayout delSldLayout">
        <pc:chgData name="Sarah Andreotti" userId="" providerId="" clId="Web-{36F4092D-8907-4AA3-A102-421B1168078F}" dt="2023-09-08T14:10:16.188" v="42"/>
        <pc:sldMasterMkLst>
          <pc:docMk/>
          <pc:sldMasterMk cId="3021773125" sldId="2147483708"/>
        </pc:sldMasterMkLst>
        <pc:sldLayoutChg chg="add del">
          <pc:chgData name="Sarah Andreotti" userId="" providerId="" clId="Web-{36F4092D-8907-4AA3-A102-421B1168078F}" dt="2023-09-08T14:10:16.188" v="42"/>
          <pc:sldLayoutMkLst>
            <pc:docMk/>
            <pc:sldMasterMk cId="3021773125" sldId="2147483708"/>
            <pc:sldLayoutMk cId="1637576826" sldId="2147483709"/>
          </pc:sldLayoutMkLst>
        </pc:sldLayoutChg>
        <pc:sldLayoutChg chg="add del">
          <pc:chgData name="Sarah Andreotti" userId="" providerId="" clId="Web-{36F4092D-8907-4AA3-A102-421B1168078F}" dt="2023-09-08T14:10:16.188" v="42"/>
          <pc:sldLayoutMkLst>
            <pc:docMk/>
            <pc:sldMasterMk cId="3021773125" sldId="2147483708"/>
            <pc:sldLayoutMk cId="292030492" sldId="2147483710"/>
          </pc:sldLayoutMkLst>
        </pc:sldLayoutChg>
        <pc:sldLayoutChg chg="add del">
          <pc:chgData name="Sarah Andreotti" userId="" providerId="" clId="Web-{36F4092D-8907-4AA3-A102-421B1168078F}" dt="2023-09-08T14:10:16.188" v="42"/>
          <pc:sldLayoutMkLst>
            <pc:docMk/>
            <pc:sldMasterMk cId="3021773125" sldId="2147483708"/>
            <pc:sldLayoutMk cId="285093354" sldId="2147483713"/>
          </pc:sldLayoutMkLst>
        </pc:sldLayoutChg>
      </pc:sldMasterChg>
    </pc:docChg>
  </pc:docChgLst>
</pc:chgInfo>
</file>

<file path=ppt/comments/modernComment_1A4_959F366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B6BC45D-7865-45D7-A6AC-BEFEAAB0DB0E}" authorId="{E992F73B-0668-DAE9-DDEB-03C0FEBD1225}" status="resolved" created="2023-09-08T13:44:28.067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510239336" sldId="420"/>
      <ac:spMk id="3" creationId="{C866133E-E966-CE78-32C5-27614AC46DCA}"/>
      <ac:txMk cp="0" len="18">
        <ac:context len="44" hash="476680452"/>
      </ac:txMk>
    </ac:txMkLst>
    <p188:pos x="7371273" y="263599"/>
    <p188:txBody>
      <a:bodyPr/>
      <a:lstStyle/>
      <a:p>
        <a:r>
          <a:rPr lang="en-US"/>
          <a:t>I don't think I'm the best person to give the regional Synar update.  Can someone else handle this???  If not, I'll need additional information</a:t>
        </a:r>
      </a:p>
    </p188:txBody>
  </p188:cm>
</p188:cmLst>
</file>

<file path=ppt/comments/modernComment_1B9_A494C3A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5711B9D-4E70-471A-B6AD-094F8D51D571}" authorId="{E992F73B-0668-DAE9-DDEB-03C0FEBD1225}" status="resolved" created="2023-09-08T13:33:23.998" complete="10000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761212832" sldId="441"/>
      <ac:spMk id="3" creationId="{C866133E-E966-CE78-32C5-27614AC46DCA}"/>
      <ac:txMk cp="0" len="36">
        <ac:context len="37" hash="1224635627"/>
      </ac:txMk>
    </ac:txMkLst>
    <p188:txBody>
      <a:bodyPr/>
      <a:lstStyle/>
      <a:p>
        <a:r>
          <a:rPr lang="en-US"/>
          <a:t>I don't think I'm the best person to give the regional Synar update.  Can someone else handle this???  If not, I'll need additional information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0CBE8E-B847-4B68-BFE3-F32A5635E782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B9A9F-393C-497F-835D-2595255235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28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420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2415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15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7839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10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21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015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301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80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790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77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93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728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501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027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908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3219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7" r:id="rId2"/>
    <p:sldLayoutId id="2147483718" r:id="rId3"/>
    <p:sldLayoutId id="2147483716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1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inyurl.com/mshnnews" TargetMode="External"/><Relationship Id="rId2" Type="http://schemas.openxmlformats.org/officeDocument/2006/relationships/hyperlink" Target="https://tinyurl.com/mshnsudmtgs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B9_A494C3A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A4_959F366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A1149-ED85-2A78-73C6-714069F6EC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7897" y="2672045"/>
            <a:ext cx="7766936" cy="164630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919E39"/>
                </a:solidFill>
              </a:rPr>
              <a:t>Quarterly SUD Provider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4F462-0EC7-AD5D-B720-CF4672C15F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748514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December 8, 2023</a:t>
            </a:r>
            <a:endParaRPr lang="en-US" dirty="0"/>
          </a:p>
        </p:txBody>
      </p:sp>
      <p:pic>
        <p:nvPicPr>
          <p:cNvPr id="4" name="Picture 4" descr="Logo&#10;&#10;Description automatically generated">
            <a:extLst>
              <a:ext uri="{FF2B5EF4-FFF2-40B4-BE49-F238E27FC236}">
                <a16:creationId xmlns:a16="http://schemas.microsoft.com/office/drawing/2014/main" id="{04365B37-9153-161F-43B4-B39F922CEC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286" y="910551"/>
            <a:ext cx="3261609" cy="102703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43203BB-51E8-6B5C-B7FB-8172C92F5209}"/>
              </a:ext>
            </a:extLst>
          </p:cNvPr>
          <p:cNvSpPr txBox="1"/>
          <p:nvPr/>
        </p:nvSpPr>
        <p:spPr>
          <a:xfrm flipV="1">
            <a:off x="4724400" y="4585395"/>
            <a:ext cx="534587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latin typeface="Garamond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0DC59A-746F-B4F9-76B3-74E95724E54E}"/>
              </a:ext>
            </a:extLst>
          </p:cNvPr>
          <p:cNvSpPr txBox="1"/>
          <p:nvPr/>
        </p:nvSpPr>
        <p:spPr>
          <a:xfrm>
            <a:off x="6293837" y="6359514"/>
            <a:ext cx="2321711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solidFill>
                  <a:srgbClr val="919E39"/>
                </a:solidFill>
                <a:latin typeface="Garamond"/>
              </a:rPr>
              <a:t>www.midstatehealthnetwork.org</a:t>
            </a:r>
            <a:endParaRPr lang="en-US" sz="1200" dirty="0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B825B53-D493-86C7-E8A6-293910203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15" y="6225813"/>
            <a:ext cx="1519003" cy="477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024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D8B7-EF41-A965-3C1C-929E79AAD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919E39"/>
                </a:solidFill>
              </a:rPr>
              <a:t>Upcoming SUD Provider Meetings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9CF5D-8E92-C216-AD42-C67091095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237" y="1270890"/>
            <a:ext cx="8596668" cy="478455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  <a:p>
            <a:r>
              <a:rPr lang="en-US">
                <a:solidFill>
                  <a:srgbClr val="FFFFFF"/>
                </a:solidFill>
              </a:rPr>
              <a:t>March 21, 2024  12-2pm</a:t>
            </a:r>
          </a:p>
          <a:p>
            <a:r>
              <a:rPr lang="en-US" dirty="0">
                <a:solidFill>
                  <a:srgbClr val="FFFFFF"/>
                </a:solidFill>
              </a:rPr>
              <a:t>June 20, 2024  12-2pm</a:t>
            </a:r>
          </a:p>
          <a:p>
            <a:r>
              <a:rPr lang="en-US">
                <a:solidFill>
                  <a:srgbClr val="FFFFFF"/>
                </a:solidFill>
              </a:rPr>
              <a:t>September 19, 2024 12-2pm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en-US">
                <a:solidFill>
                  <a:srgbClr val="FFFFFF"/>
                </a:solidFill>
              </a:rPr>
              <a:t>December 19, 2024  12-2pm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dirty="0">
                <a:solidFill>
                  <a:srgbClr val="FFFFFF"/>
                </a:solidFill>
              </a:rPr>
              <a:t>NOTE: All meetings will be held via Zoom 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</a:endParaRPr>
          </a:p>
          <a:p>
            <a:r>
              <a:rPr lang="en-US" dirty="0">
                <a:solidFill>
                  <a:srgbClr val="FFFFFF"/>
                </a:solidFill>
              </a:rPr>
              <a:t>Agendas and old meeting notes can be found on our website here: </a:t>
            </a:r>
            <a:r>
              <a:rPr lang="en-US" dirty="0">
                <a:ea typeface="+mn-lt"/>
                <a:cs typeface="+mn-lt"/>
                <a:hlinkClick r:id="rId2"/>
              </a:rPr>
              <a:t>https://tinyurl.com/mshnsudmtgs</a:t>
            </a:r>
            <a:endParaRPr lang="en-US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  <a:p>
            <a:r>
              <a:rPr lang="en-US" dirty="0">
                <a:solidFill>
                  <a:srgbClr val="FFFFFF"/>
                </a:solidFill>
              </a:rPr>
              <a:t>Sign up for the Constant Contact weekly SUD Provider Newsletter here: </a:t>
            </a:r>
            <a:r>
              <a:rPr lang="en-US" dirty="0">
                <a:ea typeface="+mn-lt"/>
                <a:cs typeface="+mn-lt"/>
                <a:hlinkClick r:id="rId3"/>
              </a:rPr>
              <a:t>https://tinyurl.com/mshnnews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E022173-F811-848A-95D2-5589A898083E}"/>
              </a:ext>
            </a:extLst>
          </p:cNvPr>
          <p:cNvGrpSpPr/>
          <p:nvPr/>
        </p:nvGrpSpPr>
        <p:grpSpPr>
          <a:xfrm>
            <a:off x="739515" y="6225813"/>
            <a:ext cx="8307986" cy="547861"/>
            <a:chOff x="739515" y="6225813"/>
            <a:chExt cx="8307986" cy="547861"/>
          </a:xfrm>
        </p:grpSpPr>
        <p:pic>
          <p:nvPicPr>
            <p:cNvPr id="5" name="Picture 4" descr="Logo&#10;&#10;Description automatically generated">
              <a:extLst>
                <a:ext uri="{FF2B5EF4-FFF2-40B4-BE49-F238E27FC236}">
                  <a16:creationId xmlns:a16="http://schemas.microsoft.com/office/drawing/2014/main" id="{F62A41D7-B3B3-405A-F06B-FB7B9B736B5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39515" y="6225813"/>
              <a:ext cx="1519003" cy="477392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8F290E2-6B55-13FE-CB6C-88EF03768F2E}"/>
                </a:ext>
              </a:extLst>
            </p:cNvPr>
            <p:cNvSpPr txBox="1"/>
            <p:nvPr/>
          </p:nvSpPr>
          <p:spPr>
            <a:xfrm>
              <a:off x="6249650" y="6496675"/>
              <a:ext cx="2797851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 b="1" dirty="0">
                  <a:solidFill>
                    <a:srgbClr val="919E39"/>
                  </a:solidFill>
                  <a:latin typeface="Garamond"/>
                </a:rPr>
                <a:t>www.midstatehealthnetwork.org</a:t>
              </a:r>
              <a:endParaRPr lang="en-US" b="1">
                <a:latin typeface="Garamon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9890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D8B7-EF41-A965-3C1C-929E79AAD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919E39"/>
                </a:solidFill>
              </a:rPr>
              <a:t>Plenary Session Agenda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9CF5D-8E92-C216-AD42-C67091095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6574" y="1806258"/>
            <a:ext cx="8596668" cy="44090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0">
              <a:spcBef>
                <a:spcPts val="0"/>
              </a:spcBef>
            </a:pPr>
            <a:r>
              <a:rPr lang="en-US" sz="2400" dirty="0">
                <a:ea typeface="+mn-lt"/>
                <a:cs typeface="+mn-lt"/>
              </a:rPr>
              <a:t>Joe Sedlock:  Welcome </a:t>
            </a:r>
            <a:endParaRPr lang="en-US" sz="2400" dirty="0"/>
          </a:p>
          <a:p>
            <a:pPr indent="0">
              <a:spcBef>
                <a:spcPts val="0"/>
              </a:spcBef>
            </a:pPr>
            <a:endParaRPr lang="en-US" sz="2400" dirty="0">
              <a:ea typeface="+mn-lt"/>
              <a:cs typeface="+mn-lt"/>
            </a:endParaRPr>
          </a:p>
          <a:p>
            <a:pPr indent="0">
              <a:spcBef>
                <a:spcPts val="0"/>
              </a:spcBef>
            </a:pPr>
            <a:r>
              <a:rPr lang="en-US" sz="2400" dirty="0">
                <a:ea typeface="+mn-lt"/>
                <a:cs typeface="+mn-lt"/>
              </a:rPr>
              <a:t>Katie Hammack:  OHH Updates</a:t>
            </a:r>
          </a:p>
          <a:p>
            <a:pPr indent="0">
              <a:spcBef>
                <a:spcPts val="0"/>
              </a:spcBef>
            </a:pPr>
            <a:endParaRPr lang="en-US" sz="2400" dirty="0">
              <a:ea typeface="+mn-lt"/>
              <a:cs typeface="+mn-lt"/>
            </a:endParaRPr>
          </a:p>
          <a:p>
            <a:pPr indent="0">
              <a:spcBef>
                <a:spcPts val="0"/>
              </a:spcBef>
            </a:pPr>
            <a:r>
              <a:rPr lang="en-US" sz="2400" dirty="0">
                <a:ea typeface="+mn-lt"/>
                <a:cs typeface="+mn-lt"/>
              </a:rPr>
              <a:t>Sarah Andreotti:  SOR 3 OEND Mini Grants</a:t>
            </a:r>
          </a:p>
          <a:p>
            <a:pPr indent="0">
              <a:spcBef>
                <a:spcPts val="0"/>
              </a:spcBef>
            </a:pPr>
            <a:endParaRPr lang="en-US" sz="2400" dirty="0">
              <a:ea typeface="+mn-lt"/>
              <a:cs typeface="+mn-lt"/>
            </a:endParaRPr>
          </a:p>
          <a:p>
            <a:pPr indent="0">
              <a:spcBef>
                <a:spcPts val="0"/>
              </a:spcBef>
            </a:pPr>
            <a:r>
              <a:rPr lang="en-US" sz="2400" dirty="0">
                <a:ea typeface="+mn-lt"/>
                <a:cs typeface="+mn-lt"/>
              </a:rPr>
              <a:t>OEND Harm Reduction Supplies</a:t>
            </a: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E022173-F811-848A-95D2-5589A898083E}"/>
              </a:ext>
            </a:extLst>
          </p:cNvPr>
          <p:cNvGrpSpPr/>
          <p:nvPr/>
        </p:nvGrpSpPr>
        <p:grpSpPr>
          <a:xfrm>
            <a:off x="739515" y="6225813"/>
            <a:ext cx="8307986" cy="547861"/>
            <a:chOff x="739515" y="6225813"/>
            <a:chExt cx="8307986" cy="547861"/>
          </a:xfrm>
        </p:grpSpPr>
        <p:pic>
          <p:nvPicPr>
            <p:cNvPr id="5" name="Picture 4" descr="Logo&#10;&#10;Description automatically generated">
              <a:extLst>
                <a:ext uri="{FF2B5EF4-FFF2-40B4-BE49-F238E27FC236}">
                  <a16:creationId xmlns:a16="http://schemas.microsoft.com/office/drawing/2014/main" id="{F62A41D7-B3B3-405A-F06B-FB7B9B736B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9515" y="6225813"/>
              <a:ext cx="1519003" cy="477392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8F290E2-6B55-13FE-CB6C-88EF03768F2E}"/>
                </a:ext>
              </a:extLst>
            </p:cNvPr>
            <p:cNvSpPr txBox="1"/>
            <p:nvPr/>
          </p:nvSpPr>
          <p:spPr>
            <a:xfrm>
              <a:off x="5380327" y="6496675"/>
              <a:ext cx="3667174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 b="1" dirty="0">
                  <a:solidFill>
                    <a:srgbClr val="919E39"/>
                  </a:solidFill>
                  <a:latin typeface="Garamond"/>
                </a:rPr>
                <a:t>www.midstatehealthnetwork.org</a:t>
              </a:r>
              <a:endParaRPr lang="en-US" sz="1200" b="1">
                <a:latin typeface="Garamon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19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990D1-9CAD-1862-DD69-456E11B5D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6099" y="1511437"/>
            <a:ext cx="7766936" cy="1646302"/>
          </a:xfrm>
        </p:spPr>
        <p:txBody>
          <a:bodyPr/>
          <a:lstStyle/>
          <a:p>
            <a:pPr algn="ctr"/>
            <a:r>
              <a:rPr lang="en-US" sz="4800" dirty="0">
                <a:solidFill>
                  <a:srgbClr val="919E39"/>
                </a:solidFill>
              </a:rPr>
              <a:t>MSHN General Remarks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118D7-FDCA-3482-9169-7A890445A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3325" y="3518252"/>
            <a:ext cx="7766936" cy="1096899"/>
          </a:xfrm>
        </p:spPr>
        <p:txBody>
          <a:bodyPr/>
          <a:lstStyle/>
          <a:p>
            <a:pPr algn="ctr"/>
            <a:r>
              <a:rPr lang="en-US" sz="2800" dirty="0"/>
              <a:t>Joe Sedlock </a:t>
            </a:r>
            <a:endParaRPr lang="en-US" dirty="0"/>
          </a:p>
          <a:p>
            <a:pPr algn="ctr"/>
            <a:r>
              <a:rPr lang="en-US" sz="2800" i="1" dirty="0"/>
              <a:t>Chief Executive Officer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4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297A09B-A4E7-294B-45F3-26EDB003A3AB}"/>
              </a:ext>
            </a:extLst>
          </p:cNvPr>
          <p:cNvGrpSpPr/>
          <p:nvPr/>
        </p:nvGrpSpPr>
        <p:grpSpPr>
          <a:xfrm>
            <a:off x="739515" y="6225813"/>
            <a:ext cx="8307986" cy="547861"/>
            <a:chOff x="739515" y="6225813"/>
            <a:chExt cx="8307986" cy="547861"/>
          </a:xfrm>
        </p:grpSpPr>
        <p:pic>
          <p:nvPicPr>
            <p:cNvPr id="7" name="Picture 6" descr="Logo&#10;&#10;Description automatically generated">
              <a:extLst>
                <a:ext uri="{FF2B5EF4-FFF2-40B4-BE49-F238E27FC236}">
                  <a16:creationId xmlns:a16="http://schemas.microsoft.com/office/drawing/2014/main" id="{ED86DED9-E055-0DCF-7525-41799AD234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9515" y="6225813"/>
              <a:ext cx="1519003" cy="477392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1210F0A-75B0-B027-1BEA-5C7D9F14E052}"/>
                </a:ext>
              </a:extLst>
            </p:cNvPr>
            <p:cNvSpPr txBox="1"/>
            <p:nvPr/>
          </p:nvSpPr>
          <p:spPr>
            <a:xfrm>
              <a:off x="6249650" y="6496675"/>
              <a:ext cx="2797851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 b="1" dirty="0">
                  <a:solidFill>
                    <a:srgbClr val="919E39"/>
                  </a:solidFill>
                  <a:latin typeface="Garamond"/>
                </a:rPr>
                <a:t>www.midstatehealthnetwork.org</a:t>
              </a:r>
              <a:endParaRPr lang="en-US" b="1">
                <a:latin typeface="Garamond"/>
              </a:endParaRPr>
            </a:p>
          </p:txBody>
        </p:sp>
      </p:grp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8E8802E-39DF-1B9A-D5A0-C9BD5B26DBB5}"/>
              </a:ext>
            </a:extLst>
          </p:cNvPr>
          <p:cNvSpPr txBox="1">
            <a:spLocks/>
          </p:cNvSpPr>
          <p:nvPr/>
        </p:nvSpPr>
        <p:spPr>
          <a:xfrm>
            <a:off x="917032" y="1936648"/>
            <a:ext cx="8596668" cy="44126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C813AE0-B927-69B1-6A72-BDB2F5F91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1789274"/>
            <a:ext cx="8596668" cy="4289165"/>
          </a:xfrm>
        </p:spPr>
        <p:txBody>
          <a:bodyPr>
            <a:normAutofit/>
          </a:bodyPr>
          <a:lstStyle/>
          <a:p>
            <a:pPr marL="342900" indent="-342900">
              <a:buFont typeface="Wingdings" panose="020B0604020202020204" pitchFamily="34" charset="0"/>
              <a:buChar char="Ø"/>
            </a:pPr>
            <a:r>
              <a:rPr lang="en-US" dirty="0">
                <a:latin typeface="Candara" panose="020E0502030303020204" pitchFamily="34" charset="0"/>
              </a:rPr>
              <a:t>Welcome</a:t>
            </a:r>
            <a:endParaRPr lang="en-US" dirty="0"/>
          </a:p>
          <a:p>
            <a:pPr marL="342900" indent="-342900">
              <a:buFont typeface="Wingdings" panose="020B0604020202020204" pitchFamily="34" charset="0"/>
              <a:buChar char="Ø"/>
            </a:pP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CA2D1D4-AE35-D9C9-BD5A-41A019D3E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515" y="245153"/>
            <a:ext cx="8596668" cy="1114627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919E39"/>
                </a:solidFill>
              </a:rPr>
              <a:t>MSHN General Remarks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21283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76F5-0001-E12B-F70B-24CE2D88F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188" y="1784721"/>
            <a:ext cx="8596668" cy="1192592"/>
          </a:xfrm>
        </p:spPr>
        <p:txBody>
          <a:bodyPr>
            <a:normAutofit/>
          </a:bodyPr>
          <a:lstStyle/>
          <a:p>
            <a:pPr algn="ctr"/>
            <a:r>
              <a:rPr lang="en-US" sz="4800" dirty="0">
                <a:solidFill>
                  <a:srgbClr val="919E39"/>
                </a:solidFill>
              </a:rPr>
              <a:t>SOR 3 OEND Mini Grants</a:t>
            </a:r>
            <a:endParaRPr lang="en-US" sz="4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6133E-E966-CE78-32C5-27614AC46D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40019" y="3671557"/>
            <a:ext cx="8596668" cy="1200369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Sarah Andreotti</a:t>
            </a:r>
          </a:p>
          <a:p>
            <a:pPr algn="ctr"/>
            <a:r>
              <a:rPr lang="en-US" sz="2800" dirty="0"/>
              <a:t> </a:t>
            </a:r>
            <a:r>
              <a:rPr lang="en-US" sz="2800" i="1" dirty="0"/>
              <a:t>Lead Prevention Specialist</a:t>
            </a:r>
            <a:endParaRPr lang="en-US" sz="28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297A09B-A4E7-294B-45F3-26EDB003A3AB}"/>
              </a:ext>
            </a:extLst>
          </p:cNvPr>
          <p:cNvGrpSpPr/>
          <p:nvPr/>
        </p:nvGrpSpPr>
        <p:grpSpPr>
          <a:xfrm>
            <a:off x="739515" y="6225813"/>
            <a:ext cx="8307986" cy="547861"/>
            <a:chOff x="739515" y="6225813"/>
            <a:chExt cx="8307986" cy="547861"/>
          </a:xfrm>
        </p:grpSpPr>
        <p:pic>
          <p:nvPicPr>
            <p:cNvPr id="7" name="Picture 6" descr="Logo&#10;&#10;Description automatically generated">
              <a:extLst>
                <a:ext uri="{FF2B5EF4-FFF2-40B4-BE49-F238E27FC236}">
                  <a16:creationId xmlns:a16="http://schemas.microsoft.com/office/drawing/2014/main" id="{ED86DED9-E055-0DCF-7525-41799AD234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9515" y="6225813"/>
              <a:ext cx="1519003" cy="477392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1210F0A-75B0-B027-1BEA-5C7D9F14E052}"/>
                </a:ext>
              </a:extLst>
            </p:cNvPr>
            <p:cNvSpPr txBox="1"/>
            <p:nvPr/>
          </p:nvSpPr>
          <p:spPr>
            <a:xfrm>
              <a:off x="6249650" y="6496675"/>
              <a:ext cx="2797851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 b="1" dirty="0">
                  <a:solidFill>
                    <a:srgbClr val="919E39"/>
                  </a:solidFill>
                  <a:latin typeface="Garamond"/>
                </a:rPr>
                <a:t>www.midstatehealthnetwork.org</a:t>
              </a:r>
              <a:endParaRPr lang="en-US" b="1">
                <a:latin typeface="Garamond"/>
              </a:endParaRPr>
            </a:p>
          </p:txBody>
        </p:sp>
      </p:grp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08E8802E-39DF-1B9A-D5A0-C9BD5B26DBB5}"/>
              </a:ext>
            </a:extLst>
          </p:cNvPr>
          <p:cNvSpPr txBox="1">
            <a:spLocks/>
          </p:cNvSpPr>
          <p:nvPr/>
        </p:nvSpPr>
        <p:spPr>
          <a:xfrm>
            <a:off x="917032" y="1936648"/>
            <a:ext cx="8596668" cy="441265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1023933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9E0AB-7B6E-A54C-9BA3-8C8498B32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E9D4C-26F8-F508-94BA-838401EDB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F5C7F5-4294-6DD9-C957-F82BA1E9C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4378" y="6299"/>
            <a:ext cx="12297105" cy="7028032"/>
          </a:xfrm>
          <a:prstGeom prst="rect">
            <a:avLst/>
          </a:prstGeom>
        </p:spPr>
      </p:pic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992AD99D-D842-A6F0-5C79-4ED11FEB3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04" y="6344065"/>
            <a:ext cx="1341179" cy="42545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E667B34-7B4E-2387-E772-A5C7BB9B2315}"/>
              </a:ext>
            </a:extLst>
          </p:cNvPr>
          <p:cNvSpPr txBox="1"/>
          <p:nvPr/>
        </p:nvSpPr>
        <p:spPr>
          <a:xfrm>
            <a:off x="6601061" y="6494003"/>
            <a:ext cx="2743200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solidFill>
                  <a:srgbClr val="919E39"/>
                </a:solidFill>
                <a:latin typeface="Garamond"/>
              </a:rPr>
              <a:t>www.midstatehealthnetwork.org</a:t>
            </a:r>
            <a:r>
              <a:rPr lang="en-US" sz="1200" dirty="0">
                <a:latin typeface="Garamond"/>
              </a:rPr>
              <a:t>​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74047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9F0A9-43F9-8F1B-F4E9-F656B9094F6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/>
              <a:t>Treatment </a:t>
            </a:r>
            <a:r>
              <a:rPr lang="en-US" dirty="0"/>
              <a:t>Breakout Session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A8017ED5-9057-545E-A35B-E9D9F6CCC1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15" y="6225813"/>
            <a:ext cx="1519003" cy="4773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890AF7D-1921-A804-8D96-E806F087EF3A}"/>
              </a:ext>
            </a:extLst>
          </p:cNvPr>
          <p:cNvSpPr txBox="1"/>
          <p:nvPr/>
        </p:nvSpPr>
        <p:spPr>
          <a:xfrm>
            <a:off x="5575464" y="6422159"/>
            <a:ext cx="363385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919E39"/>
                </a:solidFill>
                <a:latin typeface="Garamond"/>
              </a:rPr>
              <a:t>           </a:t>
            </a:r>
            <a:r>
              <a:rPr lang="en-US" sz="1200" b="1" dirty="0">
                <a:solidFill>
                  <a:srgbClr val="919E39"/>
                </a:solidFill>
                <a:latin typeface="Garamond"/>
              </a:rPr>
              <a:t>        www.midstatehealthnetwork.org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13250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4D8B7-EF41-A965-3C1C-929E79AAD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919E39"/>
                </a:solidFill>
              </a:rPr>
              <a:t>Treatment Breakout Session Agenda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9CF5D-8E92-C216-AD42-C67091095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48209"/>
            <a:ext cx="8596668" cy="4731614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0">
              <a:spcBef>
                <a:spcPts val="0"/>
              </a:spcBef>
              <a:buFont typeface="Wingdings" charset="2"/>
              <a:buChar char="Ø"/>
            </a:pPr>
            <a:r>
              <a:rPr lang="en-US" sz="2400" dirty="0">
                <a:solidFill>
                  <a:srgbClr val="FFFFFF"/>
                </a:solidFill>
              </a:rPr>
              <a:t>Joe Wager:  SUD Provider Data Workgroup</a:t>
            </a:r>
            <a:endParaRPr lang="en-US" sz="2400" dirty="0"/>
          </a:p>
          <a:p>
            <a:pPr indent="0">
              <a:spcBef>
                <a:spcPts val="0"/>
              </a:spcBef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  <a:buFont typeface="Wingdings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TBD:  MCBAP Updates</a:t>
            </a:r>
          </a:p>
          <a:p>
            <a:pPr indent="0">
              <a:spcBef>
                <a:spcPts val="0"/>
              </a:spcBef>
              <a:buFont typeface="Wingdings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  <a:buFont typeface="Wingdings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Kate Flavin:  WM Assessments LOC- MDHHS Guidance</a:t>
            </a:r>
          </a:p>
          <a:p>
            <a:pPr indent="0">
              <a:spcBef>
                <a:spcPts val="0"/>
              </a:spcBef>
              <a:buFont typeface="Wingdings" charset="2"/>
              <a:buChar char="Ø"/>
            </a:pPr>
            <a:endParaRPr lang="en-US" sz="2400" dirty="0">
              <a:solidFill>
                <a:schemeClr val="tx1"/>
              </a:solidFill>
            </a:endParaRPr>
          </a:p>
          <a:p>
            <a:pPr indent="0">
              <a:spcBef>
                <a:spcPts val="0"/>
              </a:spcBef>
              <a:buFont typeface="Wingdings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Kate Flavin: Limited Certified Counselor</a:t>
            </a:r>
          </a:p>
          <a:p>
            <a:pPr indent="0">
              <a:spcBef>
                <a:spcPts val="0"/>
              </a:spcBef>
              <a:buFont typeface="Wingdings" charset="2"/>
              <a:buChar char="Ø"/>
            </a:pPr>
            <a:endParaRPr lang="en-US" sz="2400" dirty="0"/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>
              <a:buFont typeface="Wingdings" charset="2"/>
              <a:buChar char="Ø"/>
            </a:pPr>
            <a:endParaRPr lang="en-US" sz="20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E022173-F811-848A-95D2-5589A898083E}"/>
              </a:ext>
            </a:extLst>
          </p:cNvPr>
          <p:cNvGrpSpPr/>
          <p:nvPr/>
        </p:nvGrpSpPr>
        <p:grpSpPr>
          <a:xfrm>
            <a:off x="739515" y="6225813"/>
            <a:ext cx="8307986" cy="547861"/>
            <a:chOff x="739515" y="6225813"/>
            <a:chExt cx="8307986" cy="547861"/>
          </a:xfrm>
        </p:grpSpPr>
        <p:pic>
          <p:nvPicPr>
            <p:cNvPr id="5" name="Picture 4" descr="Logo&#10;&#10;Description automatically generated">
              <a:extLst>
                <a:ext uri="{FF2B5EF4-FFF2-40B4-BE49-F238E27FC236}">
                  <a16:creationId xmlns:a16="http://schemas.microsoft.com/office/drawing/2014/main" id="{F62A41D7-B3B3-405A-F06B-FB7B9B736B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9515" y="6225813"/>
              <a:ext cx="1519003" cy="477392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8F290E2-6B55-13FE-CB6C-88EF03768F2E}"/>
                </a:ext>
              </a:extLst>
            </p:cNvPr>
            <p:cNvSpPr txBox="1"/>
            <p:nvPr/>
          </p:nvSpPr>
          <p:spPr>
            <a:xfrm>
              <a:off x="6249650" y="6496675"/>
              <a:ext cx="2797851" cy="276999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r"/>
              <a:r>
                <a:rPr lang="en-US" sz="1200" b="1" dirty="0">
                  <a:solidFill>
                    <a:srgbClr val="919E39"/>
                  </a:solidFill>
                  <a:latin typeface="Garamond"/>
                </a:rPr>
                <a:t>www.midstatehealthnetwork.org</a:t>
              </a:r>
              <a:endParaRPr lang="en-US" b="1">
                <a:latin typeface="Garamon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082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A3975-44E6-E429-325E-E629DE2314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8E31F236-4B7D-DA93-02B2-F090DAF0F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15" y="6225813"/>
            <a:ext cx="1519003" cy="4773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F194923-9F03-242C-C817-A7BC9B146A24}"/>
              </a:ext>
            </a:extLst>
          </p:cNvPr>
          <p:cNvSpPr txBox="1"/>
          <p:nvPr/>
        </p:nvSpPr>
        <p:spPr>
          <a:xfrm>
            <a:off x="6656230" y="6371919"/>
            <a:ext cx="2399764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 dirty="0">
                <a:solidFill>
                  <a:srgbClr val="919E39"/>
                </a:solidFill>
                <a:latin typeface="Garamond"/>
              </a:rPr>
              <a:t>www.midstatehealthnetwork.org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2321789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4057</TotalTime>
  <Words>198</Words>
  <Application>Microsoft Office PowerPoint</Application>
  <PresentationFormat>Widescreen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Facet</vt:lpstr>
      <vt:lpstr>Quarterly SUD Provider Meeting</vt:lpstr>
      <vt:lpstr>Plenary Session Agenda</vt:lpstr>
      <vt:lpstr>MSHN General Remarks</vt:lpstr>
      <vt:lpstr>MSHN General Remarks</vt:lpstr>
      <vt:lpstr>SOR 3 OEND Mini Grants</vt:lpstr>
      <vt:lpstr>PowerPoint Presentation</vt:lpstr>
      <vt:lpstr>Treatment Breakout Session</vt:lpstr>
      <vt:lpstr>Treatment Breakout Session Agenda</vt:lpstr>
      <vt:lpstr>Questions?</vt:lpstr>
      <vt:lpstr>Upcoming SUD Provider Meetings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Mid-State Health Network Strategic Plan FY2022-2023  October 8, 2021</dc:title>
  <dc:creator>Sheryl Kletke</dc:creator>
  <cp:lastModifiedBy>Amy Dillon</cp:lastModifiedBy>
  <cp:revision>5381</cp:revision>
  <dcterms:created xsi:type="dcterms:W3CDTF">2021-10-05T13:06:53Z</dcterms:created>
  <dcterms:modified xsi:type="dcterms:W3CDTF">2023-11-13T14:35:57Z</dcterms:modified>
</cp:coreProperties>
</file>