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4" r:id="rId1"/>
    <p:sldMasterId id="2147483708" r:id="rId2"/>
  </p:sldMasterIdLst>
  <p:notesMasterIdLst>
    <p:notesMasterId r:id="rId82"/>
  </p:notesMasterIdLst>
  <p:sldIdLst>
    <p:sldId id="304" r:id="rId3"/>
    <p:sldId id="305" r:id="rId4"/>
    <p:sldId id="302" r:id="rId5"/>
    <p:sldId id="408" r:id="rId6"/>
    <p:sldId id="409" r:id="rId7"/>
    <p:sldId id="410" r:id="rId8"/>
    <p:sldId id="411" r:id="rId9"/>
    <p:sldId id="303" r:id="rId10"/>
    <p:sldId id="361" r:id="rId11"/>
    <p:sldId id="362" r:id="rId12"/>
    <p:sldId id="363" r:id="rId13"/>
    <p:sldId id="364" r:id="rId14"/>
    <p:sldId id="412" r:id="rId15"/>
    <p:sldId id="365" r:id="rId16"/>
    <p:sldId id="366" r:id="rId17"/>
    <p:sldId id="334" r:id="rId18"/>
    <p:sldId id="376" r:id="rId19"/>
    <p:sldId id="367" r:id="rId20"/>
    <p:sldId id="377" r:id="rId21"/>
    <p:sldId id="370" r:id="rId22"/>
    <p:sldId id="378" r:id="rId23"/>
    <p:sldId id="371" r:id="rId24"/>
    <p:sldId id="379" r:id="rId25"/>
    <p:sldId id="373" r:id="rId26"/>
    <p:sldId id="306" r:id="rId27"/>
    <p:sldId id="405" r:id="rId28"/>
    <p:sldId id="383" r:id="rId29"/>
    <p:sldId id="389" r:id="rId30"/>
    <p:sldId id="404" r:id="rId31"/>
    <p:sldId id="406" r:id="rId32"/>
    <p:sldId id="388" r:id="rId33"/>
    <p:sldId id="390" r:id="rId34"/>
    <p:sldId id="385" r:id="rId35"/>
    <p:sldId id="387" r:id="rId36"/>
    <p:sldId id="391" r:id="rId37"/>
    <p:sldId id="392" r:id="rId38"/>
    <p:sldId id="393" r:id="rId39"/>
    <p:sldId id="407" r:id="rId40"/>
    <p:sldId id="335" r:id="rId41"/>
    <p:sldId id="394" r:id="rId42"/>
    <p:sldId id="395" r:id="rId43"/>
    <p:sldId id="403" r:id="rId44"/>
    <p:sldId id="402" r:id="rId45"/>
    <p:sldId id="401" r:id="rId46"/>
    <p:sldId id="400" r:id="rId47"/>
    <p:sldId id="399" r:id="rId48"/>
    <p:sldId id="398" r:id="rId49"/>
    <p:sldId id="397" r:id="rId50"/>
    <p:sldId id="396" r:id="rId51"/>
    <p:sldId id="413" r:id="rId52"/>
    <p:sldId id="414" r:id="rId53"/>
    <p:sldId id="357" r:id="rId54"/>
    <p:sldId id="308" r:id="rId55"/>
    <p:sldId id="338" r:id="rId56"/>
    <p:sldId id="375" r:id="rId57"/>
    <p:sldId id="384" r:id="rId58"/>
    <p:sldId id="336" r:id="rId59"/>
    <p:sldId id="321" r:id="rId60"/>
    <p:sldId id="349" r:id="rId61"/>
    <p:sldId id="350" r:id="rId62"/>
    <p:sldId id="351" r:id="rId63"/>
    <p:sldId id="323" r:id="rId64"/>
    <p:sldId id="352" r:id="rId65"/>
    <p:sldId id="337" r:id="rId66"/>
    <p:sldId id="353" r:id="rId67"/>
    <p:sldId id="354" r:id="rId68"/>
    <p:sldId id="307" r:id="rId69"/>
    <p:sldId id="343" r:id="rId70"/>
    <p:sldId id="342" r:id="rId71"/>
    <p:sldId id="344" r:id="rId72"/>
    <p:sldId id="339" r:id="rId73"/>
    <p:sldId id="374" r:id="rId74"/>
    <p:sldId id="360" r:id="rId75"/>
    <p:sldId id="358" r:id="rId76"/>
    <p:sldId id="356" r:id="rId77"/>
    <p:sldId id="355" r:id="rId78"/>
    <p:sldId id="333" r:id="rId79"/>
    <p:sldId id="340" r:id="rId80"/>
    <p:sldId id="310" r:id="rId8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99DE0"/>
    <a:srgbClr val="919E3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2B4806-69D3-4386-B2F1-AE4AA9656249}" v="27" dt="2023-02-02T17:45:53.100"/>
    <p1510:client id="{09A6EEF9-D21F-40D1-9C40-8038C0BC04E6}" v="13" dt="2023-03-10T20:50:44.368"/>
    <p1510:client id="{0B590F9C-A97F-4E01-8B6D-2A64224B7047}" v="212" dt="2023-03-13T18:25:33.346"/>
    <p1510:client id="{0FF35816-BD21-4EF6-9521-5431A2BF8FF2}" v="36" dt="2023-03-14T19:17:09.907"/>
    <p1510:client id="{16A4EC4F-1FEF-4871-9350-EA8418569888}" v="16" dt="2023-03-13T18:33:11.537"/>
    <p1510:client id="{195E5658-13A2-483B-AD00-9566AEC5A99E}" v="1748" dt="2023-03-01T20:46:49.466"/>
    <p1510:client id="{1E5326AD-058C-49E2-BC58-DC93F2E5D1DB}" v="2" dt="2023-03-16T17:39:57.487"/>
    <p1510:client id="{1F4289DE-B7A3-4646-B4F6-43098DB5970E}" v="40" dt="2023-03-13T20:49:26.703"/>
    <p1510:client id="{22A519A6-3E6D-4FF0-ACA6-6820A5E6BA2C}" v="165" dt="2023-03-10T20:09:01.888"/>
    <p1510:client id="{24B973A1-F759-4130-BB6B-17CFDFD56F2C}" v="643" dt="2023-03-13T16:11:12.662"/>
    <p1510:client id="{2BC6939E-2C63-4656-BA81-DAD368820087}" v="76" dt="2023-03-06T21:25:17.903"/>
    <p1510:client id="{3B8163F8-1EB1-4049-95A3-F91F2D9F7C66}" v="142" dt="2023-02-02T17:34:17.185"/>
    <p1510:client id="{406E0C11-7405-4F81-8E93-FE2D087EAD80}" v="198" dt="2022-11-16T16:47:02.368"/>
    <p1510:client id="{4083A05A-019B-488F-A104-3BF23EE7D4E8}" v="1" dt="2023-03-13T13:57:20.917"/>
    <p1510:client id="{4DCA0E4A-DED7-4A3C-BCCE-BC7E27AB4E24}" v="709" dt="2023-03-12T22:11:28.278"/>
    <p1510:client id="{55DAA593-3B62-41EC-B330-74CD22344489}" v="34" dt="2023-03-20T16:20:54.697"/>
    <p1510:client id="{59BEC7F9-38DC-4BF4-B8AA-DF49D46BBD92}" v="772" dt="2023-03-06T17:48:39.176"/>
    <p1510:client id="{5B29207C-EF73-4934-89E4-55D4F6594140}" v="383" dt="2023-03-01T19:34:35.767"/>
    <p1510:client id="{6A947DC5-D1D8-4007-A3DD-B68327BF8AC8}" v="59" dt="2023-03-01T18:59:10.763"/>
    <p1510:client id="{7AACA06D-7E97-4668-B3EB-A9AE3C24AA19}" v="411" dt="2023-03-01T21:45:28.174"/>
    <p1510:client id="{7EF7FDCC-9781-4735-898A-0ED3613D3368}" v="176" dt="2023-03-16T17:28:36.076"/>
    <p1510:client id="{860AF1E8-208E-42A2-9E17-6FF3EBEE3B32}" v="29" dt="2023-03-06T21:22:58.008"/>
    <p1510:client id="{91F72617-10CB-40A9-A92E-9C403D62E403}" v="3" dt="2023-03-13T15:49:05.107"/>
    <p1510:client id="{9B5FCED2-1A77-44F4-99FD-A4FD53940DF1}" v="110" dt="2023-02-02T19:59:57.932"/>
    <p1510:client id="{A365DDAF-F80C-44F0-BBC1-B9905F1961A5}" v="15" dt="2023-03-01T19:00:59.054"/>
    <p1510:client id="{A7FA88B7-7C65-4BA7-99F7-3CA3355CC9DC}" v="185" dt="2023-03-14T18:08:10.979"/>
    <p1510:client id="{ACA91B82-4843-4067-90A1-CD1840F36A81}" v="18" dt="2023-03-06T18:08:59.669"/>
    <p1510:client id="{B4C2EF79-9381-4F69-AC76-784498C7FE62}" v="45" dt="2023-03-01T19:18:47.002"/>
    <p1510:client id="{BA9EB72D-F499-4158-8516-5188DDD000DA}" v="4" dt="2022-03-08T19:03:38.365"/>
    <p1510:client id="{BAA7F972-894A-4BC3-8CFD-ADDD7FD245E2}" v="15" dt="2023-03-10T19:57:58.048"/>
    <p1510:client id="{BD385F4C-5774-4B62-934E-9ECD520E90B6}" v="1715" dt="2023-02-02T19:40:35.125"/>
    <p1510:client id="{C1A39867-B0AC-43D5-9BA9-1BEAC199811F}" v="526" dt="2023-03-01T18:55:56.042"/>
    <p1510:client id="{C1E134C1-432A-4B48-BD69-660DE5142760}" v="303" dt="2023-03-07T19:36:14.028"/>
    <p1510:client id="{CAE4A81B-4C02-4DE1-8AFB-AB55C40FC968}" v="413" dt="2023-03-14T12:22:42.362"/>
    <p1510:client id="{D0989790-A5C2-46A4-BB03-2C6C8F9C4F01}" v="344" dt="2023-03-13T16:03:06.324"/>
    <p1510:client id="{D9F6E08A-0159-4D89-82D0-DE1062118A0A}" v="537" dt="2023-02-07T17:37:43.145"/>
    <p1510:client id="{E1350BF3-1581-4BDB-AD1F-BBD8DE0D06A5}" v="37" dt="2023-03-02T20:52:41.001"/>
    <p1510:client id="{EC14B995-12A1-47EB-9D67-658F58FDDA27}" v="230" dt="2023-02-07T17:48:04.273"/>
    <p1510:client id="{FF77E336-1450-487C-A23B-B96BD0C3923A}" v="93" dt="2023-02-02T17:39:06.776"/>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104" d="100"/>
          <a:sy n="104" d="100"/>
        </p:scale>
        <p:origin x="108" y="2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viewProps" Target="viewProp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presProps" Target="presProps.xml"/><Relationship Id="rId88"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microsoft.com/office/2016/11/relationships/changesInfo" Target="changesInfos/changesInfo1.xml"/><Relationship Id="rId61" Type="http://schemas.openxmlformats.org/officeDocument/2006/relationships/slide" Target="slides/slide59.xml"/><Relationship Id="rId82"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errie Donnelly" clId="Web-{3B8163F8-1EB1-4049-95A3-F91F2D9F7C66}"/>
    <pc:docChg chg="delSld modSld">
      <pc:chgData name="Sherrie Donnelly" userId="" providerId="" clId="Web-{3B8163F8-1EB1-4049-95A3-F91F2D9F7C66}" dt="2023-02-02T17:34:11.857" v="133" actId="20577"/>
      <pc:docMkLst>
        <pc:docMk/>
      </pc:docMkLst>
      <pc:sldChg chg="modSp">
        <pc:chgData name="Sherrie Donnelly" userId="" providerId="" clId="Web-{3B8163F8-1EB1-4049-95A3-F91F2D9F7C66}" dt="2023-02-02T17:32:56.574" v="116" actId="20577"/>
        <pc:sldMkLst>
          <pc:docMk/>
          <pc:sldMk cId="4076559186" sldId="266"/>
        </pc:sldMkLst>
        <pc:spChg chg="mod">
          <ac:chgData name="Sherrie Donnelly" userId="" providerId="" clId="Web-{3B8163F8-1EB1-4049-95A3-F91F2D9F7C66}" dt="2023-02-02T17:32:56.574" v="116" actId="20577"/>
          <ac:spMkLst>
            <pc:docMk/>
            <pc:sldMk cId="4076559186" sldId="266"/>
            <ac:spMk id="3" creationId="{432D9C28-D4DB-4797-9133-D9FDDC4930D4}"/>
          </ac:spMkLst>
        </pc:spChg>
      </pc:sldChg>
      <pc:sldChg chg="modSp">
        <pc:chgData name="Sherrie Donnelly" userId="" providerId="" clId="Web-{3B8163F8-1EB1-4049-95A3-F91F2D9F7C66}" dt="2023-02-02T17:26:40.814" v="72" actId="20577"/>
        <pc:sldMkLst>
          <pc:docMk/>
          <pc:sldMk cId="3435861999" sldId="291"/>
        </pc:sldMkLst>
        <pc:spChg chg="mod">
          <ac:chgData name="Sherrie Donnelly" userId="" providerId="" clId="Web-{3B8163F8-1EB1-4049-95A3-F91F2D9F7C66}" dt="2023-02-02T17:26:34.924" v="66" actId="20577"/>
          <ac:spMkLst>
            <pc:docMk/>
            <pc:sldMk cId="3435861999" sldId="291"/>
            <ac:spMk id="2" creationId="{8F27A85D-33AF-49AE-ACA3-07CC543DDA37}"/>
          </ac:spMkLst>
        </pc:spChg>
        <pc:spChg chg="mod">
          <ac:chgData name="Sherrie Donnelly" userId="" providerId="" clId="Web-{3B8163F8-1EB1-4049-95A3-F91F2D9F7C66}" dt="2023-02-02T17:26:40.814" v="72" actId="20577"/>
          <ac:spMkLst>
            <pc:docMk/>
            <pc:sldMk cId="3435861999" sldId="291"/>
            <ac:spMk id="3" creationId="{E2BB7CCF-C3C6-4459-89BC-08F1FF12DB7C}"/>
          </ac:spMkLst>
        </pc:spChg>
      </pc:sldChg>
      <pc:sldChg chg="del">
        <pc:chgData name="Sherrie Donnelly" userId="" providerId="" clId="Web-{3B8163F8-1EB1-4049-95A3-F91F2D9F7C66}" dt="2023-02-02T17:33:14.840" v="117"/>
        <pc:sldMkLst>
          <pc:docMk/>
          <pc:sldMk cId="1702687322" sldId="292"/>
        </pc:sldMkLst>
      </pc:sldChg>
      <pc:sldChg chg="modSp">
        <pc:chgData name="Sherrie Donnelly" userId="" providerId="" clId="Web-{3B8163F8-1EB1-4049-95A3-F91F2D9F7C66}" dt="2023-02-02T17:33:32.090" v="118" actId="20577"/>
        <pc:sldMkLst>
          <pc:docMk/>
          <pc:sldMk cId="1094913622" sldId="296"/>
        </pc:sldMkLst>
        <pc:spChg chg="mod">
          <ac:chgData name="Sherrie Donnelly" userId="" providerId="" clId="Web-{3B8163F8-1EB1-4049-95A3-F91F2D9F7C66}" dt="2023-02-02T17:33:32.090" v="118" actId="20577"/>
          <ac:spMkLst>
            <pc:docMk/>
            <pc:sldMk cId="1094913622" sldId="296"/>
            <ac:spMk id="3" creationId="{565016D8-C1A8-46BB-975F-ED88BADCCC46}"/>
          </ac:spMkLst>
        </pc:spChg>
      </pc:sldChg>
      <pc:sldChg chg="modSp">
        <pc:chgData name="Sherrie Donnelly" userId="" providerId="" clId="Web-{3B8163F8-1EB1-4049-95A3-F91F2D9F7C66}" dt="2023-02-02T17:34:11.857" v="133" actId="20577"/>
        <pc:sldMkLst>
          <pc:docMk/>
          <pc:sldMk cId="602556944" sldId="299"/>
        </pc:sldMkLst>
        <pc:spChg chg="mod">
          <ac:chgData name="Sherrie Donnelly" userId="" providerId="" clId="Web-{3B8163F8-1EB1-4049-95A3-F91F2D9F7C66}" dt="2023-02-02T17:34:11.857" v="133" actId="20577"/>
          <ac:spMkLst>
            <pc:docMk/>
            <pc:sldMk cId="602556944" sldId="299"/>
            <ac:spMk id="3" creationId="{0F059A1F-236F-45D3-8A1C-A048FB3A0A16}"/>
          </ac:spMkLst>
        </pc:spChg>
      </pc:sldChg>
      <pc:sldChg chg="del">
        <pc:chgData name="Sherrie Donnelly" userId="" providerId="" clId="Web-{3B8163F8-1EB1-4049-95A3-F91F2D9F7C66}" dt="2023-02-02T17:33:44.340" v="119"/>
        <pc:sldMkLst>
          <pc:docMk/>
          <pc:sldMk cId="3292811010" sldId="300"/>
        </pc:sldMkLst>
      </pc:sldChg>
      <pc:sldChg chg="del">
        <pc:chgData name="Sherrie Donnelly" userId="" providerId="" clId="Web-{3B8163F8-1EB1-4049-95A3-F91F2D9F7C66}" dt="2023-02-02T17:33:47.090" v="120"/>
        <pc:sldMkLst>
          <pc:docMk/>
          <pc:sldMk cId="4146285461" sldId="301"/>
        </pc:sldMkLst>
      </pc:sldChg>
    </pc:docChg>
  </pc:docChgLst>
  <pc:docChgLst>
    <pc:chgData name="Sherrie Donnelly" userId="JquVIkks31WialWPPZhveQVQy2jQ08Oezu+5annt3FE=" providerId="None" clId="Web-{A365DDAF-F80C-44F0-BBC1-B9905F1961A5}"/>
    <pc:docChg chg="modSld">
      <pc:chgData name="Sherrie Donnelly" userId="JquVIkks31WialWPPZhveQVQy2jQ08Oezu+5annt3FE=" providerId="None" clId="Web-{A365DDAF-F80C-44F0-BBC1-B9905F1961A5}" dt="2023-03-01T19:00:59.054" v="14" actId="14100"/>
      <pc:docMkLst>
        <pc:docMk/>
      </pc:docMkLst>
      <pc:sldChg chg="modSp">
        <pc:chgData name="Sherrie Donnelly" userId="JquVIkks31WialWPPZhveQVQy2jQ08Oezu+5annt3FE=" providerId="None" clId="Web-{A365DDAF-F80C-44F0-BBC1-B9905F1961A5}" dt="2023-03-01T19:00:59.054" v="14" actId="14100"/>
        <pc:sldMkLst>
          <pc:docMk/>
          <pc:sldMk cId="2571975815" sldId="305"/>
        </pc:sldMkLst>
        <pc:spChg chg="mod">
          <ac:chgData name="Sherrie Donnelly" userId="JquVIkks31WialWPPZhveQVQy2jQ08Oezu+5annt3FE=" providerId="None" clId="Web-{A365DDAF-F80C-44F0-BBC1-B9905F1961A5}" dt="2023-03-01T19:00:59.054" v="14" actId="14100"/>
          <ac:spMkLst>
            <pc:docMk/>
            <pc:sldMk cId="2571975815" sldId="305"/>
            <ac:spMk id="3" creationId="{FD89CF5D-8E92-C216-AD42-C67091095366}"/>
          </ac:spMkLst>
        </pc:spChg>
      </pc:sldChg>
      <pc:sldChg chg="modSp">
        <pc:chgData name="Sherrie Donnelly" userId="JquVIkks31WialWPPZhveQVQy2jQ08Oezu+5annt3FE=" providerId="None" clId="Web-{A365DDAF-F80C-44F0-BBC1-B9905F1961A5}" dt="2023-03-01T19:00:02.333" v="8" actId="20577"/>
        <pc:sldMkLst>
          <pc:docMk/>
          <pc:sldMk cId="3320225676" sldId="333"/>
        </pc:sldMkLst>
        <pc:spChg chg="mod">
          <ac:chgData name="Sherrie Donnelly" userId="JquVIkks31WialWPPZhveQVQy2jQ08Oezu+5annt3FE=" providerId="None" clId="Web-{A365DDAF-F80C-44F0-BBC1-B9905F1961A5}" dt="2023-03-01T19:00:02.333" v="8" actId="20577"/>
          <ac:spMkLst>
            <pc:docMk/>
            <pc:sldMk cId="3320225676" sldId="333"/>
            <ac:spMk id="3" creationId="{BF16C6FB-BF73-C738-63AA-C167E2A9EE1C}"/>
          </ac:spMkLst>
        </pc:spChg>
      </pc:sldChg>
    </pc:docChg>
  </pc:docChgLst>
  <pc:docChgLst>
    <pc:chgData name="Sherrie Donnelly" clId="Web-{9B5FCED2-1A77-44F4-99FD-A4FD53940DF1}"/>
    <pc:docChg chg="addSld delSld modSld sldOrd addMainMaster">
      <pc:chgData name="Sherrie Donnelly" userId="" providerId="" clId="Web-{9B5FCED2-1A77-44F4-99FD-A4FD53940DF1}" dt="2023-02-02T19:59:57.932" v="108"/>
      <pc:docMkLst>
        <pc:docMk/>
      </pc:docMkLst>
      <pc:sldChg chg="modSp">
        <pc:chgData name="Sherrie Donnelly" userId="" providerId="" clId="Web-{9B5FCED2-1A77-44F4-99FD-A4FD53940DF1}" dt="2023-02-02T19:50:27.606" v="80" actId="14100"/>
        <pc:sldMkLst>
          <pc:docMk/>
          <pc:sldMk cId="3478166630" sldId="302"/>
        </pc:sldMkLst>
        <pc:spChg chg="mod">
          <ac:chgData name="Sherrie Donnelly" userId="" providerId="" clId="Web-{9B5FCED2-1A77-44F4-99FD-A4FD53940DF1}" dt="2023-02-02T19:50:27.606" v="80" actId="14100"/>
          <ac:spMkLst>
            <pc:docMk/>
            <pc:sldMk cId="3478166630" sldId="302"/>
            <ac:spMk id="2" creationId="{BB7276F5-0001-E12B-F70B-24CE2D88F75D}"/>
          </ac:spMkLst>
        </pc:spChg>
        <pc:spChg chg="mod">
          <ac:chgData name="Sherrie Donnelly" userId="" providerId="" clId="Web-{9B5FCED2-1A77-44F4-99FD-A4FD53940DF1}" dt="2023-02-02T19:50:20.012" v="78" actId="20577"/>
          <ac:spMkLst>
            <pc:docMk/>
            <pc:sldMk cId="3478166630" sldId="302"/>
            <ac:spMk id="3" creationId="{C866133E-E966-CE78-32C5-27614AC46DCA}"/>
          </ac:spMkLst>
        </pc:spChg>
      </pc:sldChg>
      <pc:sldChg chg="modSp">
        <pc:chgData name="Sherrie Donnelly" userId="" providerId="" clId="Web-{9B5FCED2-1A77-44F4-99FD-A4FD53940DF1}" dt="2023-02-02T19:49:53.605" v="71" actId="14100"/>
        <pc:sldMkLst>
          <pc:docMk/>
          <pc:sldMk cId="3504961165" sldId="303"/>
        </pc:sldMkLst>
        <pc:spChg chg="mod">
          <ac:chgData name="Sherrie Donnelly" userId="" providerId="" clId="Web-{9B5FCED2-1A77-44F4-99FD-A4FD53940DF1}" dt="2023-02-02T19:49:53.605" v="71" actId="14100"/>
          <ac:spMkLst>
            <pc:docMk/>
            <pc:sldMk cId="3504961165" sldId="303"/>
            <ac:spMk id="2" creationId="{B17AA5B2-88E9-6EA2-FA24-F3A2E138E7C6}"/>
          </ac:spMkLst>
        </pc:spChg>
        <pc:spChg chg="mod">
          <ac:chgData name="Sherrie Donnelly" userId="" providerId="" clId="Web-{9B5FCED2-1A77-44F4-99FD-A4FD53940DF1}" dt="2023-02-02T19:49:46.136" v="69" actId="20577"/>
          <ac:spMkLst>
            <pc:docMk/>
            <pc:sldMk cId="3504961165" sldId="303"/>
            <ac:spMk id="3" creationId="{24AC0360-3D72-6ADC-CB06-C73C1BA21039}"/>
          </ac:spMkLst>
        </pc:spChg>
      </pc:sldChg>
      <pc:sldChg chg="modSp">
        <pc:chgData name="Sherrie Donnelly" userId="" providerId="" clId="Web-{9B5FCED2-1A77-44F4-99FD-A4FD53940DF1}" dt="2023-02-02T19:50:39.872" v="81" actId="20577"/>
        <pc:sldMkLst>
          <pc:docMk/>
          <pc:sldMk cId="2571975815" sldId="305"/>
        </pc:sldMkLst>
        <pc:spChg chg="mod">
          <ac:chgData name="Sherrie Donnelly" userId="" providerId="" clId="Web-{9B5FCED2-1A77-44F4-99FD-A4FD53940DF1}" dt="2023-02-02T19:50:39.872" v="81" actId="20577"/>
          <ac:spMkLst>
            <pc:docMk/>
            <pc:sldMk cId="2571975815" sldId="305"/>
            <ac:spMk id="2" creationId="{69D4D8B7-EF41-A965-3C1C-929E79AADAFB}"/>
          </ac:spMkLst>
        </pc:spChg>
      </pc:sldChg>
      <pc:sldChg chg="modSp">
        <pc:chgData name="Sherrie Donnelly" userId="" providerId="" clId="Web-{9B5FCED2-1A77-44F4-99FD-A4FD53940DF1}" dt="2023-02-02T19:49:28.761" v="67" actId="14100"/>
        <pc:sldMkLst>
          <pc:docMk/>
          <pc:sldMk cId="2764521558" sldId="306"/>
        </pc:sldMkLst>
        <pc:spChg chg="mod">
          <ac:chgData name="Sherrie Donnelly" userId="" providerId="" clId="Web-{9B5FCED2-1A77-44F4-99FD-A4FD53940DF1}" dt="2023-02-02T19:49:28.761" v="67" actId="14100"/>
          <ac:spMkLst>
            <pc:docMk/>
            <pc:sldMk cId="2764521558" sldId="306"/>
            <ac:spMk id="2" creationId="{B17AA5B2-88E9-6EA2-FA24-F3A2E138E7C6}"/>
          </ac:spMkLst>
        </pc:spChg>
        <pc:spChg chg="mod">
          <ac:chgData name="Sherrie Donnelly" userId="" providerId="" clId="Web-{9B5FCED2-1A77-44F4-99FD-A4FD53940DF1}" dt="2023-02-02T19:49:21.682" v="65" actId="20577"/>
          <ac:spMkLst>
            <pc:docMk/>
            <pc:sldMk cId="2764521558" sldId="306"/>
            <ac:spMk id="3" creationId="{24AC0360-3D72-6ADC-CB06-C73C1BA21039}"/>
          </ac:spMkLst>
        </pc:spChg>
      </pc:sldChg>
      <pc:sldChg chg="modSp">
        <pc:chgData name="Sherrie Donnelly" userId="" providerId="" clId="Web-{9B5FCED2-1A77-44F4-99FD-A4FD53940DF1}" dt="2023-02-02T19:49:07.948" v="63" actId="20577"/>
        <pc:sldMkLst>
          <pc:docMk/>
          <pc:sldMk cId="3932140296" sldId="307"/>
        </pc:sldMkLst>
        <pc:spChg chg="mod">
          <ac:chgData name="Sherrie Donnelly" userId="" providerId="" clId="Web-{9B5FCED2-1A77-44F4-99FD-A4FD53940DF1}" dt="2023-02-02T19:48:40.681" v="51" actId="14100"/>
          <ac:spMkLst>
            <pc:docMk/>
            <pc:sldMk cId="3932140296" sldId="307"/>
            <ac:spMk id="2" creationId="{B17AA5B2-88E9-6EA2-FA24-F3A2E138E7C6}"/>
          </ac:spMkLst>
        </pc:spChg>
        <pc:spChg chg="mod">
          <ac:chgData name="Sherrie Donnelly" userId="" providerId="" clId="Web-{9B5FCED2-1A77-44F4-99FD-A4FD53940DF1}" dt="2023-02-02T19:49:07.948" v="63" actId="20577"/>
          <ac:spMkLst>
            <pc:docMk/>
            <pc:sldMk cId="3932140296" sldId="307"/>
            <ac:spMk id="3" creationId="{24AC0360-3D72-6ADC-CB06-C73C1BA21039}"/>
          </ac:spMkLst>
        </pc:spChg>
      </pc:sldChg>
      <pc:sldChg chg="modSp ord">
        <pc:chgData name="Sherrie Donnelly" userId="" providerId="" clId="Web-{9B5FCED2-1A77-44F4-99FD-A4FD53940DF1}" dt="2023-02-02T19:50:48.075" v="82" actId="20577"/>
        <pc:sldMkLst>
          <pc:docMk/>
          <pc:sldMk cId="2473082998" sldId="308"/>
        </pc:sldMkLst>
        <pc:spChg chg="mod">
          <ac:chgData name="Sherrie Donnelly" userId="" providerId="" clId="Web-{9B5FCED2-1A77-44F4-99FD-A4FD53940DF1}" dt="2023-02-02T19:50:48.075" v="82" actId="20577"/>
          <ac:spMkLst>
            <pc:docMk/>
            <pc:sldMk cId="2473082998" sldId="308"/>
            <ac:spMk id="2" creationId="{69D4D8B7-EF41-A965-3C1C-929E79AADAFB}"/>
          </ac:spMkLst>
        </pc:spChg>
      </pc:sldChg>
      <pc:sldChg chg="modSp">
        <pc:chgData name="Sherrie Donnelly" userId="" providerId="" clId="Web-{9B5FCED2-1A77-44F4-99FD-A4FD53940DF1}" dt="2023-02-02T19:52:45.250" v="94" actId="20577"/>
        <pc:sldMkLst>
          <pc:docMk/>
          <pc:sldMk cId="4089890887" sldId="310"/>
        </pc:sldMkLst>
        <pc:spChg chg="mod">
          <ac:chgData name="Sherrie Donnelly" userId="" providerId="" clId="Web-{9B5FCED2-1A77-44F4-99FD-A4FD53940DF1}" dt="2023-02-02T19:52:45.250" v="94" actId="20577"/>
          <ac:spMkLst>
            <pc:docMk/>
            <pc:sldMk cId="4089890887" sldId="310"/>
            <ac:spMk id="2" creationId="{69D4D8B7-EF41-A965-3C1C-929E79AADAFB}"/>
          </ac:spMkLst>
        </pc:spChg>
      </pc:sldChg>
      <pc:sldChg chg="modSp">
        <pc:chgData name="Sherrie Donnelly" userId="" providerId="" clId="Web-{9B5FCED2-1A77-44F4-99FD-A4FD53940DF1}" dt="2023-02-02T19:51:18.294" v="83" actId="20577"/>
        <pc:sldMkLst>
          <pc:docMk/>
          <pc:sldMk cId="1866468608" sldId="311"/>
        </pc:sldMkLst>
        <pc:spChg chg="mod">
          <ac:chgData name="Sherrie Donnelly" userId="" providerId="" clId="Web-{9B5FCED2-1A77-44F4-99FD-A4FD53940DF1}" dt="2023-02-02T19:51:18.294" v="83" actId="20577"/>
          <ac:spMkLst>
            <pc:docMk/>
            <pc:sldMk cId="1866468608" sldId="311"/>
            <ac:spMk id="2" creationId="{69D4D8B7-EF41-A965-3C1C-929E79AADAFB}"/>
          </ac:spMkLst>
        </pc:spChg>
      </pc:sldChg>
      <pc:sldChg chg="modSp">
        <pc:chgData name="Sherrie Donnelly" userId="" providerId="" clId="Web-{9B5FCED2-1A77-44F4-99FD-A4FD53940DF1}" dt="2023-02-02T19:52:08.952" v="87" actId="14100"/>
        <pc:sldMkLst>
          <pc:docMk/>
          <pc:sldMk cId="3280363200" sldId="312"/>
        </pc:sldMkLst>
        <pc:spChg chg="mod">
          <ac:chgData name="Sherrie Donnelly" userId="" providerId="" clId="Web-{9B5FCED2-1A77-44F4-99FD-A4FD53940DF1}" dt="2023-02-02T19:52:08.952" v="87" actId="14100"/>
          <ac:spMkLst>
            <pc:docMk/>
            <pc:sldMk cId="3280363200" sldId="312"/>
            <ac:spMk id="2" creationId="{69D4D8B7-EF41-A965-3C1C-929E79AADAFB}"/>
          </ac:spMkLst>
        </pc:spChg>
      </pc:sldChg>
      <pc:sldChg chg="modSp">
        <pc:chgData name="Sherrie Donnelly" userId="" providerId="" clId="Web-{9B5FCED2-1A77-44F4-99FD-A4FD53940DF1}" dt="2023-02-02T19:52:20.124" v="89" actId="14100"/>
        <pc:sldMkLst>
          <pc:docMk/>
          <pc:sldMk cId="566631334" sldId="313"/>
        </pc:sldMkLst>
        <pc:spChg chg="mod">
          <ac:chgData name="Sherrie Donnelly" userId="" providerId="" clId="Web-{9B5FCED2-1A77-44F4-99FD-A4FD53940DF1}" dt="2023-02-02T19:52:20.124" v="89" actId="14100"/>
          <ac:spMkLst>
            <pc:docMk/>
            <pc:sldMk cId="566631334" sldId="313"/>
            <ac:spMk id="2" creationId="{69D4D8B7-EF41-A965-3C1C-929E79AADAFB}"/>
          </ac:spMkLst>
        </pc:spChg>
      </pc:sldChg>
      <pc:sldChg chg="modSp">
        <pc:chgData name="Sherrie Donnelly" userId="" providerId="" clId="Web-{9B5FCED2-1A77-44F4-99FD-A4FD53940DF1}" dt="2023-02-02T19:52:28.265" v="91"/>
        <pc:sldMkLst>
          <pc:docMk/>
          <pc:sldMk cId="1392245071" sldId="316"/>
        </pc:sldMkLst>
        <pc:spChg chg="mod">
          <ac:chgData name="Sherrie Donnelly" userId="" providerId="" clId="Web-{9B5FCED2-1A77-44F4-99FD-A4FD53940DF1}" dt="2023-02-02T19:52:28.265" v="91"/>
          <ac:spMkLst>
            <pc:docMk/>
            <pc:sldMk cId="1392245071" sldId="316"/>
            <ac:spMk id="2" creationId="{69D4D8B7-EF41-A965-3C1C-929E79AADAFB}"/>
          </ac:spMkLst>
        </pc:spChg>
      </pc:sldChg>
      <pc:sldChg chg="modSp">
        <pc:chgData name="Sherrie Donnelly" userId="" providerId="" clId="Web-{9B5FCED2-1A77-44F4-99FD-A4FD53940DF1}" dt="2023-02-02T19:52:39.046" v="93"/>
        <pc:sldMkLst>
          <pc:docMk/>
          <pc:sldMk cId="2041340069" sldId="317"/>
        </pc:sldMkLst>
        <pc:spChg chg="mod">
          <ac:chgData name="Sherrie Donnelly" userId="" providerId="" clId="Web-{9B5FCED2-1A77-44F4-99FD-A4FD53940DF1}" dt="2023-02-02T19:52:39.046" v="93"/>
          <ac:spMkLst>
            <pc:docMk/>
            <pc:sldMk cId="2041340069" sldId="317"/>
            <ac:spMk id="2" creationId="{69D4D8B7-EF41-A965-3C1C-929E79AADAFB}"/>
          </ac:spMkLst>
        </pc:spChg>
      </pc:sldChg>
      <pc:sldChg chg="new del">
        <pc:chgData name="Sherrie Donnelly" userId="" providerId="" clId="Web-{9B5FCED2-1A77-44F4-99FD-A4FD53940DF1}" dt="2023-02-02T19:43:51.065" v="29"/>
        <pc:sldMkLst>
          <pc:docMk/>
          <pc:sldMk cId="54427778" sldId="318"/>
        </pc:sldMkLst>
      </pc:sldChg>
      <pc:sldChg chg="modSp add">
        <pc:chgData name="Sherrie Donnelly" userId="" providerId="" clId="Web-{9B5FCED2-1A77-44F4-99FD-A4FD53940DF1}" dt="2023-02-02T19:42:55.095" v="18" actId="20577"/>
        <pc:sldMkLst>
          <pc:docMk/>
          <pc:sldMk cId="2138747743" sldId="319"/>
        </pc:sldMkLst>
        <pc:spChg chg="mod">
          <ac:chgData name="Sherrie Donnelly" userId="" providerId="" clId="Web-{9B5FCED2-1A77-44F4-99FD-A4FD53940DF1}" dt="2023-02-02T19:42:55.095" v="18" actId="20577"/>
          <ac:spMkLst>
            <pc:docMk/>
            <pc:sldMk cId="2138747743" sldId="319"/>
            <ac:spMk id="2" creationId="{C26CFC97-30B5-48BA-9368-072193B274BF}"/>
          </ac:spMkLst>
        </pc:spChg>
        <pc:spChg chg="mod">
          <ac:chgData name="Sherrie Donnelly" userId="" providerId="" clId="Web-{9B5FCED2-1A77-44F4-99FD-A4FD53940DF1}" dt="2023-02-02T19:41:15.858" v="10" actId="20577"/>
          <ac:spMkLst>
            <pc:docMk/>
            <pc:sldMk cId="2138747743" sldId="319"/>
            <ac:spMk id="3" creationId="{75AFC975-0E9B-4AB4-B1FB-B492CBE80977}"/>
          </ac:spMkLst>
        </pc:spChg>
      </pc:sldChg>
      <pc:sldChg chg="new del ord">
        <pc:chgData name="Sherrie Donnelly" userId="" providerId="" clId="Web-{9B5FCED2-1A77-44F4-99FD-A4FD53940DF1}" dt="2023-02-02T19:42:24.094" v="15"/>
        <pc:sldMkLst>
          <pc:docMk/>
          <pc:sldMk cId="2778593345" sldId="320"/>
        </pc:sldMkLst>
      </pc:sldChg>
      <pc:sldChg chg="modSp add ord">
        <pc:chgData name="Sherrie Donnelly" userId="" providerId="" clId="Web-{9B5FCED2-1A77-44F4-99FD-A4FD53940DF1}" dt="2023-02-02T19:51:43.904" v="84" actId="20577"/>
        <pc:sldMkLst>
          <pc:docMk/>
          <pc:sldMk cId="4122760318" sldId="321"/>
        </pc:sldMkLst>
        <pc:spChg chg="mod">
          <ac:chgData name="Sherrie Donnelly" userId="" providerId="" clId="Web-{9B5FCED2-1A77-44F4-99FD-A4FD53940DF1}" dt="2023-02-02T19:51:43.904" v="84" actId="20577"/>
          <ac:spMkLst>
            <pc:docMk/>
            <pc:sldMk cId="4122760318" sldId="321"/>
            <ac:spMk id="2" creationId="{95BD0895-0D15-4C6A-BBD2-0F2AF61778DF}"/>
          </ac:spMkLst>
        </pc:spChg>
      </pc:sldChg>
      <pc:sldChg chg="new del ord">
        <pc:chgData name="Sherrie Donnelly" userId="" providerId="" clId="Web-{9B5FCED2-1A77-44F4-99FD-A4FD53940DF1}" dt="2023-02-02T19:43:54.096" v="30"/>
        <pc:sldMkLst>
          <pc:docMk/>
          <pc:sldMk cId="3820751443" sldId="322"/>
        </pc:sldMkLst>
      </pc:sldChg>
      <pc:sldChg chg="modSp add">
        <pc:chgData name="Sherrie Donnelly" userId="" providerId="" clId="Web-{9B5FCED2-1A77-44F4-99FD-A4FD53940DF1}" dt="2023-02-02T19:51:54.420" v="85" actId="20577"/>
        <pc:sldMkLst>
          <pc:docMk/>
          <pc:sldMk cId="520178562" sldId="323"/>
        </pc:sldMkLst>
        <pc:spChg chg="mod">
          <ac:chgData name="Sherrie Donnelly" userId="" providerId="" clId="Web-{9B5FCED2-1A77-44F4-99FD-A4FD53940DF1}" dt="2023-02-02T19:51:54.420" v="85" actId="20577"/>
          <ac:spMkLst>
            <pc:docMk/>
            <pc:sldMk cId="520178562" sldId="323"/>
            <ac:spMk id="2" creationId="{670D3E0F-EA7C-45BB-AD05-86384F31E5EB}"/>
          </ac:spMkLst>
        </pc:spChg>
        <pc:spChg chg="mod">
          <ac:chgData name="Sherrie Donnelly" userId="" providerId="" clId="Web-{9B5FCED2-1A77-44F4-99FD-A4FD53940DF1}" dt="2023-02-02T19:43:48.112" v="28" actId="20577"/>
          <ac:spMkLst>
            <pc:docMk/>
            <pc:sldMk cId="520178562" sldId="323"/>
            <ac:spMk id="4" creationId="{003B48BA-FE72-4D17-84A2-3559BEB60DC7}"/>
          </ac:spMkLst>
        </pc:spChg>
      </pc:sldChg>
      <pc:sldChg chg="modSp add ord replId">
        <pc:chgData name="Sherrie Donnelly" userId="" providerId="" clId="Web-{9B5FCED2-1A77-44F4-99FD-A4FD53940DF1}" dt="2023-02-02T19:59:57.932" v="108"/>
        <pc:sldMkLst>
          <pc:docMk/>
          <pc:sldMk cId="3102739372" sldId="324"/>
        </pc:sldMkLst>
        <pc:spChg chg="mod">
          <ac:chgData name="Sherrie Donnelly" userId="" providerId="" clId="Web-{9B5FCED2-1A77-44F4-99FD-A4FD53940DF1}" dt="2023-02-02T19:53:39.329" v="106" actId="20577"/>
          <ac:spMkLst>
            <pc:docMk/>
            <pc:sldMk cId="3102739372" sldId="324"/>
            <ac:spMk id="2" creationId="{B17AA5B2-88E9-6EA2-FA24-F3A2E138E7C6}"/>
          </ac:spMkLst>
        </pc:spChg>
        <pc:spChg chg="mod">
          <ac:chgData name="Sherrie Donnelly" userId="" providerId="" clId="Web-{9B5FCED2-1A77-44F4-99FD-A4FD53940DF1}" dt="2023-02-02T19:53:45.501" v="107" actId="20577"/>
          <ac:spMkLst>
            <pc:docMk/>
            <pc:sldMk cId="3102739372" sldId="324"/>
            <ac:spMk id="3" creationId="{24AC0360-3D72-6ADC-CB06-C73C1BA21039}"/>
          </ac:spMkLst>
        </pc:spChg>
      </pc:sldChg>
      <pc:sldChg chg="add replId">
        <pc:chgData name="Sherrie Donnelly" userId="" providerId="" clId="Web-{9B5FCED2-1A77-44F4-99FD-A4FD53940DF1}" dt="2023-02-02T19:53:20.969" v="95"/>
        <pc:sldMkLst>
          <pc:docMk/>
          <pc:sldMk cId="2460822398" sldId="325"/>
        </pc:sldMkLst>
      </pc:sldChg>
      <pc:sldMasterChg chg="add addSldLayout">
        <pc:chgData name="Sherrie Donnelly" userId="" providerId="" clId="Web-{9B5FCED2-1A77-44F4-99FD-A4FD53940DF1}" dt="2023-02-02T19:40:30.716" v="1"/>
        <pc:sldMasterMkLst>
          <pc:docMk/>
          <pc:sldMasterMk cId="3021773125" sldId="2147483708"/>
        </pc:sldMasterMkLst>
        <pc:sldLayoutChg chg="add">
          <pc:chgData name="Sherrie Donnelly" userId="" providerId="" clId="Web-{9B5FCED2-1A77-44F4-99FD-A4FD53940DF1}" dt="2023-02-02T19:40:30.716" v="1"/>
          <pc:sldLayoutMkLst>
            <pc:docMk/>
            <pc:sldMasterMk cId="3021773125" sldId="2147483708"/>
            <pc:sldLayoutMk cId="1637576826" sldId="2147483709"/>
          </pc:sldLayoutMkLst>
        </pc:sldLayoutChg>
        <pc:sldLayoutChg chg="add">
          <pc:chgData name="Sherrie Donnelly" userId="" providerId="" clId="Web-{9B5FCED2-1A77-44F4-99FD-A4FD53940DF1}" dt="2023-02-02T19:40:30.716" v="1"/>
          <pc:sldLayoutMkLst>
            <pc:docMk/>
            <pc:sldMasterMk cId="3021773125" sldId="2147483708"/>
            <pc:sldLayoutMk cId="292030492" sldId="2147483710"/>
          </pc:sldLayoutMkLst>
        </pc:sldLayoutChg>
        <pc:sldLayoutChg chg="add">
          <pc:chgData name="Sherrie Donnelly" userId="" providerId="" clId="Web-{9B5FCED2-1A77-44F4-99FD-A4FD53940DF1}" dt="2023-02-02T19:40:30.716" v="1"/>
          <pc:sldLayoutMkLst>
            <pc:docMk/>
            <pc:sldMasterMk cId="3021773125" sldId="2147483708"/>
            <pc:sldLayoutMk cId="285093354" sldId="2147483713"/>
          </pc:sldLayoutMkLst>
        </pc:sldLayoutChg>
      </pc:sldMasterChg>
    </pc:docChg>
  </pc:docChgLst>
  <pc:docChgLst>
    <pc:chgData name="Sherrie Donnelly" userId="JquVIkks31WialWPPZhveQVQy2jQ08Oezu+5annt3FE=" providerId="None" clId="Web-{C1E134C1-432A-4B48-BD69-660DE5142760}"/>
    <pc:docChg chg="addSld delSld modSld sldOrd">
      <pc:chgData name="Sherrie Donnelly" userId="JquVIkks31WialWPPZhveQVQy2jQ08Oezu+5annt3FE=" providerId="None" clId="Web-{C1E134C1-432A-4B48-BD69-660DE5142760}" dt="2023-03-07T19:36:13.872" v="300"/>
      <pc:docMkLst>
        <pc:docMk/>
      </pc:docMkLst>
      <pc:sldChg chg="modSp">
        <pc:chgData name="Sherrie Donnelly" userId="JquVIkks31WialWPPZhveQVQy2jQ08Oezu+5annt3FE=" providerId="None" clId="Web-{C1E134C1-432A-4B48-BD69-660DE5142760}" dt="2023-03-07T19:36:10.106" v="299" actId="20577"/>
        <pc:sldMkLst>
          <pc:docMk/>
          <pc:sldMk cId="4089890887" sldId="310"/>
        </pc:sldMkLst>
        <pc:spChg chg="mod">
          <ac:chgData name="Sherrie Donnelly" userId="JquVIkks31WialWPPZhveQVQy2jQ08Oezu+5annt3FE=" providerId="None" clId="Web-{C1E134C1-432A-4B48-BD69-660DE5142760}" dt="2023-03-07T19:36:10.106" v="299" actId="20577"/>
          <ac:spMkLst>
            <pc:docMk/>
            <pc:sldMk cId="4089890887" sldId="310"/>
            <ac:spMk id="3" creationId="{FD89CF5D-8E92-C216-AD42-C67091095366}"/>
          </ac:spMkLst>
        </pc:spChg>
      </pc:sldChg>
      <pc:sldChg chg="delSp">
        <pc:chgData name="Sherrie Donnelly" userId="JquVIkks31WialWPPZhveQVQy2jQ08Oezu+5annt3FE=" providerId="None" clId="Web-{C1E134C1-432A-4B48-BD69-660DE5142760}" dt="2023-03-07T19:30:53.115" v="270"/>
        <pc:sldMkLst>
          <pc:docMk/>
          <pc:sldMk cId="4122760318" sldId="321"/>
        </pc:sldMkLst>
        <pc:picChg chg="del">
          <ac:chgData name="Sherrie Donnelly" userId="JquVIkks31WialWPPZhveQVQy2jQ08Oezu+5annt3FE=" providerId="None" clId="Web-{C1E134C1-432A-4B48-BD69-660DE5142760}" dt="2023-03-07T19:30:53.115" v="270"/>
          <ac:picMkLst>
            <pc:docMk/>
            <pc:sldMk cId="4122760318" sldId="321"/>
            <ac:picMk id="4" creationId="{3811E2FA-FD41-4AA5-BFB1-F456265007B9}"/>
          </ac:picMkLst>
        </pc:picChg>
      </pc:sldChg>
      <pc:sldChg chg="modSp">
        <pc:chgData name="Sherrie Donnelly" userId="JquVIkks31WialWPPZhveQVQy2jQ08Oezu+5annt3FE=" providerId="None" clId="Web-{C1E134C1-432A-4B48-BD69-660DE5142760}" dt="2023-03-07T19:18:56.599" v="76" actId="20577"/>
        <pc:sldMkLst>
          <pc:docMk/>
          <pc:sldMk cId="2534280031" sldId="339"/>
        </pc:sldMkLst>
        <pc:spChg chg="mod">
          <ac:chgData name="Sherrie Donnelly" userId="JquVIkks31WialWPPZhveQVQy2jQ08Oezu+5annt3FE=" providerId="None" clId="Web-{C1E134C1-432A-4B48-BD69-660DE5142760}" dt="2023-03-07T19:18:01.738" v="63" actId="20577"/>
          <ac:spMkLst>
            <pc:docMk/>
            <pc:sldMk cId="2534280031" sldId="339"/>
            <ac:spMk id="2" creationId="{B17AA5B2-88E9-6EA2-FA24-F3A2E138E7C6}"/>
          </ac:spMkLst>
        </pc:spChg>
        <pc:spChg chg="mod">
          <ac:chgData name="Sherrie Donnelly" userId="JquVIkks31WialWPPZhveQVQy2jQ08Oezu+5annt3FE=" providerId="None" clId="Web-{C1E134C1-432A-4B48-BD69-660DE5142760}" dt="2023-03-07T19:18:56.599" v="76" actId="20577"/>
          <ac:spMkLst>
            <pc:docMk/>
            <pc:sldMk cId="2534280031" sldId="339"/>
            <ac:spMk id="3" creationId="{24AC0360-3D72-6ADC-CB06-C73C1BA21039}"/>
          </ac:spMkLst>
        </pc:spChg>
      </pc:sldChg>
      <pc:sldChg chg="ord">
        <pc:chgData name="Sherrie Donnelly" userId="JquVIkks31WialWPPZhveQVQy2jQ08Oezu+5annt3FE=" providerId="None" clId="Web-{C1E134C1-432A-4B48-BD69-660DE5142760}" dt="2023-03-07T19:36:13.872" v="300"/>
        <pc:sldMkLst>
          <pc:docMk/>
          <pc:sldMk cId="683715401" sldId="340"/>
        </pc:sldMkLst>
      </pc:sldChg>
      <pc:sldChg chg="modSp">
        <pc:chgData name="Sherrie Donnelly" userId="JquVIkks31WialWPPZhveQVQy2jQ08Oezu+5annt3FE=" providerId="None" clId="Web-{C1E134C1-432A-4B48-BD69-660DE5142760}" dt="2023-03-07T19:33:05.977" v="295" actId="20577"/>
        <pc:sldMkLst>
          <pc:docMk/>
          <pc:sldMk cId="1282061733" sldId="353"/>
        </pc:sldMkLst>
        <pc:spChg chg="mod">
          <ac:chgData name="Sherrie Donnelly" userId="JquVIkks31WialWPPZhveQVQy2jQ08Oezu+5annt3FE=" providerId="None" clId="Web-{C1E134C1-432A-4B48-BD69-660DE5142760}" dt="2023-03-07T19:33:05.977" v="295" actId="20577"/>
          <ac:spMkLst>
            <pc:docMk/>
            <pc:sldMk cId="1282061733" sldId="353"/>
            <ac:spMk id="2" creationId="{89A7BD04-71C6-560A-6473-9C53126D74A6}"/>
          </ac:spMkLst>
        </pc:spChg>
        <pc:spChg chg="mod">
          <ac:chgData name="Sherrie Donnelly" userId="JquVIkks31WialWPPZhveQVQy2jQ08Oezu+5annt3FE=" providerId="None" clId="Web-{C1E134C1-432A-4B48-BD69-660DE5142760}" dt="2023-03-07T19:32:55.820" v="294" actId="20577"/>
          <ac:spMkLst>
            <pc:docMk/>
            <pc:sldMk cId="1282061733" sldId="353"/>
            <ac:spMk id="3" creationId="{1C55D64B-24C3-33B0-BB98-B94A4AE56F14}"/>
          </ac:spMkLst>
        </pc:spChg>
      </pc:sldChg>
      <pc:sldChg chg="modSp">
        <pc:chgData name="Sherrie Donnelly" userId="JquVIkks31WialWPPZhveQVQy2jQ08Oezu+5annt3FE=" providerId="None" clId="Web-{C1E134C1-432A-4B48-BD69-660DE5142760}" dt="2023-03-07T19:32:08.241" v="275" actId="20577"/>
        <pc:sldMkLst>
          <pc:docMk/>
          <pc:sldMk cId="3644115255" sldId="354"/>
        </pc:sldMkLst>
        <pc:spChg chg="mod">
          <ac:chgData name="Sherrie Donnelly" userId="JquVIkks31WialWPPZhveQVQy2jQ08Oezu+5annt3FE=" providerId="None" clId="Web-{C1E134C1-432A-4B48-BD69-660DE5142760}" dt="2023-03-07T19:32:08.241" v="275" actId="20577"/>
          <ac:spMkLst>
            <pc:docMk/>
            <pc:sldMk cId="3644115255" sldId="354"/>
            <ac:spMk id="2" creationId="{C908C16B-3D30-392C-CB33-C6104C22BEA7}"/>
          </ac:spMkLst>
        </pc:spChg>
      </pc:sldChg>
      <pc:sldChg chg="modSp">
        <pc:chgData name="Sherrie Donnelly" userId="JquVIkks31WialWPPZhveQVQy2jQ08Oezu+5annt3FE=" providerId="None" clId="Web-{C1E134C1-432A-4B48-BD69-660DE5142760}" dt="2023-03-07T19:16:10.736" v="47" actId="20577"/>
        <pc:sldMkLst>
          <pc:docMk/>
          <pc:sldMk cId="2194257946" sldId="360"/>
        </pc:sldMkLst>
        <pc:spChg chg="mod">
          <ac:chgData name="Sherrie Donnelly" userId="JquVIkks31WialWPPZhveQVQy2jQ08Oezu+5annt3FE=" providerId="None" clId="Web-{C1E134C1-432A-4B48-BD69-660DE5142760}" dt="2023-03-07T19:16:10.736" v="47" actId="20577"/>
          <ac:spMkLst>
            <pc:docMk/>
            <pc:sldMk cId="2194257946" sldId="360"/>
            <ac:spMk id="3" creationId="{C0AEA1C3-749D-6EA3-5412-C7B5169C73F0}"/>
          </ac:spMkLst>
        </pc:spChg>
      </pc:sldChg>
      <pc:sldChg chg="modSp">
        <pc:chgData name="Sherrie Donnelly" userId="JquVIkks31WialWPPZhveQVQy2jQ08Oezu+5annt3FE=" providerId="None" clId="Web-{C1E134C1-432A-4B48-BD69-660DE5142760}" dt="2023-03-07T19:10:34.494" v="24" actId="20577"/>
        <pc:sldMkLst>
          <pc:docMk/>
          <pc:sldMk cId="1719255186" sldId="368"/>
        </pc:sldMkLst>
        <pc:spChg chg="mod">
          <ac:chgData name="Sherrie Donnelly" userId="JquVIkks31WialWPPZhveQVQy2jQ08Oezu+5annt3FE=" providerId="None" clId="Web-{C1E134C1-432A-4B48-BD69-660DE5142760}" dt="2023-03-07T19:10:34.494" v="24" actId="20577"/>
          <ac:spMkLst>
            <pc:docMk/>
            <pc:sldMk cId="1719255186" sldId="368"/>
            <ac:spMk id="2" creationId="{B17AA5B2-88E9-6EA2-FA24-F3A2E138E7C6}"/>
          </ac:spMkLst>
        </pc:spChg>
      </pc:sldChg>
      <pc:sldChg chg="modSp">
        <pc:chgData name="Sherrie Donnelly" userId="JquVIkks31WialWPPZhveQVQy2jQ08Oezu+5annt3FE=" providerId="None" clId="Web-{C1E134C1-432A-4B48-BD69-660DE5142760}" dt="2023-03-07T19:09:48.039" v="10" actId="14100"/>
        <pc:sldMkLst>
          <pc:docMk/>
          <pc:sldMk cId="926503729" sldId="369"/>
        </pc:sldMkLst>
        <pc:spChg chg="mod">
          <ac:chgData name="Sherrie Donnelly" userId="JquVIkks31WialWPPZhveQVQy2jQ08Oezu+5annt3FE=" providerId="None" clId="Web-{C1E134C1-432A-4B48-BD69-660DE5142760}" dt="2023-03-07T19:09:48.039" v="10" actId="14100"/>
          <ac:spMkLst>
            <pc:docMk/>
            <pc:sldMk cId="926503729" sldId="369"/>
            <ac:spMk id="2" creationId="{B17AA5B2-88E9-6EA2-FA24-F3A2E138E7C6}"/>
          </ac:spMkLst>
        </pc:spChg>
      </pc:sldChg>
      <pc:sldChg chg="modSp">
        <pc:chgData name="Sherrie Donnelly" userId="JquVIkks31WialWPPZhveQVQy2jQ08Oezu+5annt3FE=" providerId="None" clId="Web-{C1E134C1-432A-4B48-BD69-660DE5142760}" dt="2023-03-07T19:13:27.091" v="34" actId="20577"/>
        <pc:sldMkLst>
          <pc:docMk/>
          <pc:sldMk cId="2576132407" sldId="370"/>
        </pc:sldMkLst>
        <pc:spChg chg="mod">
          <ac:chgData name="Sherrie Donnelly" userId="JquVIkks31WialWPPZhveQVQy2jQ08Oezu+5annt3FE=" providerId="None" clId="Web-{C1E134C1-432A-4B48-BD69-660DE5142760}" dt="2023-03-07T19:13:27.091" v="34" actId="20577"/>
          <ac:spMkLst>
            <pc:docMk/>
            <pc:sldMk cId="2576132407" sldId="370"/>
            <ac:spMk id="5" creationId="{1A881382-302A-D6A3-449F-5945617983DD}"/>
          </ac:spMkLst>
        </pc:spChg>
      </pc:sldChg>
      <pc:sldChg chg="modSp">
        <pc:chgData name="Sherrie Donnelly" userId="JquVIkks31WialWPPZhveQVQy2jQ08Oezu+5annt3FE=" providerId="None" clId="Web-{C1E134C1-432A-4B48-BD69-660DE5142760}" dt="2023-03-07T19:14:33.702" v="43" actId="20577"/>
        <pc:sldMkLst>
          <pc:docMk/>
          <pc:sldMk cId="871992176" sldId="371"/>
        </pc:sldMkLst>
        <pc:spChg chg="mod">
          <ac:chgData name="Sherrie Donnelly" userId="JquVIkks31WialWPPZhveQVQy2jQ08Oezu+5annt3FE=" providerId="None" clId="Web-{C1E134C1-432A-4B48-BD69-660DE5142760}" dt="2023-03-07T19:14:04.155" v="39" actId="14100"/>
          <ac:spMkLst>
            <pc:docMk/>
            <pc:sldMk cId="871992176" sldId="371"/>
            <ac:spMk id="3" creationId="{7658470F-665F-20A8-8CC0-EA0765C6895B}"/>
          </ac:spMkLst>
        </pc:spChg>
        <pc:spChg chg="mod">
          <ac:chgData name="Sherrie Donnelly" userId="JquVIkks31WialWPPZhveQVQy2jQ08Oezu+5annt3FE=" providerId="None" clId="Web-{C1E134C1-432A-4B48-BD69-660DE5142760}" dt="2023-03-07T19:14:33.702" v="43" actId="20577"/>
          <ac:spMkLst>
            <pc:docMk/>
            <pc:sldMk cId="871992176" sldId="371"/>
            <ac:spMk id="5" creationId="{1A881382-302A-D6A3-449F-5945617983DD}"/>
          </ac:spMkLst>
        </pc:spChg>
      </pc:sldChg>
      <pc:sldChg chg="modSp">
        <pc:chgData name="Sherrie Donnelly" userId="JquVIkks31WialWPPZhveQVQy2jQ08Oezu+5annt3FE=" providerId="None" clId="Web-{C1E134C1-432A-4B48-BD69-660DE5142760}" dt="2023-03-07T19:14:47.343" v="44" actId="14100"/>
        <pc:sldMkLst>
          <pc:docMk/>
          <pc:sldMk cId="384516282" sldId="373"/>
        </pc:sldMkLst>
        <pc:spChg chg="mod">
          <ac:chgData name="Sherrie Donnelly" userId="JquVIkks31WialWPPZhveQVQy2jQ08Oezu+5annt3FE=" providerId="None" clId="Web-{C1E134C1-432A-4B48-BD69-660DE5142760}" dt="2023-03-07T19:14:47.343" v="44" actId="14100"/>
          <ac:spMkLst>
            <pc:docMk/>
            <pc:sldMk cId="384516282" sldId="373"/>
            <ac:spMk id="2" creationId="{B17AA5B2-88E9-6EA2-FA24-F3A2E138E7C6}"/>
          </ac:spMkLst>
        </pc:spChg>
      </pc:sldChg>
      <pc:sldChg chg="add replId">
        <pc:chgData name="Sherrie Donnelly" userId="JquVIkks31WialWPPZhveQVQy2jQ08Oezu+5annt3FE=" providerId="None" clId="Web-{C1E134C1-432A-4B48-BD69-660DE5142760}" dt="2023-03-07T19:17:45.534" v="48"/>
        <pc:sldMkLst>
          <pc:docMk/>
          <pc:sldMk cId="1117298082" sldId="374"/>
        </pc:sldMkLst>
      </pc:sldChg>
      <pc:sldChg chg="delSp modSp add ord replId">
        <pc:chgData name="Sherrie Donnelly" userId="JquVIkks31WialWPPZhveQVQy2jQ08Oezu+5annt3FE=" providerId="None" clId="Web-{C1E134C1-432A-4B48-BD69-660DE5142760}" dt="2023-03-07T19:30:35.770" v="269"/>
        <pc:sldMkLst>
          <pc:docMk/>
          <pc:sldMk cId="578149958" sldId="375"/>
        </pc:sldMkLst>
        <pc:spChg chg="mod">
          <ac:chgData name="Sherrie Donnelly" userId="JquVIkks31WialWPPZhveQVQy2jQ08Oezu+5annt3FE=" providerId="None" clId="Web-{C1E134C1-432A-4B48-BD69-660DE5142760}" dt="2023-03-07T19:21:41.149" v="92" actId="14100"/>
          <ac:spMkLst>
            <pc:docMk/>
            <pc:sldMk cId="578149958" sldId="375"/>
            <ac:spMk id="2" creationId="{95BD0895-0D15-4C6A-BBD2-0F2AF61778DF}"/>
          </ac:spMkLst>
        </pc:spChg>
        <pc:spChg chg="mod">
          <ac:chgData name="Sherrie Donnelly" userId="JquVIkks31WialWPPZhveQVQy2jQ08Oezu+5annt3FE=" providerId="None" clId="Web-{C1E134C1-432A-4B48-BD69-660DE5142760}" dt="2023-03-07T19:30:03.582" v="268" actId="14100"/>
          <ac:spMkLst>
            <pc:docMk/>
            <pc:sldMk cId="578149958" sldId="375"/>
            <ac:spMk id="3" creationId="{7B88FE7F-9CA7-4E61-ABD3-63B32408AB8A}"/>
          </ac:spMkLst>
        </pc:spChg>
        <pc:picChg chg="del">
          <ac:chgData name="Sherrie Donnelly" userId="JquVIkks31WialWPPZhveQVQy2jQ08Oezu+5annt3FE=" providerId="None" clId="Web-{C1E134C1-432A-4B48-BD69-660DE5142760}" dt="2023-03-07T19:30:35.770" v="269"/>
          <ac:picMkLst>
            <pc:docMk/>
            <pc:sldMk cId="578149958" sldId="375"/>
            <ac:picMk id="4" creationId="{3811E2FA-FD41-4AA5-BFB1-F456265007B9}"/>
          </ac:picMkLst>
        </pc:picChg>
      </pc:sldChg>
      <pc:sldChg chg="modSp add del replId">
        <pc:chgData name="Sherrie Donnelly" userId="JquVIkks31WialWPPZhveQVQy2jQ08Oezu+5annt3FE=" providerId="None" clId="Web-{C1E134C1-432A-4B48-BD69-660DE5142760}" dt="2023-03-07T19:21:07.461" v="85"/>
        <pc:sldMkLst>
          <pc:docMk/>
          <pc:sldMk cId="3301944633" sldId="375"/>
        </pc:sldMkLst>
        <pc:spChg chg="mod">
          <ac:chgData name="Sherrie Donnelly" userId="JquVIkks31WialWPPZhveQVQy2jQ08Oezu+5annt3FE=" providerId="None" clId="Web-{C1E134C1-432A-4B48-BD69-660DE5142760}" dt="2023-03-07T19:20:48.210" v="84" actId="14100"/>
          <ac:spMkLst>
            <pc:docMk/>
            <pc:sldMk cId="3301944633" sldId="375"/>
            <ac:spMk id="2" creationId="{B17AA5B2-88E9-6EA2-FA24-F3A2E138E7C6}"/>
          </ac:spMkLst>
        </pc:spChg>
      </pc:sldChg>
    </pc:docChg>
  </pc:docChgLst>
  <pc:docChgLst>
    <pc:chgData name="Dani Meier" userId="WF8vQa6V3PkTi3zr7rPxnmFOnnGJF6pDISdxYgNNa+0=" providerId="None" clId="Web-{FF77E336-1450-487C-A23B-B96BD0C3923A}"/>
    <pc:docChg chg="addSld modSld sldOrd">
      <pc:chgData name="Dani Meier" userId="WF8vQa6V3PkTi3zr7rPxnmFOnnGJF6pDISdxYgNNa+0=" providerId="None" clId="Web-{FF77E336-1450-487C-A23B-B96BD0C3923A}" dt="2023-02-02T17:39:06.776" v="90" actId="20577"/>
      <pc:docMkLst>
        <pc:docMk/>
      </pc:docMkLst>
      <pc:sldChg chg="modSp new ord">
        <pc:chgData name="Dani Meier" userId="WF8vQa6V3PkTi3zr7rPxnmFOnnGJF6pDISdxYgNNa+0=" providerId="None" clId="Web-{FF77E336-1450-487C-A23B-B96BD0C3923A}" dt="2023-02-02T17:39:06.776" v="90" actId="20577"/>
        <pc:sldMkLst>
          <pc:docMk/>
          <pc:sldMk cId="3615260718" sldId="300"/>
        </pc:sldMkLst>
        <pc:spChg chg="mod">
          <ac:chgData name="Dani Meier" userId="WF8vQa6V3PkTi3zr7rPxnmFOnnGJF6pDISdxYgNNa+0=" providerId="None" clId="Web-{FF77E336-1450-487C-A23B-B96BD0C3923A}" dt="2023-02-02T17:39:06.776" v="90" actId="20577"/>
          <ac:spMkLst>
            <pc:docMk/>
            <pc:sldMk cId="3615260718" sldId="300"/>
            <ac:spMk id="2" creationId="{DE964B84-81FB-E390-4DF9-FE04F57BB7FE}"/>
          </ac:spMkLst>
        </pc:spChg>
        <pc:spChg chg="mod">
          <ac:chgData name="Dani Meier" userId="WF8vQa6V3PkTi3zr7rPxnmFOnnGJF6pDISdxYgNNa+0=" providerId="None" clId="Web-{FF77E336-1450-487C-A23B-B96BD0C3923A}" dt="2023-02-02T17:38:59.510" v="89" actId="20577"/>
          <ac:spMkLst>
            <pc:docMk/>
            <pc:sldMk cId="3615260718" sldId="300"/>
            <ac:spMk id="3" creationId="{4F58271A-1A71-5474-FD70-85FD03D53EFF}"/>
          </ac:spMkLst>
        </pc:spChg>
      </pc:sldChg>
    </pc:docChg>
  </pc:docChgLst>
  <pc:docChgLst>
    <pc:chgData name="Rebecca Emmenecker" userId="pgf0TY/qLliu66alSQSiaBX38e/GcjD3uAYrNUjci2w=" providerId="None" clId="Web-{D9F6E08A-0159-4D89-82D0-DE1062118A0A}"/>
    <pc:docChg chg="addSld delSld modSld sldOrd">
      <pc:chgData name="Rebecca Emmenecker" userId="pgf0TY/qLliu66alSQSiaBX38e/GcjD3uAYrNUjci2w=" providerId="None" clId="Web-{D9F6E08A-0159-4D89-82D0-DE1062118A0A}" dt="2023-02-07T17:37:43.145" v="539" actId="20577"/>
      <pc:docMkLst>
        <pc:docMk/>
      </pc:docMkLst>
      <pc:sldChg chg="modSp">
        <pc:chgData name="Rebecca Emmenecker" userId="pgf0TY/qLliu66alSQSiaBX38e/GcjD3uAYrNUjci2w=" providerId="None" clId="Web-{D9F6E08A-0159-4D89-82D0-DE1062118A0A}" dt="2023-02-07T17:32:47.090" v="496" actId="20577"/>
        <pc:sldMkLst>
          <pc:docMk/>
          <pc:sldMk cId="2473082998" sldId="308"/>
        </pc:sldMkLst>
        <pc:spChg chg="mod">
          <ac:chgData name="Rebecca Emmenecker" userId="pgf0TY/qLliu66alSQSiaBX38e/GcjD3uAYrNUjci2w=" providerId="None" clId="Web-{D9F6E08A-0159-4D89-82D0-DE1062118A0A}" dt="2023-02-07T17:32:47.090" v="496" actId="20577"/>
          <ac:spMkLst>
            <pc:docMk/>
            <pc:sldMk cId="2473082998" sldId="308"/>
            <ac:spMk id="3" creationId="{FD89CF5D-8E92-C216-AD42-C67091095366}"/>
          </ac:spMkLst>
        </pc:spChg>
      </pc:sldChg>
      <pc:sldChg chg="modSp">
        <pc:chgData name="Rebecca Emmenecker" userId="pgf0TY/qLliu66alSQSiaBX38e/GcjD3uAYrNUjci2w=" providerId="None" clId="Web-{D9F6E08A-0159-4D89-82D0-DE1062118A0A}" dt="2023-02-07T17:33:03.762" v="504" actId="20577"/>
        <pc:sldMkLst>
          <pc:docMk/>
          <pc:sldMk cId="1866468608" sldId="311"/>
        </pc:sldMkLst>
        <pc:spChg chg="mod">
          <ac:chgData name="Rebecca Emmenecker" userId="pgf0TY/qLliu66alSQSiaBX38e/GcjD3uAYrNUjci2w=" providerId="None" clId="Web-{D9F6E08A-0159-4D89-82D0-DE1062118A0A}" dt="2023-02-07T17:33:03.762" v="504" actId="20577"/>
          <ac:spMkLst>
            <pc:docMk/>
            <pc:sldMk cId="1866468608" sldId="311"/>
            <ac:spMk id="3" creationId="{FD89CF5D-8E92-C216-AD42-C67091095366}"/>
          </ac:spMkLst>
        </pc:spChg>
      </pc:sldChg>
      <pc:sldChg chg="ord">
        <pc:chgData name="Rebecca Emmenecker" userId="pgf0TY/qLliu66alSQSiaBX38e/GcjD3uAYrNUjci2w=" providerId="None" clId="Web-{D9F6E08A-0159-4D89-82D0-DE1062118A0A}" dt="2023-02-07T17:34:56.578" v="510"/>
        <pc:sldMkLst>
          <pc:docMk/>
          <pc:sldMk cId="3280363200" sldId="312"/>
        </pc:sldMkLst>
      </pc:sldChg>
      <pc:sldChg chg="modSp new add del">
        <pc:chgData name="Rebecca Emmenecker" userId="pgf0TY/qLliu66alSQSiaBX38e/GcjD3uAYrNUjci2w=" providerId="None" clId="Web-{D9F6E08A-0159-4D89-82D0-DE1062118A0A}" dt="2023-02-07T17:35:19.750" v="512"/>
        <pc:sldMkLst>
          <pc:docMk/>
          <pc:sldMk cId="3542456584" sldId="326"/>
        </pc:sldMkLst>
        <pc:spChg chg="mod">
          <ac:chgData name="Rebecca Emmenecker" userId="pgf0TY/qLliu66alSQSiaBX38e/GcjD3uAYrNUjci2w=" providerId="None" clId="Web-{D9F6E08A-0159-4D89-82D0-DE1062118A0A}" dt="2023-02-07T17:22:07.463" v="15" actId="20577"/>
          <ac:spMkLst>
            <pc:docMk/>
            <pc:sldMk cId="3542456584" sldId="326"/>
            <ac:spMk id="2" creationId="{78E5E62D-E46B-305C-87BE-92FA701715F6}"/>
          </ac:spMkLst>
        </pc:spChg>
        <pc:spChg chg="mod">
          <ac:chgData name="Rebecca Emmenecker" userId="pgf0TY/qLliu66alSQSiaBX38e/GcjD3uAYrNUjci2w=" providerId="None" clId="Web-{D9F6E08A-0159-4D89-82D0-DE1062118A0A}" dt="2023-02-07T17:31:36.978" v="475" actId="20577"/>
          <ac:spMkLst>
            <pc:docMk/>
            <pc:sldMk cId="3542456584" sldId="326"/>
            <ac:spMk id="3" creationId="{C0AEA1C3-749D-6EA3-5412-C7B5169C73F0}"/>
          </ac:spMkLst>
        </pc:spChg>
      </pc:sldChg>
      <pc:sldChg chg="modSp new del">
        <pc:chgData name="Rebecca Emmenecker" userId="pgf0TY/qLliu66alSQSiaBX38e/GcjD3uAYrNUjci2w=" providerId="None" clId="Web-{D9F6E08A-0159-4D89-82D0-DE1062118A0A}" dt="2023-02-07T17:35:27.079" v="514"/>
        <pc:sldMkLst>
          <pc:docMk/>
          <pc:sldMk cId="2074961339" sldId="327"/>
        </pc:sldMkLst>
        <pc:spChg chg="mod">
          <ac:chgData name="Rebecca Emmenecker" userId="pgf0TY/qLliu66alSQSiaBX38e/GcjD3uAYrNUjci2w=" providerId="None" clId="Web-{D9F6E08A-0159-4D89-82D0-DE1062118A0A}" dt="2023-02-07T17:28:28.192" v="328" actId="20577"/>
          <ac:spMkLst>
            <pc:docMk/>
            <pc:sldMk cId="2074961339" sldId="327"/>
            <ac:spMk id="2" creationId="{B979A7C3-CC69-1755-90F2-ED46CC9DE86D}"/>
          </ac:spMkLst>
        </pc:spChg>
        <pc:spChg chg="mod">
          <ac:chgData name="Rebecca Emmenecker" userId="pgf0TY/qLliu66alSQSiaBX38e/GcjD3uAYrNUjci2w=" providerId="None" clId="Web-{D9F6E08A-0159-4D89-82D0-DE1062118A0A}" dt="2023-02-07T17:32:23.949" v="491" actId="20577"/>
          <ac:spMkLst>
            <pc:docMk/>
            <pc:sldMk cId="2074961339" sldId="327"/>
            <ac:spMk id="3" creationId="{95849FE8-B416-4058-6E5B-9663E1B4AE6B}"/>
          </ac:spMkLst>
        </pc:spChg>
      </pc:sldChg>
      <pc:sldChg chg="add del replId">
        <pc:chgData name="Rebecca Emmenecker" userId="pgf0TY/qLliu66alSQSiaBX38e/GcjD3uAYrNUjci2w=" providerId="None" clId="Web-{D9F6E08A-0159-4D89-82D0-DE1062118A0A}" dt="2023-02-07T17:35:15.969" v="511"/>
        <pc:sldMkLst>
          <pc:docMk/>
          <pc:sldMk cId="4123438187" sldId="328"/>
        </pc:sldMkLst>
      </pc:sldChg>
      <pc:sldChg chg="add">
        <pc:chgData name="Rebecca Emmenecker" userId="pgf0TY/qLliu66alSQSiaBX38e/GcjD3uAYrNUjci2w=" providerId="None" clId="Web-{D9F6E08A-0159-4D89-82D0-DE1062118A0A}" dt="2023-02-07T17:34:12.561" v="506"/>
        <pc:sldMkLst>
          <pc:docMk/>
          <pc:sldMk cId="2789158758" sldId="329"/>
        </pc:sldMkLst>
      </pc:sldChg>
      <pc:sldChg chg="add del replId">
        <pc:chgData name="Rebecca Emmenecker" userId="pgf0TY/qLliu66alSQSiaBX38e/GcjD3uAYrNUjci2w=" providerId="None" clId="Web-{D9F6E08A-0159-4D89-82D0-DE1062118A0A}" dt="2023-02-07T17:35:22.813" v="513"/>
        <pc:sldMkLst>
          <pc:docMk/>
          <pc:sldMk cId="2913753852" sldId="330"/>
        </pc:sldMkLst>
      </pc:sldChg>
      <pc:sldChg chg="add del replId">
        <pc:chgData name="Rebecca Emmenecker" userId="pgf0TY/qLliu66alSQSiaBX38e/GcjD3uAYrNUjci2w=" providerId="None" clId="Web-{D9F6E08A-0159-4D89-82D0-DE1062118A0A}" dt="2023-02-07T17:35:29.954" v="515"/>
        <pc:sldMkLst>
          <pc:docMk/>
          <pc:sldMk cId="3481564678" sldId="331"/>
        </pc:sldMkLst>
      </pc:sldChg>
      <pc:sldChg chg="add replId">
        <pc:chgData name="Rebecca Emmenecker" userId="pgf0TY/qLliu66alSQSiaBX38e/GcjD3uAYrNUjci2w=" providerId="None" clId="Web-{D9F6E08A-0159-4D89-82D0-DE1062118A0A}" dt="2023-02-07T17:34:52.124" v="509"/>
        <pc:sldMkLst>
          <pc:docMk/>
          <pc:sldMk cId="3298078934" sldId="332"/>
        </pc:sldMkLst>
      </pc:sldChg>
      <pc:sldChg chg="modSp new">
        <pc:chgData name="Rebecca Emmenecker" userId="pgf0TY/qLliu66alSQSiaBX38e/GcjD3uAYrNUjci2w=" providerId="None" clId="Web-{D9F6E08A-0159-4D89-82D0-DE1062118A0A}" dt="2023-02-07T17:37:43.145" v="539" actId="20577"/>
        <pc:sldMkLst>
          <pc:docMk/>
          <pc:sldMk cId="3320225676" sldId="333"/>
        </pc:sldMkLst>
        <pc:spChg chg="mod">
          <ac:chgData name="Rebecca Emmenecker" userId="pgf0TY/qLliu66alSQSiaBX38e/GcjD3uAYrNUjci2w=" providerId="None" clId="Web-{D9F6E08A-0159-4D89-82D0-DE1062118A0A}" dt="2023-02-07T17:37:08.847" v="531" actId="20577"/>
          <ac:spMkLst>
            <pc:docMk/>
            <pc:sldMk cId="3320225676" sldId="333"/>
            <ac:spMk id="2" creationId="{810E4088-4D79-7F68-ECF4-566BE0C99076}"/>
          </ac:spMkLst>
        </pc:spChg>
        <pc:spChg chg="mod">
          <ac:chgData name="Rebecca Emmenecker" userId="pgf0TY/qLliu66alSQSiaBX38e/GcjD3uAYrNUjci2w=" providerId="None" clId="Web-{D9F6E08A-0159-4D89-82D0-DE1062118A0A}" dt="2023-02-07T17:37:43.145" v="539" actId="20577"/>
          <ac:spMkLst>
            <pc:docMk/>
            <pc:sldMk cId="3320225676" sldId="333"/>
            <ac:spMk id="3" creationId="{BF16C6FB-BF73-C738-63AA-C167E2A9EE1C}"/>
          </ac:spMkLst>
        </pc:spChg>
      </pc:sldChg>
    </pc:docChg>
  </pc:docChgLst>
  <pc:docChgLst>
    <pc:chgData name="Heather English" clId="Web-{55DAA593-3B62-41EC-B330-74CD22344489}"/>
    <pc:docChg chg="addSld modSld">
      <pc:chgData name="Heather English" userId="" providerId="" clId="Web-{55DAA593-3B62-41EC-B330-74CD22344489}" dt="2023-03-20T16:20:54.697" v="33"/>
      <pc:docMkLst>
        <pc:docMk/>
      </pc:docMkLst>
      <pc:sldChg chg="addSp delSp">
        <pc:chgData name="Heather English" userId="" providerId="" clId="Web-{55DAA593-3B62-41EC-B330-74CD22344489}" dt="2023-03-20T16:20:54.697" v="33"/>
        <pc:sldMkLst>
          <pc:docMk/>
          <pc:sldMk cId="3843948983" sldId="413"/>
        </pc:sldMkLst>
        <pc:picChg chg="del">
          <ac:chgData name="Heather English" userId="" providerId="" clId="Web-{55DAA593-3B62-41EC-B330-74CD22344489}" dt="2023-03-20T16:20:53.025" v="31"/>
          <ac:picMkLst>
            <pc:docMk/>
            <pc:sldMk cId="3843948983" sldId="413"/>
            <ac:picMk id="4" creationId="{7E64D702-E983-B4A0-0224-19D7BFF0C431}"/>
          </ac:picMkLst>
        </pc:picChg>
        <pc:picChg chg="del">
          <ac:chgData name="Heather English" userId="" providerId="" clId="Web-{55DAA593-3B62-41EC-B330-74CD22344489}" dt="2023-03-20T16:20:54.275" v="32"/>
          <ac:picMkLst>
            <pc:docMk/>
            <pc:sldMk cId="3843948983" sldId="413"/>
            <ac:picMk id="11" creationId="{B39239DE-F9C3-461F-D99E-35B2425AA75C}"/>
          </ac:picMkLst>
        </pc:picChg>
        <pc:picChg chg="del">
          <ac:chgData name="Heather English" userId="" providerId="" clId="Web-{55DAA593-3B62-41EC-B330-74CD22344489}" dt="2023-03-20T16:20:54.697" v="33"/>
          <ac:picMkLst>
            <pc:docMk/>
            <pc:sldMk cId="3843948983" sldId="413"/>
            <ac:picMk id="13" creationId="{E4EE8F7F-895E-A186-E8B6-A0FEBAF583C5}"/>
          </ac:picMkLst>
        </pc:picChg>
        <pc:inkChg chg="del">
          <ac:chgData name="Heather English" userId="" providerId="" clId="Web-{55DAA593-3B62-41EC-B330-74CD22344489}" dt="2023-03-20T16:20:02.087" v="18"/>
          <ac:inkMkLst>
            <pc:docMk/>
            <pc:sldMk cId="3843948983" sldId="413"/>
            <ac:inkMk id="2" creationId="{DB736C15-D159-C542-9B58-988C45EFA466}"/>
          </ac:inkMkLst>
        </pc:inkChg>
        <pc:inkChg chg="add del">
          <ac:chgData name="Heather English" userId="" providerId="" clId="Web-{55DAA593-3B62-41EC-B330-74CD22344489}" dt="2023-03-20T16:18:40.304" v="1"/>
          <ac:inkMkLst>
            <pc:docMk/>
            <pc:sldMk cId="3843948983" sldId="413"/>
            <ac:inkMk id="12" creationId="{59502773-25FB-3F9E-E94D-26F096797572}"/>
          </ac:inkMkLst>
        </pc:inkChg>
        <pc:inkChg chg="add del">
          <ac:chgData name="Heather English" userId="" providerId="" clId="Web-{55DAA593-3B62-41EC-B330-74CD22344489}" dt="2023-03-20T16:18:47.945" v="3"/>
          <ac:inkMkLst>
            <pc:docMk/>
            <pc:sldMk cId="3843948983" sldId="413"/>
            <ac:inkMk id="15" creationId="{84173BEA-BB70-A408-AF6E-2F97C8E1BBE7}"/>
          </ac:inkMkLst>
        </pc:inkChg>
        <pc:inkChg chg="add del">
          <ac:chgData name="Heather English" userId="" providerId="" clId="Web-{55DAA593-3B62-41EC-B330-74CD22344489}" dt="2023-03-20T16:19:08.305" v="5"/>
          <ac:inkMkLst>
            <pc:docMk/>
            <pc:sldMk cId="3843948983" sldId="413"/>
            <ac:inkMk id="16" creationId="{3C170822-FDF5-32E6-6B0B-4579F1DB4862}"/>
          </ac:inkMkLst>
        </pc:inkChg>
        <pc:inkChg chg="add del">
          <ac:chgData name="Heather English" userId="" providerId="" clId="Web-{55DAA593-3B62-41EC-B330-74CD22344489}" dt="2023-03-20T16:19:13.274" v="7"/>
          <ac:inkMkLst>
            <pc:docMk/>
            <pc:sldMk cId="3843948983" sldId="413"/>
            <ac:inkMk id="17" creationId="{FF56484D-1AE7-0DED-3411-0E920B7549DB}"/>
          </ac:inkMkLst>
        </pc:inkChg>
        <pc:inkChg chg="add del">
          <ac:chgData name="Heather English" userId="" providerId="" clId="Web-{55DAA593-3B62-41EC-B330-74CD22344489}" dt="2023-03-20T16:19:25.805" v="9"/>
          <ac:inkMkLst>
            <pc:docMk/>
            <pc:sldMk cId="3843948983" sldId="413"/>
            <ac:inkMk id="18" creationId="{391BCF29-ABC1-BBE2-7EBA-53CD0C455C98}"/>
          </ac:inkMkLst>
        </pc:inkChg>
        <pc:inkChg chg="add del">
          <ac:chgData name="Heather English" userId="" providerId="" clId="Web-{55DAA593-3B62-41EC-B330-74CD22344489}" dt="2023-03-20T16:19:30.555" v="11"/>
          <ac:inkMkLst>
            <pc:docMk/>
            <pc:sldMk cId="3843948983" sldId="413"/>
            <ac:inkMk id="19" creationId="{4BC38851-91B4-B35F-FC52-ADE875DF86D0}"/>
          </ac:inkMkLst>
        </pc:inkChg>
        <pc:inkChg chg="add del">
          <ac:chgData name="Heather English" userId="" providerId="" clId="Web-{55DAA593-3B62-41EC-B330-74CD22344489}" dt="2023-03-20T16:19:35.712" v="13"/>
          <ac:inkMkLst>
            <pc:docMk/>
            <pc:sldMk cId="3843948983" sldId="413"/>
            <ac:inkMk id="20" creationId="{F790B9E9-28D8-502F-7686-61C4CA6F20D0}"/>
          </ac:inkMkLst>
        </pc:inkChg>
        <pc:inkChg chg="add del">
          <ac:chgData name="Heather English" userId="" providerId="" clId="Web-{55DAA593-3B62-41EC-B330-74CD22344489}" dt="2023-03-20T16:19:56.821" v="17"/>
          <ac:inkMkLst>
            <pc:docMk/>
            <pc:sldMk cId="3843948983" sldId="413"/>
            <ac:inkMk id="21" creationId="{C9F36C60-0D2A-7EB2-38D5-D8C1B5C4B624}"/>
          </ac:inkMkLst>
        </pc:inkChg>
        <pc:inkChg chg="add del">
          <ac:chgData name="Heather English" userId="" providerId="" clId="Web-{55DAA593-3B62-41EC-B330-74CD22344489}" dt="2023-03-20T16:19:49.571" v="16"/>
          <ac:inkMkLst>
            <pc:docMk/>
            <pc:sldMk cId="3843948983" sldId="413"/>
            <ac:inkMk id="22" creationId="{7F538E87-EE1C-F467-100E-1F8A5883C9E8}"/>
          </ac:inkMkLst>
        </pc:inkChg>
        <pc:inkChg chg="add del">
          <ac:chgData name="Heather English" userId="" providerId="" clId="Web-{55DAA593-3B62-41EC-B330-74CD22344489}" dt="2023-03-20T16:20:10.165" v="20"/>
          <ac:inkMkLst>
            <pc:docMk/>
            <pc:sldMk cId="3843948983" sldId="413"/>
            <ac:inkMk id="23" creationId="{EDEF7F9F-74EC-C7AF-EBE7-9C35FBADA783}"/>
          </ac:inkMkLst>
        </pc:inkChg>
        <pc:inkChg chg="add del">
          <ac:chgData name="Heather English" userId="" providerId="" clId="Web-{55DAA593-3B62-41EC-B330-74CD22344489}" dt="2023-03-20T16:20:15.290" v="22"/>
          <ac:inkMkLst>
            <pc:docMk/>
            <pc:sldMk cId="3843948983" sldId="413"/>
            <ac:inkMk id="24" creationId="{A482814D-B2CA-AAEC-A778-9C37F9A1BDCE}"/>
          </ac:inkMkLst>
        </pc:inkChg>
        <pc:inkChg chg="add del">
          <ac:chgData name="Heather English" userId="" providerId="" clId="Web-{55DAA593-3B62-41EC-B330-74CD22344489}" dt="2023-03-20T16:20:22.103" v="24"/>
          <ac:inkMkLst>
            <pc:docMk/>
            <pc:sldMk cId="3843948983" sldId="413"/>
            <ac:inkMk id="25" creationId="{6BA7FF8A-84AB-75C3-746A-724F2BC4EAD4}"/>
          </ac:inkMkLst>
        </pc:inkChg>
        <pc:inkChg chg="add del">
          <ac:chgData name="Heather English" userId="" providerId="" clId="Web-{55DAA593-3B62-41EC-B330-74CD22344489}" dt="2023-03-20T16:20:25.478" v="26"/>
          <ac:inkMkLst>
            <pc:docMk/>
            <pc:sldMk cId="3843948983" sldId="413"/>
            <ac:inkMk id="26" creationId="{D74B4FEC-1D48-F683-F696-2122405D2904}"/>
          </ac:inkMkLst>
        </pc:inkChg>
        <pc:inkChg chg="add">
          <ac:chgData name="Heather English" userId="" providerId="" clId="Web-{55DAA593-3B62-41EC-B330-74CD22344489}" dt="2023-03-20T16:20:27.509" v="27"/>
          <ac:inkMkLst>
            <pc:docMk/>
            <pc:sldMk cId="3843948983" sldId="413"/>
            <ac:inkMk id="27" creationId="{20FFCCF9-5B06-956F-697C-D560F82A00CB}"/>
          </ac:inkMkLst>
        </pc:inkChg>
        <pc:inkChg chg="add">
          <ac:chgData name="Heather English" userId="" providerId="" clId="Web-{55DAA593-3B62-41EC-B330-74CD22344489}" dt="2023-03-20T16:20:29.072" v="28"/>
          <ac:inkMkLst>
            <pc:docMk/>
            <pc:sldMk cId="3843948983" sldId="413"/>
            <ac:inkMk id="28" creationId="{4573596F-AE06-3CEA-2CD0-468B506EA93A}"/>
          </ac:inkMkLst>
        </pc:inkChg>
        <pc:inkChg chg="add">
          <ac:chgData name="Heather English" userId="" providerId="" clId="Web-{55DAA593-3B62-41EC-B330-74CD22344489}" dt="2023-03-20T16:20:29.759" v="29"/>
          <ac:inkMkLst>
            <pc:docMk/>
            <pc:sldMk cId="3843948983" sldId="413"/>
            <ac:inkMk id="29" creationId="{47BCC9A9-242F-B798-8C42-ACC7927C6A52}"/>
          </ac:inkMkLst>
        </pc:inkChg>
      </pc:sldChg>
      <pc:sldChg chg="add replId">
        <pc:chgData name="Heather English" userId="" providerId="" clId="Web-{55DAA593-3B62-41EC-B330-74CD22344489}" dt="2023-03-20T16:20:48.510" v="30"/>
        <pc:sldMkLst>
          <pc:docMk/>
          <pc:sldMk cId="3011657291" sldId="414"/>
        </pc:sldMkLst>
      </pc:sldChg>
    </pc:docChg>
  </pc:docChgLst>
  <pc:docChgLst>
    <pc:chgData name="Heather English" clId="Web-{0B590F9C-A97F-4E01-8B6D-2A64224B7047}"/>
    <pc:docChg chg="addSld delSld modSld sldOrd">
      <pc:chgData name="Heather English" userId="" providerId="" clId="Web-{0B590F9C-A97F-4E01-8B6D-2A64224B7047}" dt="2023-03-13T18:25:33.346" v="210"/>
      <pc:docMkLst>
        <pc:docMk/>
      </pc:docMkLst>
      <pc:sldChg chg="del">
        <pc:chgData name="Heather English" userId="" providerId="" clId="Web-{0B590F9C-A97F-4E01-8B6D-2A64224B7047}" dt="2023-03-13T18:25:08.220" v="198"/>
        <pc:sldMkLst>
          <pc:docMk/>
          <pc:sldMk cId="3280363200" sldId="312"/>
        </pc:sldMkLst>
      </pc:sldChg>
      <pc:sldChg chg="del">
        <pc:chgData name="Heather English" userId="" providerId="" clId="Web-{0B590F9C-A97F-4E01-8B6D-2A64224B7047}" dt="2023-03-13T18:25:08.220" v="197"/>
        <pc:sldMkLst>
          <pc:docMk/>
          <pc:sldMk cId="566631334" sldId="313"/>
        </pc:sldMkLst>
      </pc:sldChg>
      <pc:sldChg chg="del">
        <pc:chgData name="Heather English" userId="" providerId="" clId="Web-{0B590F9C-A97F-4E01-8B6D-2A64224B7047}" dt="2023-03-13T18:25:08.205" v="194"/>
        <pc:sldMkLst>
          <pc:docMk/>
          <pc:sldMk cId="4185822954" sldId="315"/>
        </pc:sldMkLst>
      </pc:sldChg>
      <pc:sldChg chg="del">
        <pc:chgData name="Heather English" userId="" providerId="" clId="Web-{0B590F9C-A97F-4E01-8B6D-2A64224B7047}" dt="2023-03-13T18:25:08.220" v="196"/>
        <pc:sldMkLst>
          <pc:docMk/>
          <pc:sldMk cId="1392245071" sldId="316"/>
        </pc:sldMkLst>
      </pc:sldChg>
      <pc:sldChg chg="del">
        <pc:chgData name="Heather English" userId="" providerId="" clId="Web-{0B590F9C-A97F-4E01-8B6D-2A64224B7047}" dt="2023-03-13T18:25:08.205" v="195"/>
        <pc:sldMkLst>
          <pc:docMk/>
          <pc:sldMk cId="2041340069" sldId="317"/>
        </pc:sldMkLst>
      </pc:sldChg>
      <pc:sldChg chg="del">
        <pc:chgData name="Heather English" userId="" providerId="" clId="Web-{0B590F9C-A97F-4E01-8B6D-2A64224B7047}" dt="2023-03-13T18:25:08.220" v="200"/>
        <pc:sldMkLst>
          <pc:docMk/>
          <pc:sldMk cId="2789158758" sldId="329"/>
        </pc:sldMkLst>
      </pc:sldChg>
      <pc:sldChg chg="del">
        <pc:chgData name="Heather English" userId="" providerId="" clId="Web-{0B590F9C-A97F-4E01-8B6D-2A64224B7047}" dt="2023-03-13T18:25:08.220" v="199"/>
        <pc:sldMkLst>
          <pc:docMk/>
          <pc:sldMk cId="3298078934" sldId="332"/>
        </pc:sldMkLst>
      </pc:sldChg>
      <pc:sldChg chg="ord">
        <pc:chgData name="Heather English" userId="" providerId="" clId="Web-{0B590F9C-A97F-4E01-8B6D-2A64224B7047}" dt="2023-03-13T18:25:33.346" v="210"/>
        <pc:sldMkLst>
          <pc:docMk/>
          <pc:sldMk cId="3213250074" sldId="357"/>
        </pc:sldMkLst>
      </pc:sldChg>
      <pc:sldChg chg="del">
        <pc:chgData name="Heather English" userId="" providerId="" clId="Web-{0B590F9C-A97F-4E01-8B6D-2A64224B7047}" dt="2023-03-13T18:25:08.220" v="201"/>
        <pc:sldMkLst>
          <pc:docMk/>
          <pc:sldMk cId="1276328529" sldId="359"/>
        </pc:sldMkLst>
      </pc:sldChg>
      <pc:sldChg chg="modSp">
        <pc:chgData name="Heather English" userId="" providerId="" clId="Web-{0B590F9C-A97F-4E01-8B6D-2A64224B7047}" dt="2023-03-13T18:21:59.778" v="36" actId="20577"/>
        <pc:sldMkLst>
          <pc:docMk/>
          <pc:sldMk cId="2216246735" sldId="394"/>
        </pc:sldMkLst>
        <pc:spChg chg="mod">
          <ac:chgData name="Heather English" userId="" providerId="" clId="Web-{0B590F9C-A97F-4E01-8B6D-2A64224B7047}" dt="2023-03-13T18:21:59.778" v="36" actId="20577"/>
          <ac:spMkLst>
            <pc:docMk/>
            <pc:sldMk cId="2216246735" sldId="394"/>
            <ac:spMk id="3" creationId="{80FDF50B-4F01-F814-5FC5-0457DD6DDD36}"/>
          </ac:spMkLst>
        </pc:spChg>
      </pc:sldChg>
      <pc:sldChg chg="modSp add replId">
        <pc:chgData name="Heather English" userId="" providerId="" clId="Web-{0B590F9C-A97F-4E01-8B6D-2A64224B7047}" dt="2023-03-13T18:25:00.580" v="193" actId="20577"/>
        <pc:sldMkLst>
          <pc:docMk/>
          <pc:sldMk cId="87571202" sldId="395"/>
        </pc:sldMkLst>
        <pc:spChg chg="mod">
          <ac:chgData name="Heather English" userId="" providerId="" clId="Web-{0B590F9C-A97F-4E01-8B6D-2A64224B7047}" dt="2023-03-13T18:20:23.463" v="9" actId="20577"/>
          <ac:spMkLst>
            <pc:docMk/>
            <pc:sldMk cId="87571202" sldId="395"/>
            <ac:spMk id="2" creationId="{72B74B11-C863-F3B2-3B8C-D7D916204A8A}"/>
          </ac:spMkLst>
        </pc:spChg>
        <pc:spChg chg="mod">
          <ac:chgData name="Heather English" userId="" providerId="" clId="Web-{0B590F9C-A97F-4E01-8B6D-2A64224B7047}" dt="2023-03-13T18:25:00.580" v="193" actId="20577"/>
          <ac:spMkLst>
            <pc:docMk/>
            <pc:sldMk cId="87571202" sldId="395"/>
            <ac:spMk id="3" creationId="{80FDF50B-4F01-F814-5FC5-0457DD6DDD36}"/>
          </ac:spMkLst>
        </pc:spChg>
      </pc:sldChg>
      <pc:sldChg chg="add">
        <pc:chgData name="Heather English" userId="" providerId="" clId="Web-{0B590F9C-A97F-4E01-8B6D-2A64224B7047}" dt="2023-03-13T18:25:20.330" v="202"/>
        <pc:sldMkLst>
          <pc:docMk/>
          <pc:sldMk cId="2800581327" sldId="396"/>
        </pc:sldMkLst>
      </pc:sldChg>
      <pc:sldChg chg="add">
        <pc:chgData name="Heather English" userId="" providerId="" clId="Web-{0B590F9C-A97F-4E01-8B6D-2A64224B7047}" dt="2023-03-13T18:25:20.533" v="203"/>
        <pc:sldMkLst>
          <pc:docMk/>
          <pc:sldMk cId="1789039617" sldId="397"/>
        </pc:sldMkLst>
      </pc:sldChg>
      <pc:sldChg chg="add">
        <pc:chgData name="Heather English" userId="" providerId="" clId="Web-{0B590F9C-A97F-4E01-8B6D-2A64224B7047}" dt="2023-03-13T18:25:20.689" v="204"/>
        <pc:sldMkLst>
          <pc:docMk/>
          <pc:sldMk cId="1374385125" sldId="398"/>
        </pc:sldMkLst>
      </pc:sldChg>
      <pc:sldChg chg="add">
        <pc:chgData name="Heather English" userId="" providerId="" clId="Web-{0B590F9C-A97F-4E01-8B6D-2A64224B7047}" dt="2023-03-13T18:25:20.830" v="205"/>
        <pc:sldMkLst>
          <pc:docMk/>
          <pc:sldMk cId="109068415" sldId="399"/>
        </pc:sldMkLst>
      </pc:sldChg>
      <pc:sldChg chg="add">
        <pc:chgData name="Heather English" userId="" providerId="" clId="Web-{0B590F9C-A97F-4E01-8B6D-2A64224B7047}" dt="2023-03-13T18:25:20.971" v="206"/>
        <pc:sldMkLst>
          <pc:docMk/>
          <pc:sldMk cId="1362525712" sldId="400"/>
        </pc:sldMkLst>
      </pc:sldChg>
      <pc:sldChg chg="add">
        <pc:chgData name="Heather English" userId="" providerId="" clId="Web-{0B590F9C-A97F-4E01-8B6D-2A64224B7047}" dt="2023-03-13T18:25:21.080" v="207"/>
        <pc:sldMkLst>
          <pc:docMk/>
          <pc:sldMk cId="4067588105" sldId="401"/>
        </pc:sldMkLst>
      </pc:sldChg>
      <pc:sldChg chg="add">
        <pc:chgData name="Heather English" userId="" providerId="" clId="Web-{0B590F9C-A97F-4E01-8B6D-2A64224B7047}" dt="2023-03-13T18:25:21.221" v="208"/>
        <pc:sldMkLst>
          <pc:docMk/>
          <pc:sldMk cId="3362441262" sldId="402"/>
        </pc:sldMkLst>
      </pc:sldChg>
      <pc:sldChg chg="add">
        <pc:chgData name="Heather English" userId="" providerId="" clId="Web-{0B590F9C-A97F-4E01-8B6D-2A64224B7047}" dt="2023-03-13T18:25:21.346" v="209"/>
        <pc:sldMkLst>
          <pc:docMk/>
          <pc:sldMk cId="909646594" sldId="403"/>
        </pc:sldMkLst>
      </pc:sldChg>
    </pc:docChg>
  </pc:docChgLst>
  <pc:docChgLst>
    <pc:chgData name="Skye Pletcher" userId="MYysmiJXl2ns8t1b4yn5933jK5GlhlgBkEE5F/PwsgQ=" providerId="None" clId="Web-{B4C2EF79-9381-4F69-AC76-784498C7FE62}"/>
    <pc:docChg chg="modSld">
      <pc:chgData name="Skye Pletcher" userId="MYysmiJXl2ns8t1b4yn5933jK5GlhlgBkEE5F/PwsgQ=" providerId="None" clId="Web-{B4C2EF79-9381-4F69-AC76-784498C7FE62}" dt="2023-03-01T19:18:47.002" v="44" actId="20577"/>
      <pc:docMkLst>
        <pc:docMk/>
      </pc:docMkLst>
      <pc:sldChg chg="modSp">
        <pc:chgData name="Skye Pletcher" userId="MYysmiJXl2ns8t1b4yn5933jK5GlhlgBkEE5F/PwsgQ=" providerId="None" clId="Web-{B4C2EF79-9381-4F69-AC76-784498C7FE62}" dt="2023-03-01T19:18:34.049" v="43" actId="20577"/>
        <pc:sldMkLst>
          <pc:docMk/>
          <pc:sldMk cId="2473082998" sldId="308"/>
        </pc:sldMkLst>
        <pc:spChg chg="mod">
          <ac:chgData name="Skye Pletcher" userId="MYysmiJXl2ns8t1b4yn5933jK5GlhlgBkEE5F/PwsgQ=" providerId="None" clId="Web-{B4C2EF79-9381-4F69-AC76-784498C7FE62}" dt="2023-03-01T19:18:34.049" v="43" actId="20577"/>
          <ac:spMkLst>
            <pc:docMk/>
            <pc:sldMk cId="2473082998" sldId="308"/>
            <ac:spMk id="3" creationId="{FD89CF5D-8E92-C216-AD42-C67091095366}"/>
          </ac:spMkLst>
        </pc:spChg>
      </pc:sldChg>
      <pc:sldChg chg="modSp">
        <pc:chgData name="Skye Pletcher" userId="MYysmiJXl2ns8t1b4yn5933jK5GlhlgBkEE5F/PwsgQ=" providerId="None" clId="Web-{B4C2EF79-9381-4F69-AC76-784498C7FE62}" dt="2023-03-01T19:18:47.002" v="44" actId="20577"/>
        <pc:sldMkLst>
          <pc:docMk/>
          <pc:sldMk cId="893891613" sldId="338"/>
        </pc:sldMkLst>
        <pc:spChg chg="mod">
          <ac:chgData name="Skye Pletcher" userId="MYysmiJXl2ns8t1b4yn5933jK5GlhlgBkEE5F/PwsgQ=" providerId="None" clId="Web-{B4C2EF79-9381-4F69-AC76-784498C7FE62}" dt="2023-03-01T19:18:47.002" v="44" actId="20577"/>
          <ac:spMkLst>
            <pc:docMk/>
            <pc:sldMk cId="893891613" sldId="338"/>
            <ac:spMk id="2" creationId="{B17AA5B2-88E9-6EA2-FA24-F3A2E138E7C6}"/>
          </ac:spMkLst>
        </pc:spChg>
      </pc:sldChg>
    </pc:docChg>
  </pc:docChgLst>
  <pc:docChgLst>
    <pc:chgData name="Amy Dillon" clId="Web-{7EF7FDCC-9781-4735-898A-0ED3613D3368}"/>
    <pc:docChg chg="modSld">
      <pc:chgData name="Amy Dillon" userId="" providerId="" clId="Web-{7EF7FDCC-9781-4735-898A-0ED3613D3368}" dt="2023-03-16T17:28:36.076" v="93" actId="20577"/>
      <pc:docMkLst>
        <pc:docMk/>
      </pc:docMkLst>
      <pc:sldChg chg="addSp modSp">
        <pc:chgData name="Amy Dillon" userId="" providerId="" clId="Web-{7EF7FDCC-9781-4735-898A-0ED3613D3368}" dt="2023-03-16T17:28:36.076" v="93" actId="20577"/>
        <pc:sldMkLst>
          <pc:docMk/>
          <pc:sldMk cId="3940206382" sldId="384"/>
        </pc:sldMkLst>
        <pc:spChg chg="mod">
          <ac:chgData name="Amy Dillon" userId="" providerId="" clId="Web-{7EF7FDCC-9781-4735-898A-0ED3613D3368}" dt="2023-03-16T17:26:23.259" v="0" actId="14100"/>
          <ac:spMkLst>
            <pc:docMk/>
            <pc:sldMk cId="3940206382" sldId="384"/>
            <ac:spMk id="3" creationId="{9E19EA1B-DAB0-8657-1A8B-6775D11FEDEE}"/>
          </ac:spMkLst>
        </pc:spChg>
        <pc:spChg chg="add mod">
          <ac:chgData name="Amy Dillon" userId="" providerId="" clId="Web-{7EF7FDCC-9781-4735-898A-0ED3613D3368}" dt="2023-03-16T17:28:36.076" v="93" actId="20577"/>
          <ac:spMkLst>
            <pc:docMk/>
            <pc:sldMk cId="3940206382" sldId="384"/>
            <ac:spMk id="6" creationId="{7C120BA1-811B-E955-F32F-5F5695C361C6}"/>
          </ac:spMkLst>
        </pc:spChg>
      </pc:sldChg>
    </pc:docChg>
  </pc:docChgLst>
  <pc:docChgLst>
    <pc:chgData name="Trisha Thrush" userId="ANP1nbPt/GjnpdkQVIZ2gTOAmAk6cqsJftlgx7EUsjc=" providerId="None" clId="Web-{1F4289DE-B7A3-4646-B4F6-43098DB5970E}"/>
    <pc:docChg chg="modSld">
      <pc:chgData name="Trisha Thrush" userId="ANP1nbPt/GjnpdkQVIZ2gTOAmAk6cqsJftlgx7EUsjc=" providerId="None" clId="Web-{1F4289DE-B7A3-4646-B4F6-43098DB5970E}" dt="2023-03-13T20:49:26.703" v="39" actId="14100"/>
      <pc:docMkLst>
        <pc:docMk/>
      </pc:docMkLst>
      <pc:sldChg chg="delSp">
        <pc:chgData name="Trisha Thrush" userId="ANP1nbPt/GjnpdkQVIZ2gTOAmAk6cqsJftlgx7EUsjc=" providerId="None" clId="Web-{1F4289DE-B7A3-4646-B4F6-43098DB5970E}" dt="2023-03-13T20:48:04.061" v="31"/>
        <pc:sldMkLst>
          <pc:docMk/>
          <pc:sldMk cId="520178562" sldId="323"/>
        </pc:sldMkLst>
        <pc:picChg chg="del">
          <ac:chgData name="Trisha Thrush" userId="ANP1nbPt/GjnpdkQVIZ2gTOAmAk6cqsJftlgx7EUsjc=" providerId="None" clId="Web-{1F4289DE-B7A3-4646-B4F6-43098DB5970E}" dt="2023-03-13T20:48:04.061" v="31"/>
          <ac:picMkLst>
            <pc:docMk/>
            <pc:sldMk cId="520178562" sldId="323"/>
            <ac:picMk id="5" creationId="{C324A670-C91D-4E93-94CB-83832419C7A3}"/>
          </ac:picMkLst>
        </pc:picChg>
      </pc:sldChg>
      <pc:sldChg chg="modSp">
        <pc:chgData name="Trisha Thrush" userId="ANP1nbPt/GjnpdkQVIZ2gTOAmAk6cqsJftlgx7EUsjc=" providerId="None" clId="Web-{1F4289DE-B7A3-4646-B4F6-43098DB5970E}" dt="2023-03-13T20:49:26.703" v="39" actId="14100"/>
        <pc:sldMkLst>
          <pc:docMk/>
          <pc:sldMk cId="306136913" sldId="344"/>
        </pc:sldMkLst>
        <pc:spChg chg="mod">
          <ac:chgData name="Trisha Thrush" userId="ANP1nbPt/GjnpdkQVIZ2gTOAmAk6cqsJftlgx7EUsjc=" providerId="None" clId="Web-{1F4289DE-B7A3-4646-B4F6-43098DB5970E}" dt="2023-03-13T20:49:26.703" v="39" actId="14100"/>
          <ac:spMkLst>
            <pc:docMk/>
            <pc:sldMk cId="306136913" sldId="344"/>
            <ac:spMk id="3" creationId="{F0C2B9F9-1FF8-DD40-DB7B-5E1A53DDD66E}"/>
          </ac:spMkLst>
        </pc:spChg>
      </pc:sldChg>
      <pc:sldChg chg="delSp">
        <pc:chgData name="Trisha Thrush" userId="ANP1nbPt/GjnpdkQVIZ2gTOAmAk6cqsJftlgx7EUsjc=" providerId="None" clId="Web-{1F4289DE-B7A3-4646-B4F6-43098DB5970E}" dt="2023-03-13T20:47:58.139" v="30"/>
        <pc:sldMkLst>
          <pc:docMk/>
          <pc:sldMk cId="4040517642" sldId="350"/>
        </pc:sldMkLst>
        <pc:picChg chg="del">
          <ac:chgData name="Trisha Thrush" userId="ANP1nbPt/GjnpdkQVIZ2gTOAmAk6cqsJftlgx7EUsjc=" providerId="None" clId="Web-{1F4289DE-B7A3-4646-B4F6-43098DB5970E}" dt="2023-03-13T20:47:58.139" v="30"/>
          <ac:picMkLst>
            <pc:docMk/>
            <pc:sldMk cId="4040517642" sldId="350"/>
            <ac:picMk id="5" creationId="{B69A7412-DE41-44A2-B438-D0DA5B5B6BE4}"/>
          </ac:picMkLst>
        </pc:picChg>
      </pc:sldChg>
      <pc:sldChg chg="delSp">
        <pc:chgData name="Trisha Thrush" userId="ANP1nbPt/GjnpdkQVIZ2gTOAmAk6cqsJftlgx7EUsjc=" providerId="None" clId="Web-{1F4289DE-B7A3-4646-B4F6-43098DB5970E}" dt="2023-03-13T20:47:54.811" v="29"/>
        <pc:sldMkLst>
          <pc:docMk/>
          <pc:sldMk cId="1423796278" sldId="351"/>
        </pc:sldMkLst>
        <pc:picChg chg="del">
          <ac:chgData name="Trisha Thrush" userId="ANP1nbPt/GjnpdkQVIZ2gTOAmAk6cqsJftlgx7EUsjc=" providerId="None" clId="Web-{1F4289DE-B7A3-4646-B4F6-43098DB5970E}" dt="2023-03-13T20:47:54.811" v="29"/>
          <ac:picMkLst>
            <pc:docMk/>
            <pc:sldMk cId="1423796278" sldId="351"/>
            <ac:picMk id="5" creationId="{0CECB8A0-10C2-49F1-A65A-6A74095AC896}"/>
          </ac:picMkLst>
        </pc:picChg>
      </pc:sldChg>
      <pc:sldChg chg="modSp">
        <pc:chgData name="Trisha Thrush" userId="ANP1nbPt/GjnpdkQVIZ2gTOAmAk6cqsJftlgx7EUsjc=" providerId="None" clId="Web-{1F4289DE-B7A3-4646-B4F6-43098DB5970E}" dt="2023-03-13T20:48:21.827" v="32" actId="14100"/>
        <pc:sldMkLst>
          <pc:docMk/>
          <pc:sldMk cId="1282061733" sldId="353"/>
        </pc:sldMkLst>
        <pc:spChg chg="mod">
          <ac:chgData name="Trisha Thrush" userId="ANP1nbPt/GjnpdkQVIZ2gTOAmAk6cqsJftlgx7EUsjc=" providerId="None" clId="Web-{1F4289DE-B7A3-4646-B4F6-43098DB5970E}" dt="2023-03-13T20:48:21.827" v="32" actId="14100"/>
          <ac:spMkLst>
            <pc:docMk/>
            <pc:sldMk cId="1282061733" sldId="353"/>
            <ac:spMk id="3" creationId="{1C55D64B-24C3-33B0-BB98-B94A4AE56F14}"/>
          </ac:spMkLst>
        </pc:spChg>
      </pc:sldChg>
      <pc:sldChg chg="modSp">
        <pc:chgData name="Trisha Thrush" userId="ANP1nbPt/GjnpdkQVIZ2gTOAmAk6cqsJftlgx7EUsjc=" providerId="None" clId="Web-{1F4289DE-B7A3-4646-B4F6-43098DB5970E}" dt="2023-03-13T20:49:13.297" v="38" actId="20577"/>
        <pc:sldMkLst>
          <pc:docMk/>
          <pc:sldMk cId="3644115255" sldId="354"/>
        </pc:sldMkLst>
        <pc:spChg chg="mod">
          <ac:chgData name="Trisha Thrush" userId="ANP1nbPt/GjnpdkQVIZ2gTOAmAk6cqsJftlgx7EUsjc=" providerId="None" clId="Web-{1F4289DE-B7A3-4646-B4F6-43098DB5970E}" dt="2023-03-13T20:49:13.297" v="38" actId="20577"/>
          <ac:spMkLst>
            <pc:docMk/>
            <pc:sldMk cId="3644115255" sldId="354"/>
            <ac:spMk id="3" creationId="{C5A0B2A1-F042-4ACF-F41C-C7F1D391C2B6}"/>
          </ac:spMkLst>
        </pc:spChg>
      </pc:sldChg>
      <pc:sldChg chg="modSp">
        <pc:chgData name="Trisha Thrush" userId="ANP1nbPt/GjnpdkQVIZ2gTOAmAk6cqsJftlgx7EUsjc=" providerId="None" clId="Web-{1F4289DE-B7A3-4646-B4F6-43098DB5970E}" dt="2023-03-13T20:39:29.409" v="3" actId="20577"/>
        <pc:sldMkLst>
          <pc:docMk/>
          <pc:sldMk cId="1016440511" sldId="362"/>
        </pc:sldMkLst>
        <pc:spChg chg="mod">
          <ac:chgData name="Trisha Thrush" userId="ANP1nbPt/GjnpdkQVIZ2gTOAmAk6cqsJftlgx7EUsjc=" providerId="None" clId="Web-{1F4289DE-B7A3-4646-B4F6-43098DB5970E}" dt="2023-03-13T20:39:29.409" v="3" actId="20577"/>
          <ac:spMkLst>
            <pc:docMk/>
            <pc:sldMk cId="1016440511" sldId="362"/>
            <ac:spMk id="11" creationId="{452F7036-36E9-DC92-61DC-1DA3622F1AF5}"/>
          </ac:spMkLst>
        </pc:spChg>
        <pc:spChg chg="mod">
          <ac:chgData name="Trisha Thrush" userId="ANP1nbPt/GjnpdkQVIZ2gTOAmAk6cqsJftlgx7EUsjc=" providerId="None" clId="Web-{1F4289DE-B7A3-4646-B4F6-43098DB5970E}" dt="2023-03-13T20:39:19.206" v="1" actId="1076"/>
          <ac:spMkLst>
            <pc:docMk/>
            <pc:sldMk cId="1016440511" sldId="362"/>
            <ac:spMk id="17" creationId="{EDC08E2A-A470-64DE-EEA3-AE797193C724}"/>
          </ac:spMkLst>
        </pc:spChg>
      </pc:sldChg>
      <pc:sldChg chg="modSp">
        <pc:chgData name="Trisha Thrush" userId="ANP1nbPt/GjnpdkQVIZ2gTOAmAk6cqsJftlgx7EUsjc=" providerId="None" clId="Web-{1F4289DE-B7A3-4646-B4F6-43098DB5970E}" dt="2023-03-13T20:40:03.425" v="10" actId="1076"/>
        <pc:sldMkLst>
          <pc:docMk/>
          <pc:sldMk cId="2542908427" sldId="363"/>
        </pc:sldMkLst>
        <pc:spChg chg="mod">
          <ac:chgData name="Trisha Thrush" userId="ANP1nbPt/GjnpdkQVIZ2gTOAmAk6cqsJftlgx7EUsjc=" providerId="None" clId="Web-{1F4289DE-B7A3-4646-B4F6-43098DB5970E}" dt="2023-03-13T20:39:53.347" v="7" actId="14100"/>
          <ac:spMkLst>
            <pc:docMk/>
            <pc:sldMk cId="2542908427" sldId="363"/>
            <ac:spMk id="11" creationId="{452F7036-36E9-DC92-61DC-1DA3622F1AF5}"/>
          </ac:spMkLst>
        </pc:spChg>
        <pc:picChg chg="mod">
          <ac:chgData name="Trisha Thrush" userId="ANP1nbPt/GjnpdkQVIZ2gTOAmAk6cqsJftlgx7EUsjc=" providerId="None" clId="Web-{1F4289DE-B7A3-4646-B4F6-43098DB5970E}" dt="2023-03-13T20:40:03.425" v="10" actId="1076"/>
          <ac:picMkLst>
            <pc:docMk/>
            <pc:sldMk cId="2542908427" sldId="363"/>
            <ac:picMk id="4" creationId="{7B25AA72-D6A7-C5F2-C53F-6BDC34764156}"/>
          </ac:picMkLst>
        </pc:picChg>
      </pc:sldChg>
      <pc:sldChg chg="modSp">
        <pc:chgData name="Trisha Thrush" userId="ANP1nbPt/GjnpdkQVIZ2gTOAmAk6cqsJftlgx7EUsjc=" providerId="None" clId="Web-{1F4289DE-B7A3-4646-B4F6-43098DB5970E}" dt="2023-03-13T20:40:26.566" v="12" actId="1076"/>
        <pc:sldMkLst>
          <pc:docMk/>
          <pc:sldMk cId="2058995598" sldId="364"/>
        </pc:sldMkLst>
        <pc:spChg chg="mod">
          <ac:chgData name="Trisha Thrush" userId="ANP1nbPt/GjnpdkQVIZ2gTOAmAk6cqsJftlgx7EUsjc=" providerId="None" clId="Web-{1F4289DE-B7A3-4646-B4F6-43098DB5970E}" dt="2023-03-13T20:40:26.566" v="12" actId="1076"/>
          <ac:spMkLst>
            <pc:docMk/>
            <pc:sldMk cId="2058995598" sldId="364"/>
            <ac:spMk id="3" creationId="{CECE32A1-AB89-954E-D403-AD875F300D33}"/>
          </ac:spMkLst>
        </pc:spChg>
        <pc:spChg chg="mod">
          <ac:chgData name="Trisha Thrush" userId="ANP1nbPt/GjnpdkQVIZ2gTOAmAk6cqsJftlgx7EUsjc=" providerId="None" clId="Web-{1F4289DE-B7A3-4646-B4F6-43098DB5970E}" dt="2023-03-13T20:40:19.082" v="11" actId="20577"/>
          <ac:spMkLst>
            <pc:docMk/>
            <pc:sldMk cId="2058995598" sldId="364"/>
            <ac:spMk id="11" creationId="{452F7036-36E9-DC92-61DC-1DA3622F1AF5}"/>
          </ac:spMkLst>
        </pc:spChg>
      </pc:sldChg>
      <pc:sldChg chg="modSp">
        <pc:chgData name="Trisha Thrush" userId="ANP1nbPt/GjnpdkQVIZ2gTOAmAk6cqsJftlgx7EUsjc=" providerId="None" clId="Web-{1F4289DE-B7A3-4646-B4F6-43098DB5970E}" dt="2023-03-13T20:40:51.129" v="16" actId="20577"/>
        <pc:sldMkLst>
          <pc:docMk/>
          <pc:sldMk cId="185175722" sldId="365"/>
        </pc:sldMkLst>
        <pc:spChg chg="mod">
          <ac:chgData name="Trisha Thrush" userId="ANP1nbPt/GjnpdkQVIZ2gTOAmAk6cqsJftlgx7EUsjc=" providerId="None" clId="Web-{1F4289DE-B7A3-4646-B4F6-43098DB5970E}" dt="2023-03-13T20:40:51.129" v="16" actId="20577"/>
          <ac:spMkLst>
            <pc:docMk/>
            <pc:sldMk cId="185175722" sldId="365"/>
            <ac:spMk id="3" creationId="{24AC0360-3D72-6ADC-CB06-C73C1BA21039}"/>
          </ac:spMkLst>
        </pc:spChg>
        <pc:spChg chg="mod">
          <ac:chgData name="Trisha Thrush" userId="ANP1nbPt/GjnpdkQVIZ2gTOAmAk6cqsJftlgx7EUsjc=" providerId="None" clId="Web-{1F4289DE-B7A3-4646-B4F6-43098DB5970E}" dt="2023-03-13T20:40:51.129" v="16" actId="20577"/>
          <ac:spMkLst>
            <pc:docMk/>
            <pc:sldMk cId="185175722" sldId="365"/>
            <ac:spMk id="4" creationId="{E3CCD68F-64CB-BD47-C946-2288B4125736}"/>
          </ac:spMkLst>
        </pc:spChg>
      </pc:sldChg>
      <pc:sldChg chg="modSp">
        <pc:chgData name="Trisha Thrush" userId="ANP1nbPt/GjnpdkQVIZ2gTOAmAk6cqsJftlgx7EUsjc=" providerId="None" clId="Web-{1F4289DE-B7A3-4646-B4F6-43098DB5970E}" dt="2023-03-13T20:41:59.365" v="23" actId="20577"/>
        <pc:sldMkLst>
          <pc:docMk/>
          <pc:sldMk cId="938292369" sldId="367"/>
        </pc:sldMkLst>
        <pc:spChg chg="mod">
          <ac:chgData name="Trisha Thrush" userId="ANP1nbPt/GjnpdkQVIZ2gTOAmAk6cqsJftlgx7EUsjc=" providerId="None" clId="Web-{1F4289DE-B7A3-4646-B4F6-43098DB5970E}" dt="2023-03-13T20:41:59.365" v="23" actId="20577"/>
          <ac:spMkLst>
            <pc:docMk/>
            <pc:sldMk cId="938292369" sldId="367"/>
            <ac:spMk id="5" creationId="{1A881382-302A-D6A3-449F-5945617983DD}"/>
          </ac:spMkLst>
        </pc:spChg>
      </pc:sldChg>
      <pc:sldChg chg="modSp">
        <pc:chgData name="Trisha Thrush" userId="ANP1nbPt/GjnpdkQVIZ2gTOAmAk6cqsJftlgx7EUsjc=" providerId="None" clId="Web-{1F4289DE-B7A3-4646-B4F6-43098DB5970E}" dt="2023-03-13T20:41:26.021" v="20" actId="14100"/>
        <pc:sldMkLst>
          <pc:docMk/>
          <pc:sldMk cId="2766805158" sldId="376"/>
        </pc:sldMkLst>
        <pc:spChg chg="mod">
          <ac:chgData name="Trisha Thrush" userId="ANP1nbPt/GjnpdkQVIZ2gTOAmAk6cqsJftlgx7EUsjc=" providerId="None" clId="Web-{1F4289DE-B7A3-4646-B4F6-43098DB5970E}" dt="2023-03-13T20:41:17.224" v="17" actId="1076"/>
          <ac:spMkLst>
            <pc:docMk/>
            <pc:sldMk cId="2766805158" sldId="376"/>
            <ac:spMk id="2" creationId="{5FEBFD67-8E73-3E93-2ADF-8F84FD434C50}"/>
          </ac:spMkLst>
        </pc:spChg>
        <pc:spChg chg="mod">
          <ac:chgData name="Trisha Thrush" userId="ANP1nbPt/GjnpdkQVIZ2gTOAmAk6cqsJftlgx7EUsjc=" providerId="None" clId="Web-{1F4289DE-B7A3-4646-B4F6-43098DB5970E}" dt="2023-03-13T20:41:26.021" v="20" actId="14100"/>
          <ac:spMkLst>
            <pc:docMk/>
            <pc:sldMk cId="2766805158" sldId="376"/>
            <ac:spMk id="4" creationId="{9C510E21-C5FA-A643-EF21-EB482A1581CC}"/>
          </ac:spMkLst>
        </pc:spChg>
      </pc:sldChg>
      <pc:sldChg chg="modSp">
        <pc:chgData name="Trisha Thrush" userId="ANP1nbPt/GjnpdkQVIZ2gTOAmAk6cqsJftlgx7EUsjc=" providerId="None" clId="Web-{1F4289DE-B7A3-4646-B4F6-43098DB5970E}" dt="2023-03-13T20:42:54.788" v="24" actId="1076"/>
        <pc:sldMkLst>
          <pc:docMk/>
          <pc:sldMk cId="1905838407" sldId="382"/>
        </pc:sldMkLst>
        <pc:spChg chg="mod">
          <ac:chgData name="Trisha Thrush" userId="ANP1nbPt/GjnpdkQVIZ2gTOAmAk6cqsJftlgx7EUsjc=" providerId="None" clId="Web-{1F4289DE-B7A3-4646-B4F6-43098DB5970E}" dt="2023-03-13T20:42:54.788" v="24" actId="1076"/>
          <ac:spMkLst>
            <pc:docMk/>
            <pc:sldMk cId="1905838407" sldId="382"/>
            <ac:spMk id="7" creationId="{84955803-93F4-BA37-6CB2-87D0366DEC99}"/>
          </ac:spMkLst>
        </pc:spChg>
      </pc:sldChg>
      <pc:sldChg chg="modSp">
        <pc:chgData name="Trisha Thrush" userId="ANP1nbPt/GjnpdkQVIZ2gTOAmAk6cqsJftlgx7EUsjc=" providerId="None" clId="Web-{1F4289DE-B7A3-4646-B4F6-43098DB5970E}" dt="2023-03-13T20:43:24.508" v="26" actId="20577"/>
        <pc:sldMkLst>
          <pc:docMk/>
          <pc:sldMk cId="2775309907" sldId="385"/>
        </pc:sldMkLst>
        <pc:spChg chg="mod">
          <ac:chgData name="Trisha Thrush" userId="ANP1nbPt/GjnpdkQVIZ2gTOAmAk6cqsJftlgx7EUsjc=" providerId="None" clId="Web-{1F4289DE-B7A3-4646-B4F6-43098DB5970E}" dt="2023-03-13T20:43:24.508" v="26" actId="20577"/>
          <ac:spMkLst>
            <pc:docMk/>
            <pc:sldMk cId="2775309907" sldId="385"/>
            <ac:spMk id="3" creationId="{AAAF9B31-00B8-62C9-1467-C321C95735D2}"/>
          </ac:spMkLst>
        </pc:spChg>
      </pc:sldChg>
      <pc:sldChg chg="modSp">
        <pc:chgData name="Trisha Thrush" userId="ANP1nbPt/GjnpdkQVIZ2gTOAmAk6cqsJftlgx7EUsjc=" providerId="None" clId="Web-{1F4289DE-B7A3-4646-B4F6-43098DB5970E}" dt="2023-03-13T20:43:11.414" v="25" actId="1076"/>
        <pc:sldMkLst>
          <pc:docMk/>
          <pc:sldMk cId="1099109770" sldId="388"/>
        </pc:sldMkLst>
        <pc:picChg chg="mod">
          <ac:chgData name="Trisha Thrush" userId="ANP1nbPt/GjnpdkQVIZ2gTOAmAk6cqsJftlgx7EUsjc=" providerId="None" clId="Web-{1F4289DE-B7A3-4646-B4F6-43098DB5970E}" dt="2023-03-13T20:43:11.414" v="25" actId="1076"/>
          <ac:picMkLst>
            <pc:docMk/>
            <pc:sldMk cId="1099109770" sldId="388"/>
            <ac:picMk id="5" creationId="{3E64274B-2DFE-4493-91D1-AEA237E569C9}"/>
          </ac:picMkLst>
        </pc:picChg>
      </pc:sldChg>
      <pc:sldChg chg="modSp">
        <pc:chgData name="Trisha Thrush" userId="ANP1nbPt/GjnpdkQVIZ2gTOAmAk6cqsJftlgx7EUsjc=" providerId="None" clId="Web-{1F4289DE-B7A3-4646-B4F6-43098DB5970E}" dt="2023-03-13T20:46:40.653" v="28" actId="1076"/>
        <pc:sldMkLst>
          <pc:docMk/>
          <pc:sldMk cId="2800581327" sldId="396"/>
        </pc:sldMkLst>
        <pc:picChg chg="mod">
          <ac:chgData name="Trisha Thrush" userId="ANP1nbPt/GjnpdkQVIZ2gTOAmAk6cqsJftlgx7EUsjc=" providerId="None" clId="Web-{1F4289DE-B7A3-4646-B4F6-43098DB5970E}" dt="2023-03-13T20:46:40.653" v="28" actId="1076"/>
          <ac:picMkLst>
            <pc:docMk/>
            <pc:sldMk cId="2800581327" sldId="396"/>
            <ac:picMk id="3" creationId="{4E5A203A-38E3-8331-0420-A8DB772EEE0D}"/>
          </ac:picMkLst>
        </pc:picChg>
        <pc:picChg chg="mod">
          <ac:chgData name="Trisha Thrush" userId="ANP1nbPt/GjnpdkQVIZ2gTOAmAk6cqsJftlgx7EUsjc=" providerId="None" clId="Web-{1F4289DE-B7A3-4646-B4F6-43098DB5970E}" dt="2023-03-13T20:46:38.043" v="27" actId="1076"/>
          <ac:picMkLst>
            <pc:docMk/>
            <pc:sldMk cId="2800581327" sldId="396"/>
            <ac:picMk id="5" creationId="{4ED9EC3B-AE22-D909-014D-D32F71324878}"/>
          </ac:picMkLst>
        </pc:picChg>
      </pc:sldChg>
    </pc:docChg>
  </pc:docChgLst>
  <pc:docChgLst>
    <pc:chgData name="Sherrie Donnelly" clId="Web-{7AACA06D-7E97-4668-B3EB-A9AE3C24AA19}"/>
    <pc:docChg chg="modSld">
      <pc:chgData name="Sherrie Donnelly" userId="" providerId="" clId="Web-{7AACA06D-7E97-4668-B3EB-A9AE3C24AA19}" dt="2023-03-01T21:45:28.174" v="144" actId="20577"/>
      <pc:docMkLst>
        <pc:docMk/>
      </pc:docMkLst>
      <pc:sldChg chg="modSp">
        <pc:chgData name="Sherrie Donnelly" userId="" providerId="" clId="Web-{7AACA06D-7E97-4668-B3EB-A9AE3C24AA19}" dt="2023-03-01T19:17:50.220" v="1" actId="20577"/>
        <pc:sldMkLst>
          <pc:docMk/>
          <pc:sldMk cId="3478166630" sldId="302"/>
        </pc:sldMkLst>
        <pc:spChg chg="mod">
          <ac:chgData name="Sherrie Donnelly" userId="" providerId="" clId="Web-{7AACA06D-7E97-4668-B3EB-A9AE3C24AA19}" dt="2023-03-01T19:17:50.220" v="1" actId="20577"/>
          <ac:spMkLst>
            <pc:docMk/>
            <pc:sldMk cId="3478166630" sldId="302"/>
            <ac:spMk id="3" creationId="{C866133E-E966-CE78-32C5-27614AC46DCA}"/>
          </ac:spMkLst>
        </pc:spChg>
      </pc:sldChg>
      <pc:sldChg chg="modSp">
        <pc:chgData name="Sherrie Donnelly" userId="" providerId="" clId="Web-{7AACA06D-7E97-4668-B3EB-A9AE3C24AA19}" dt="2023-03-01T19:18:00.954" v="2" actId="20577"/>
        <pc:sldMkLst>
          <pc:docMk/>
          <pc:sldMk cId="3504961165" sldId="303"/>
        </pc:sldMkLst>
        <pc:spChg chg="mod">
          <ac:chgData name="Sherrie Donnelly" userId="" providerId="" clId="Web-{7AACA06D-7E97-4668-B3EB-A9AE3C24AA19}" dt="2023-03-01T19:18:00.954" v="2" actId="20577"/>
          <ac:spMkLst>
            <pc:docMk/>
            <pc:sldMk cId="3504961165" sldId="303"/>
            <ac:spMk id="3" creationId="{24AC0360-3D72-6ADC-CB06-C73C1BA21039}"/>
          </ac:spMkLst>
        </pc:spChg>
      </pc:sldChg>
      <pc:sldChg chg="modSp">
        <pc:chgData name="Sherrie Donnelly" userId="" providerId="" clId="Web-{7AACA06D-7E97-4668-B3EB-A9AE3C24AA19}" dt="2023-03-01T21:33:23.508" v="142" actId="20577"/>
        <pc:sldMkLst>
          <pc:docMk/>
          <pc:sldMk cId="2571975815" sldId="305"/>
        </pc:sldMkLst>
        <pc:spChg chg="mod">
          <ac:chgData name="Sherrie Donnelly" userId="" providerId="" clId="Web-{7AACA06D-7E97-4668-B3EB-A9AE3C24AA19}" dt="2023-03-01T21:33:23.508" v="142" actId="20577"/>
          <ac:spMkLst>
            <pc:docMk/>
            <pc:sldMk cId="2571975815" sldId="305"/>
            <ac:spMk id="3" creationId="{FD89CF5D-8E92-C216-AD42-C67091095366}"/>
          </ac:spMkLst>
        </pc:spChg>
      </pc:sldChg>
      <pc:sldChg chg="modSp">
        <pc:chgData name="Sherrie Donnelly" userId="" providerId="" clId="Web-{7AACA06D-7E97-4668-B3EB-A9AE3C24AA19}" dt="2023-03-01T19:18:19.736" v="4" actId="20577"/>
        <pc:sldMkLst>
          <pc:docMk/>
          <pc:sldMk cId="2764521558" sldId="306"/>
        </pc:sldMkLst>
        <pc:spChg chg="mod">
          <ac:chgData name="Sherrie Donnelly" userId="" providerId="" clId="Web-{7AACA06D-7E97-4668-B3EB-A9AE3C24AA19}" dt="2023-03-01T19:18:19.736" v="4" actId="20577"/>
          <ac:spMkLst>
            <pc:docMk/>
            <pc:sldMk cId="2764521558" sldId="306"/>
            <ac:spMk id="3" creationId="{24AC0360-3D72-6ADC-CB06-C73C1BA21039}"/>
          </ac:spMkLst>
        </pc:spChg>
      </pc:sldChg>
      <pc:sldChg chg="modSp">
        <pc:chgData name="Sherrie Donnelly" userId="" providerId="" clId="Web-{7AACA06D-7E97-4668-B3EB-A9AE3C24AA19}" dt="2023-03-01T19:19:16.628" v="10" actId="20577"/>
        <pc:sldMkLst>
          <pc:docMk/>
          <pc:sldMk cId="3932140296" sldId="307"/>
        </pc:sldMkLst>
        <pc:spChg chg="mod">
          <ac:chgData name="Sherrie Donnelly" userId="" providerId="" clId="Web-{7AACA06D-7E97-4668-B3EB-A9AE3C24AA19}" dt="2023-03-01T19:19:16.628" v="10" actId="20577"/>
          <ac:spMkLst>
            <pc:docMk/>
            <pc:sldMk cId="3932140296" sldId="307"/>
            <ac:spMk id="3" creationId="{24AC0360-3D72-6ADC-CB06-C73C1BA21039}"/>
          </ac:spMkLst>
        </pc:spChg>
      </pc:sldChg>
      <pc:sldChg chg="modSp">
        <pc:chgData name="Sherrie Donnelly" userId="" providerId="" clId="Web-{7AACA06D-7E97-4668-B3EB-A9AE3C24AA19}" dt="2023-03-01T19:30:23.506" v="44" actId="20577"/>
        <pc:sldMkLst>
          <pc:docMk/>
          <pc:sldMk cId="2473082998" sldId="308"/>
        </pc:sldMkLst>
        <pc:spChg chg="mod">
          <ac:chgData name="Sherrie Donnelly" userId="" providerId="" clId="Web-{7AACA06D-7E97-4668-B3EB-A9AE3C24AA19}" dt="2023-03-01T19:30:23.506" v="44" actId="20577"/>
          <ac:spMkLst>
            <pc:docMk/>
            <pc:sldMk cId="2473082998" sldId="308"/>
            <ac:spMk id="3" creationId="{FD89CF5D-8E92-C216-AD42-C67091095366}"/>
          </ac:spMkLst>
        </pc:spChg>
      </pc:sldChg>
      <pc:sldChg chg="modSp">
        <pc:chgData name="Sherrie Donnelly" userId="" providerId="" clId="Web-{7AACA06D-7E97-4668-B3EB-A9AE3C24AA19}" dt="2023-03-01T19:18:38.080" v="6" actId="20577"/>
        <pc:sldMkLst>
          <pc:docMk/>
          <pc:sldMk cId="2460822398" sldId="325"/>
        </pc:sldMkLst>
        <pc:spChg chg="mod">
          <ac:chgData name="Sherrie Donnelly" userId="" providerId="" clId="Web-{7AACA06D-7E97-4668-B3EB-A9AE3C24AA19}" dt="2023-03-01T19:18:38.080" v="6" actId="20577"/>
          <ac:spMkLst>
            <pc:docMk/>
            <pc:sldMk cId="2460822398" sldId="325"/>
            <ac:spMk id="3" creationId="{24AC0360-3D72-6ADC-CB06-C73C1BA21039}"/>
          </ac:spMkLst>
        </pc:spChg>
      </pc:sldChg>
      <pc:sldChg chg="modSp">
        <pc:chgData name="Sherrie Donnelly" userId="" providerId="" clId="Web-{7AACA06D-7E97-4668-B3EB-A9AE3C24AA19}" dt="2023-03-01T19:37:10.141" v="78" actId="20577"/>
        <pc:sldMkLst>
          <pc:docMk/>
          <pc:sldMk cId="2789158758" sldId="329"/>
        </pc:sldMkLst>
        <pc:spChg chg="mod">
          <ac:chgData name="Sherrie Donnelly" userId="" providerId="" clId="Web-{7AACA06D-7E97-4668-B3EB-A9AE3C24AA19}" dt="2023-03-01T19:36:49.828" v="74" actId="20577"/>
          <ac:spMkLst>
            <pc:docMk/>
            <pc:sldMk cId="2789158758" sldId="329"/>
            <ac:spMk id="2" creationId="{78E5E62D-E46B-305C-87BE-92FA701715F6}"/>
          </ac:spMkLst>
        </pc:spChg>
        <pc:spChg chg="mod">
          <ac:chgData name="Sherrie Donnelly" userId="" providerId="" clId="Web-{7AACA06D-7E97-4668-B3EB-A9AE3C24AA19}" dt="2023-03-01T19:37:10.141" v="78" actId="20577"/>
          <ac:spMkLst>
            <pc:docMk/>
            <pc:sldMk cId="2789158758" sldId="329"/>
            <ac:spMk id="3" creationId="{C0AEA1C3-749D-6EA3-5412-C7B5169C73F0}"/>
          </ac:spMkLst>
        </pc:spChg>
      </pc:sldChg>
      <pc:sldChg chg="modSp">
        <pc:chgData name="Sherrie Donnelly" userId="" providerId="" clId="Web-{7AACA06D-7E97-4668-B3EB-A9AE3C24AA19}" dt="2023-03-01T19:36:38.859" v="73" actId="20577"/>
        <pc:sldMkLst>
          <pc:docMk/>
          <pc:sldMk cId="3298078934" sldId="332"/>
        </pc:sldMkLst>
        <pc:spChg chg="mod">
          <ac:chgData name="Sherrie Donnelly" userId="" providerId="" clId="Web-{7AACA06D-7E97-4668-B3EB-A9AE3C24AA19}" dt="2023-03-01T19:36:38.859" v="73" actId="20577"/>
          <ac:spMkLst>
            <pc:docMk/>
            <pc:sldMk cId="3298078934" sldId="332"/>
            <ac:spMk id="2" creationId="{B979A7C3-CC69-1755-90F2-ED46CC9DE86D}"/>
          </ac:spMkLst>
        </pc:spChg>
      </pc:sldChg>
      <pc:sldChg chg="modSp">
        <pc:chgData name="Sherrie Donnelly" userId="" providerId="" clId="Web-{7AACA06D-7E97-4668-B3EB-A9AE3C24AA19}" dt="2023-03-01T21:45:28.174" v="144" actId="20577"/>
        <pc:sldMkLst>
          <pc:docMk/>
          <pc:sldMk cId="4230104964" sldId="334"/>
        </pc:sldMkLst>
        <pc:spChg chg="mod">
          <ac:chgData name="Sherrie Donnelly" userId="" providerId="" clId="Web-{7AACA06D-7E97-4668-B3EB-A9AE3C24AA19}" dt="2023-03-01T21:45:28.174" v="144" actId="20577"/>
          <ac:spMkLst>
            <pc:docMk/>
            <pc:sldMk cId="4230104964" sldId="334"/>
            <ac:spMk id="3" creationId="{24AC0360-3D72-6ADC-CB06-C73C1BA21039}"/>
          </ac:spMkLst>
        </pc:spChg>
      </pc:sldChg>
      <pc:sldChg chg="modSp">
        <pc:chgData name="Sherrie Donnelly" userId="" providerId="" clId="Web-{7AACA06D-7E97-4668-B3EB-A9AE3C24AA19}" dt="2023-03-01T19:18:28.736" v="5" actId="20577"/>
        <pc:sldMkLst>
          <pc:docMk/>
          <pc:sldMk cId="437532127" sldId="335"/>
        </pc:sldMkLst>
        <pc:spChg chg="mod">
          <ac:chgData name="Sherrie Donnelly" userId="" providerId="" clId="Web-{7AACA06D-7E97-4668-B3EB-A9AE3C24AA19}" dt="2023-03-01T19:18:28.736" v="5" actId="20577"/>
          <ac:spMkLst>
            <pc:docMk/>
            <pc:sldMk cId="437532127" sldId="335"/>
            <ac:spMk id="3" creationId="{24AC0360-3D72-6ADC-CB06-C73C1BA21039}"/>
          </ac:spMkLst>
        </pc:spChg>
      </pc:sldChg>
      <pc:sldChg chg="modSp">
        <pc:chgData name="Sherrie Donnelly" userId="" providerId="" clId="Web-{7AACA06D-7E97-4668-B3EB-A9AE3C24AA19}" dt="2023-03-01T19:18:57.409" v="8" actId="20577"/>
        <pc:sldMkLst>
          <pc:docMk/>
          <pc:sldMk cId="899398114" sldId="336"/>
        </pc:sldMkLst>
        <pc:spChg chg="mod">
          <ac:chgData name="Sherrie Donnelly" userId="" providerId="" clId="Web-{7AACA06D-7E97-4668-B3EB-A9AE3C24AA19}" dt="2023-03-01T19:18:57.409" v="8" actId="20577"/>
          <ac:spMkLst>
            <pc:docMk/>
            <pc:sldMk cId="899398114" sldId="336"/>
            <ac:spMk id="3" creationId="{24AC0360-3D72-6ADC-CB06-C73C1BA21039}"/>
          </ac:spMkLst>
        </pc:spChg>
      </pc:sldChg>
      <pc:sldChg chg="modSp">
        <pc:chgData name="Sherrie Donnelly" userId="" providerId="" clId="Web-{7AACA06D-7E97-4668-B3EB-A9AE3C24AA19}" dt="2023-03-01T19:19:08.097" v="9" actId="20577"/>
        <pc:sldMkLst>
          <pc:docMk/>
          <pc:sldMk cId="4006694448" sldId="337"/>
        </pc:sldMkLst>
        <pc:spChg chg="mod">
          <ac:chgData name="Sherrie Donnelly" userId="" providerId="" clId="Web-{7AACA06D-7E97-4668-B3EB-A9AE3C24AA19}" dt="2023-03-01T19:19:08.097" v="9" actId="20577"/>
          <ac:spMkLst>
            <pc:docMk/>
            <pc:sldMk cId="4006694448" sldId="337"/>
            <ac:spMk id="3" creationId="{24AC0360-3D72-6ADC-CB06-C73C1BA21039}"/>
          </ac:spMkLst>
        </pc:spChg>
      </pc:sldChg>
      <pc:sldChg chg="modSp">
        <pc:chgData name="Sherrie Donnelly" userId="" providerId="" clId="Web-{7AACA06D-7E97-4668-B3EB-A9AE3C24AA19}" dt="2023-03-01T19:18:46.190" v="7" actId="20577"/>
        <pc:sldMkLst>
          <pc:docMk/>
          <pc:sldMk cId="893891613" sldId="338"/>
        </pc:sldMkLst>
        <pc:spChg chg="mod">
          <ac:chgData name="Sherrie Donnelly" userId="" providerId="" clId="Web-{7AACA06D-7E97-4668-B3EB-A9AE3C24AA19}" dt="2023-03-01T19:18:46.190" v="7" actId="20577"/>
          <ac:spMkLst>
            <pc:docMk/>
            <pc:sldMk cId="893891613" sldId="338"/>
            <ac:spMk id="3" creationId="{24AC0360-3D72-6ADC-CB06-C73C1BA21039}"/>
          </ac:spMkLst>
        </pc:spChg>
      </pc:sldChg>
      <pc:sldChg chg="modSp">
        <pc:chgData name="Sherrie Donnelly" userId="" providerId="" clId="Web-{7AACA06D-7E97-4668-B3EB-A9AE3C24AA19}" dt="2023-03-01T19:19:24.566" v="11" actId="20577"/>
        <pc:sldMkLst>
          <pc:docMk/>
          <pc:sldMk cId="2534280031" sldId="339"/>
        </pc:sldMkLst>
        <pc:spChg chg="mod">
          <ac:chgData name="Sherrie Donnelly" userId="" providerId="" clId="Web-{7AACA06D-7E97-4668-B3EB-A9AE3C24AA19}" dt="2023-03-01T19:19:24.566" v="11" actId="20577"/>
          <ac:spMkLst>
            <pc:docMk/>
            <pc:sldMk cId="2534280031" sldId="339"/>
            <ac:spMk id="3" creationId="{24AC0360-3D72-6ADC-CB06-C73C1BA21039}"/>
          </ac:spMkLst>
        </pc:spChg>
      </pc:sldChg>
      <pc:sldChg chg="modSp">
        <pc:chgData name="Sherrie Donnelly" userId="" providerId="" clId="Web-{7AACA06D-7E97-4668-B3EB-A9AE3C24AA19}" dt="2023-03-01T19:31:35.914" v="45" actId="14100"/>
        <pc:sldMkLst>
          <pc:docMk/>
          <pc:sldMk cId="947872263" sldId="342"/>
        </pc:sldMkLst>
        <pc:spChg chg="mod">
          <ac:chgData name="Sherrie Donnelly" userId="" providerId="" clId="Web-{7AACA06D-7E97-4668-B3EB-A9AE3C24AA19}" dt="2023-03-01T19:31:35.914" v="45" actId="14100"/>
          <ac:spMkLst>
            <pc:docMk/>
            <pc:sldMk cId="947872263" sldId="342"/>
            <ac:spMk id="2" creationId="{B17AA5B2-88E9-6EA2-FA24-F3A2E138E7C6}"/>
          </ac:spMkLst>
        </pc:spChg>
      </pc:sldChg>
      <pc:sldChg chg="modSp">
        <pc:chgData name="Sherrie Donnelly" userId="" providerId="" clId="Web-{7AACA06D-7E97-4668-B3EB-A9AE3C24AA19}" dt="2023-03-01T19:24:17.293" v="16" actId="20577"/>
        <pc:sldMkLst>
          <pc:docMk/>
          <pc:sldMk cId="2336879817" sldId="343"/>
        </pc:sldMkLst>
        <pc:spChg chg="mod">
          <ac:chgData name="Sherrie Donnelly" userId="" providerId="" clId="Web-{7AACA06D-7E97-4668-B3EB-A9AE3C24AA19}" dt="2023-03-01T19:24:02.386" v="15" actId="20577"/>
          <ac:spMkLst>
            <pc:docMk/>
            <pc:sldMk cId="2336879817" sldId="343"/>
            <ac:spMk id="2" creationId="{12836B12-2D30-6ED9-85E1-D9E22CF7D875}"/>
          </ac:spMkLst>
        </pc:spChg>
        <pc:spChg chg="mod">
          <ac:chgData name="Sherrie Donnelly" userId="" providerId="" clId="Web-{7AACA06D-7E97-4668-B3EB-A9AE3C24AA19}" dt="2023-03-01T19:24:17.293" v="16" actId="20577"/>
          <ac:spMkLst>
            <pc:docMk/>
            <pc:sldMk cId="2336879817" sldId="343"/>
            <ac:spMk id="3" creationId="{F0C2B9F9-1FF8-DD40-DB7B-5E1A53DDD66E}"/>
          </ac:spMkLst>
        </pc:spChg>
      </pc:sldChg>
      <pc:sldChg chg="modSp">
        <pc:chgData name="Sherrie Donnelly" userId="" providerId="" clId="Web-{7AACA06D-7E97-4668-B3EB-A9AE3C24AA19}" dt="2023-03-01T19:36:19.062" v="72" actId="14100"/>
        <pc:sldMkLst>
          <pc:docMk/>
          <pc:sldMk cId="306136913" sldId="344"/>
        </pc:sldMkLst>
        <pc:spChg chg="mod">
          <ac:chgData name="Sherrie Donnelly" userId="" providerId="" clId="Web-{7AACA06D-7E97-4668-B3EB-A9AE3C24AA19}" dt="2023-03-01T19:36:19.062" v="72" actId="14100"/>
          <ac:spMkLst>
            <pc:docMk/>
            <pc:sldMk cId="306136913" sldId="344"/>
            <ac:spMk id="3" creationId="{F0C2B9F9-1FF8-DD40-DB7B-5E1A53DDD66E}"/>
          </ac:spMkLst>
        </pc:spChg>
      </pc:sldChg>
      <pc:sldChg chg="modSp">
        <pc:chgData name="Sherrie Donnelly" userId="" providerId="" clId="Web-{7AACA06D-7E97-4668-B3EB-A9AE3C24AA19}" dt="2023-03-01T19:35:42.123" v="71" actId="14100"/>
        <pc:sldMkLst>
          <pc:docMk/>
          <pc:sldMk cId="616289095" sldId="345"/>
        </pc:sldMkLst>
        <pc:spChg chg="mod">
          <ac:chgData name="Sherrie Donnelly" userId="" providerId="" clId="Web-{7AACA06D-7E97-4668-B3EB-A9AE3C24AA19}" dt="2023-03-01T19:35:42.123" v="71" actId="14100"/>
          <ac:spMkLst>
            <pc:docMk/>
            <pc:sldMk cId="616289095" sldId="345"/>
            <ac:spMk id="2" creationId="{E56EBBF1-B416-9247-5E22-31592075788A}"/>
          </ac:spMkLst>
        </pc:spChg>
        <pc:spChg chg="mod">
          <ac:chgData name="Sherrie Donnelly" userId="" providerId="" clId="Web-{7AACA06D-7E97-4668-B3EB-A9AE3C24AA19}" dt="2023-03-01T19:35:34.920" v="69" actId="20577"/>
          <ac:spMkLst>
            <pc:docMk/>
            <pc:sldMk cId="616289095" sldId="345"/>
            <ac:spMk id="3" creationId="{22F68A0B-FFB0-7442-CFD9-85591D61FE65}"/>
          </ac:spMkLst>
        </pc:spChg>
      </pc:sldChg>
      <pc:sldChg chg="modSp">
        <pc:chgData name="Sherrie Donnelly" userId="" providerId="" clId="Web-{7AACA06D-7E97-4668-B3EB-A9AE3C24AA19}" dt="2023-03-01T21:31:27.410" v="136" actId="20577"/>
        <pc:sldMkLst>
          <pc:docMk/>
          <pc:sldMk cId="2927507823" sldId="346"/>
        </pc:sldMkLst>
        <pc:spChg chg="mod">
          <ac:chgData name="Sherrie Donnelly" userId="" providerId="" clId="Web-{7AACA06D-7E97-4668-B3EB-A9AE3C24AA19}" dt="2023-03-01T21:22:04.422" v="130" actId="20577"/>
          <ac:spMkLst>
            <pc:docMk/>
            <pc:sldMk cId="2927507823" sldId="346"/>
            <ac:spMk id="2" creationId="{A5EF41EE-49AB-FCCF-0BD2-60AE8503B0A1}"/>
          </ac:spMkLst>
        </pc:spChg>
        <pc:spChg chg="mod">
          <ac:chgData name="Sherrie Donnelly" userId="" providerId="" clId="Web-{7AACA06D-7E97-4668-B3EB-A9AE3C24AA19}" dt="2023-03-01T21:31:27.410" v="136" actId="20577"/>
          <ac:spMkLst>
            <pc:docMk/>
            <pc:sldMk cId="2927507823" sldId="346"/>
            <ac:spMk id="3" creationId="{CF6F3C81-519C-26CE-1306-9C12B666589C}"/>
          </ac:spMkLst>
        </pc:spChg>
      </pc:sldChg>
      <pc:sldChg chg="modSp">
        <pc:chgData name="Sherrie Donnelly" userId="" providerId="" clId="Web-{7AACA06D-7E97-4668-B3EB-A9AE3C24AA19}" dt="2023-03-01T19:34:54.200" v="64" actId="20577"/>
        <pc:sldMkLst>
          <pc:docMk/>
          <pc:sldMk cId="539389923" sldId="347"/>
        </pc:sldMkLst>
        <pc:spChg chg="mod">
          <ac:chgData name="Sherrie Donnelly" userId="" providerId="" clId="Web-{7AACA06D-7E97-4668-B3EB-A9AE3C24AA19}" dt="2023-03-01T19:34:54.200" v="64" actId="20577"/>
          <ac:spMkLst>
            <pc:docMk/>
            <pc:sldMk cId="539389923" sldId="347"/>
            <ac:spMk id="2" creationId="{88CE882B-4438-892B-478F-E24DFA227161}"/>
          </ac:spMkLst>
        </pc:spChg>
        <pc:spChg chg="mod">
          <ac:chgData name="Sherrie Donnelly" userId="" providerId="" clId="Web-{7AACA06D-7E97-4668-B3EB-A9AE3C24AA19}" dt="2023-03-01T19:34:36.215" v="61" actId="14100"/>
          <ac:spMkLst>
            <pc:docMk/>
            <pc:sldMk cId="539389923" sldId="347"/>
            <ac:spMk id="3" creationId="{118298B9-091C-D8FA-D251-4068C41CBF38}"/>
          </ac:spMkLst>
        </pc:spChg>
      </pc:sldChg>
      <pc:sldChg chg="modSp">
        <pc:chgData name="Sherrie Donnelly" userId="" providerId="" clId="Web-{7AACA06D-7E97-4668-B3EB-A9AE3C24AA19}" dt="2023-03-01T19:33:55.324" v="53" actId="14100"/>
        <pc:sldMkLst>
          <pc:docMk/>
          <pc:sldMk cId="1355414359" sldId="348"/>
        </pc:sldMkLst>
        <pc:spChg chg="mod">
          <ac:chgData name="Sherrie Donnelly" userId="" providerId="" clId="Web-{7AACA06D-7E97-4668-B3EB-A9AE3C24AA19}" dt="2023-03-01T19:33:31.276" v="48" actId="20577"/>
          <ac:spMkLst>
            <pc:docMk/>
            <pc:sldMk cId="1355414359" sldId="348"/>
            <ac:spMk id="2" creationId="{4272C9D0-22D9-2B3E-9F5F-BDB70F0284F7}"/>
          </ac:spMkLst>
        </pc:spChg>
        <pc:spChg chg="mod">
          <ac:chgData name="Sherrie Donnelly" userId="" providerId="" clId="Web-{7AACA06D-7E97-4668-B3EB-A9AE3C24AA19}" dt="2023-03-01T19:33:55.324" v="53" actId="14100"/>
          <ac:spMkLst>
            <pc:docMk/>
            <pc:sldMk cId="1355414359" sldId="348"/>
            <ac:spMk id="3" creationId="{812D51C8-2711-8D5E-75FF-35DE6C86D4B5}"/>
          </ac:spMkLst>
        </pc:spChg>
      </pc:sldChg>
      <pc:sldChg chg="modSp">
        <pc:chgData name="Sherrie Donnelly" userId="" providerId="" clId="Web-{7AACA06D-7E97-4668-B3EB-A9AE3C24AA19}" dt="2023-03-01T19:32:56.416" v="46" actId="20577"/>
        <pc:sldMkLst>
          <pc:docMk/>
          <pc:sldMk cId="4040517642" sldId="350"/>
        </pc:sldMkLst>
        <pc:spChg chg="mod">
          <ac:chgData name="Sherrie Donnelly" userId="" providerId="" clId="Web-{7AACA06D-7E97-4668-B3EB-A9AE3C24AA19}" dt="2023-03-01T19:32:56.416" v="46" actId="20577"/>
          <ac:spMkLst>
            <pc:docMk/>
            <pc:sldMk cId="4040517642" sldId="350"/>
            <ac:spMk id="2" creationId="{670D3E0F-EA7C-45BB-AD05-86384F31E5EB}"/>
          </ac:spMkLst>
        </pc:spChg>
      </pc:sldChg>
      <pc:sldChg chg="modSp">
        <pc:chgData name="Sherrie Donnelly" userId="" providerId="" clId="Web-{7AACA06D-7E97-4668-B3EB-A9AE3C24AA19}" dt="2023-03-01T19:33:07.479" v="47" actId="20577"/>
        <pc:sldMkLst>
          <pc:docMk/>
          <pc:sldMk cId="1423796278" sldId="351"/>
        </pc:sldMkLst>
        <pc:spChg chg="mod">
          <ac:chgData name="Sherrie Donnelly" userId="" providerId="" clId="Web-{7AACA06D-7E97-4668-B3EB-A9AE3C24AA19}" dt="2023-03-01T19:33:07.479" v="47" actId="20577"/>
          <ac:spMkLst>
            <pc:docMk/>
            <pc:sldMk cId="1423796278" sldId="351"/>
            <ac:spMk id="2" creationId="{670D3E0F-EA7C-45BB-AD05-86384F31E5EB}"/>
          </ac:spMkLst>
        </pc:spChg>
      </pc:sldChg>
      <pc:sldChg chg="modSp">
        <pc:chgData name="Sherrie Donnelly" userId="" providerId="" clId="Web-{7AACA06D-7E97-4668-B3EB-A9AE3C24AA19}" dt="2023-03-01T21:15:42.409" v="126" actId="14100"/>
        <pc:sldMkLst>
          <pc:docMk/>
          <pc:sldMk cId="1093493620" sldId="355"/>
        </pc:sldMkLst>
        <pc:spChg chg="mod">
          <ac:chgData name="Sherrie Donnelly" userId="" providerId="" clId="Web-{7AACA06D-7E97-4668-B3EB-A9AE3C24AA19}" dt="2023-03-01T21:15:42.409" v="126" actId="14100"/>
          <ac:spMkLst>
            <pc:docMk/>
            <pc:sldMk cId="1093493620" sldId="355"/>
            <ac:spMk id="2" creationId="{6412F379-1005-FDA7-5A92-F2FBB5AF96C2}"/>
          </ac:spMkLst>
        </pc:spChg>
        <pc:spChg chg="mod">
          <ac:chgData name="Sherrie Donnelly" userId="" providerId="" clId="Web-{7AACA06D-7E97-4668-B3EB-A9AE3C24AA19}" dt="2023-03-01T19:47:23.080" v="124" actId="20577"/>
          <ac:spMkLst>
            <pc:docMk/>
            <pc:sldMk cId="1093493620" sldId="355"/>
            <ac:spMk id="3" creationId="{926FAF82-6A52-DD7A-66FB-3A3ADEB48356}"/>
          </ac:spMkLst>
        </pc:spChg>
      </pc:sldChg>
    </pc:docChg>
  </pc:docChgLst>
  <pc:docChgLst>
    <pc:chgData name="Sherrie Donnelly" userId="JquVIkks31WialWPPZhveQVQy2jQ08Oezu+5annt3FE=" providerId="None" clId="Web-{7AACA06D-7E97-4668-B3EB-A9AE3C24AA19}"/>
    <pc:docChg chg="addSld delSld modSld sldOrd">
      <pc:chgData name="Sherrie Donnelly" userId="JquVIkks31WialWPPZhveQVQy2jQ08Oezu+5annt3FE=" providerId="None" clId="Web-{7AACA06D-7E97-4668-B3EB-A9AE3C24AA19}" dt="2023-03-01T20:21:26.437" v="281" actId="20577"/>
      <pc:docMkLst>
        <pc:docMk/>
      </pc:docMkLst>
      <pc:sldChg chg="addSp modSp new ord">
        <pc:chgData name="Sherrie Donnelly" userId="JquVIkks31WialWPPZhveQVQy2jQ08Oezu+5annt3FE=" providerId="None" clId="Web-{7AACA06D-7E97-4668-B3EB-A9AE3C24AA19}" dt="2023-03-01T20:21:26.437" v="281" actId="20577"/>
        <pc:sldMkLst>
          <pc:docMk/>
          <pc:sldMk cId="588305593" sldId="356"/>
        </pc:sldMkLst>
        <pc:spChg chg="mod">
          <ac:chgData name="Sherrie Donnelly" userId="JquVIkks31WialWPPZhveQVQy2jQ08Oezu+5annt3FE=" providerId="None" clId="Web-{7AACA06D-7E97-4668-B3EB-A9AE3C24AA19}" dt="2023-03-01T20:14:18.160" v="40" actId="14100"/>
          <ac:spMkLst>
            <pc:docMk/>
            <pc:sldMk cId="588305593" sldId="356"/>
            <ac:spMk id="2" creationId="{ED475276-F0EB-ABE8-9835-071DEC354CD5}"/>
          </ac:spMkLst>
        </pc:spChg>
        <pc:spChg chg="mod">
          <ac:chgData name="Sherrie Donnelly" userId="JquVIkks31WialWPPZhveQVQy2jQ08Oezu+5annt3FE=" providerId="None" clId="Web-{7AACA06D-7E97-4668-B3EB-A9AE3C24AA19}" dt="2023-03-01T20:21:26.437" v="281" actId="20577"/>
          <ac:spMkLst>
            <pc:docMk/>
            <pc:sldMk cId="588305593" sldId="356"/>
            <ac:spMk id="3" creationId="{813766DD-6C4D-5390-6696-AF55B5BCE0EE}"/>
          </ac:spMkLst>
        </pc:spChg>
        <pc:spChg chg="add mod">
          <ac:chgData name="Sherrie Donnelly" userId="JquVIkks31WialWPPZhveQVQy2jQ08Oezu+5annt3FE=" providerId="None" clId="Web-{7AACA06D-7E97-4668-B3EB-A9AE3C24AA19}" dt="2023-03-01T20:19:40.356" v="264" actId="14100"/>
          <ac:spMkLst>
            <pc:docMk/>
            <pc:sldMk cId="588305593" sldId="356"/>
            <ac:spMk id="4" creationId="{A2035BD8-4F14-65C9-A3F7-1BA32545D6F8}"/>
          </ac:spMkLst>
        </pc:spChg>
      </pc:sldChg>
      <pc:sldChg chg="add del replId">
        <pc:chgData name="Sherrie Donnelly" userId="JquVIkks31WialWPPZhveQVQy2jQ08Oezu+5annt3FE=" providerId="None" clId="Web-{7AACA06D-7E97-4668-B3EB-A9AE3C24AA19}" dt="2023-03-01T20:10:04.169" v="3"/>
        <pc:sldMkLst>
          <pc:docMk/>
          <pc:sldMk cId="1981442908" sldId="357"/>
        </pc:sldMkLst>
      </pc:sldChg>
    </pc:docChg>
  </pc:docChgLst>
  <pc:docChgLst>
    <pc:chgData name="Sherrie Donnelly" userId="JquVIkks31WialWPPZhveQVQy2jQ08Oezu+5annt3FE=" providerId="None" clId="Web-{ACA91B82-4843-4067-90A1-CD1840F36A81}"/>
    <pc:docChg chg="modSld">
      <pc:chgData name="Sherrie Donnelly" userId="JquVIkks31WialWPPZhveQVQy2jQ08Oezu+5annt3FE=" providerId="None" clId="Web-{ACA91B82-4843-4067-90A1-CD1840F36A81}" dt="2023-03-06T18:08:59.669" v="18" actId="20577"/>
      <pc:docMkLst>
        <pc:docMk/>
      </pc:docMkLst>
      <pc:sldChg chg="modSp">
        <pc:chgData name="Sherrie Donnelly" userId="JquVIkks31WialWPPZhveQVQy2jQ08Oezu+5annt3FE=" providerId="None" clId="Web-{ACA91B82-4843-4067-90A1-CD1840F36A81}" dt="2023-03-06T18:07:14.885" v="9" actId="20577"/>
        <pc:sldMkLst>
          <pc:docMk/>
          <pc:sldMk cId="2473082998" sldId="308"/>
        </pc:sldMkLst>
        <pc:spChg chg="mod">
          <ac:chgData name="Sherrie Donnelly" userId="JquVIkks31WialWPPZhveQVQy2jQ08Oezu+5annt3FE=" providerId="None" clId="Web-{ACA91B82-4843-4067-90A1-CD1840F36A81}" dt="2023-03-06T18:07:14.885" v="9" actId="20577"/>
          <ac:spMkLst>
            <pc:docMk/>
            <pc:sldMk cId="2473082998" sldId="308"/>
            <ac:spMk id="3" creationId="{FD89CF5D-8E92-C216-AD42-C67091095366}"/>
          </ac:spMkLst>
        </pc:spChg>
      </pc:sldChg>
      <pc:sldChg chg="modSp">
        <pc:chgData name="Sherrie Donnelly" userId="JquVIkks31WialWPPZhveQVQy2jQ08Oezu+5annt3FE=" providerId="None" clId="Web-{ACA91B82-4843-4067-90A1-CD1840F36A81}" dt="2023-03-06T18:08:16.512" v="17" actId="20577"/>
        <pc:sldMkLst>
          <pc:docMk/>
          <pc:sldMk cId="2534280031" sldId="339"/>
        </pc:sldMkLst>
        <pc:spChg chg="mod">
          <ac:chgData name="Sherrie Donnelly" userId="JquVIkks31WialWPPZhveQVQy2jQ08Oezu+5annt3FE=" providerId="None" clId="Web-{ACA91B82-4843-4067-90A1-CD1840F36A81}" dt="2023-03-06T18:08:16.512" v="17" actId="20577"/>
          <ac:spMkLst>
            <pc:docMk/>
            <pc:sldMk cId="2534280031" sldId="339"/>
            <ac:spMk id="3" creationId="{24AC0360-3D72-6ADC-CB06-C73C1BA21039}"/>
          </ac:spMkLst>
        </pc:spChg>
      </pc:sldChg>
      <pc:sldChg chg="modSp">
        <pc:chgData name="Sherrie Donnelly" userId="JquVIkks31WialWPPZhveQVQy2jQ08Oezu+5annt3FE=" providerId="None" clId="Web-{ACA91B82-4843-4067-90A1-CD1840F36A81}" dt="2023-03-06T18:08:00.324" v="16" actId="20577"/>
        <pc:sldMkLst>
          <pc:docMk/>
          <pc:sldMk cId="947872263" sldId="342"/>
        </pc:sldMkLst>
        <pc:spChg chg="mod">
          <ac:chgData name="Sherrie Donnelly" userId="JquVIkks31WialWPPZhveQVQy2jQ08Oezu+5annt3FE=" providerId="None" clId="Web-{ACA91B82-4843-4067-90A1-CD1840F36A81}" dt="2023-03-06T18:08:00.324" v="16" actId="20577"/>
          <ac:spMkLst>
            <pc:docMk/>
            <pc:sldMk cId="947872263" sldId="342"/>
            <ac:spMk id="3" creationId="{24AC0360-3D72-6ADC-CB06-C73C1BA21039}"/>
          </ac:spMkLst>
        </pc:spChg>
      </pc:sldChg>
      <pc:sldChg chg="modSp">
        <pc:chgData name="Sherrie Donnelly" userId="JquVIkks31WialWPPZhveQVQy2jQ08Oezu+5annt3FE=" providerId="None" clId="Web-{ACA91B82-4843-4067-90A1-CD1840F36A81}" dt="2023-03-06T18:08:59.669" v="18" actId="20577"/>
        <pc:sldMkLst>
          <pc:docMk/>
          <pc:sldMk cId="1276328529" sldId="359"/>
        </pc:sldMkLst>
        <pc:spChg chg="mod">
          <ac:chgData name="Sherrie Donnelly" userId="JquVIkks31WialWPPZhveQVQy2jQ08Oezu+5annt3FE=" providerId="None" clId="Web-{ACA91B82-4843-4067-90A1-CD1840F36A81}" dt="2023-03-06T18:08:59.669" v="18" actId="20577"/>
          <ac:spMkLst>
            <pc:docMk/>
            <pc:sldMk cId="1276328529" sldId="359"/>
            <ac:spMk id="3" creationId="{24AC0360-3D72-6ADC-CB06-C73C1BA21039}"/>
          </ac:spMkLst>
        </pc:spChg>
      </pc:sldChg>
    </pc:docChg>
  </pc:docChgLst>
  <pc:docChgLst>
    <pc:chgData name="Amy Dillon" userId="tjAdI9Eg5+uBzkk7qamg4fdHpVBDG5qYXem9hXKCzTk=" providerId="None" clId="Web-{91F72617-10CB-40A9-A92E-9C403D62E403}"/>
    <pc:docChg chg="modSld">
      <pc:chgData name="Amy Dillon" userId="tjAdI9Eg5+uBzkk7qamg4fdHpVBDG5qYXem9hXKCzTk=" providerId="None" clId="Web-{91F72617-10CB-40A9-A92E-9C403D62E403}" dt="2023-03-13T15:49:05.107" v="2" actId="14100"/>
      <pc:docMkLst>
        <pc:docMk/>
      </pc:docMkLst>
      <pc:sldChg chg="delSp modSp">
        <pc:chgData name="Amy Dillon" userId="tjAdI9Eg5+uBzkk7qamg4fdHpVBDG5qYXem9hXKCzTk=" providerId="None" clId="Web-{91F72617-10CB-40A9-A92E-9C403D62E403}" dt="2023-03-13T15:49:05.107" v="2" actId="14100"/>
        <pc:sldMkLst>
          <pc:docMk/>
          <pc:sldMk cId="3940206382" sldId="384"/>
        </pc:sldMkLst>
        <pc:spChg chg="mod">
          <ac:chgData name="Amy Dillon" userId="tjAdI9Eg5+uBzkk7qamg4fdHpVBDG5qYXem9hXKCzTk=" providerId="None" clId="Web-{91F72617-10CB-40A9-A92E-9C403D62E403}" dt="2023-03-13T15:49:05.107" v="2" actId="14100"/>
          <ac:spMkLst>
            <pc:docMk/>
            <pc:sldMk cId="3940206382" sldId="384"/>
            <ac:spMk id="3" creationId="{9E19EA1B-DAB0-8657-1A8B-6775D11FEDEE}"/>
          </ac:spMkLst>
        </pc:spChg>
        <pc:picChg chg="del">
          <ac:chgData name="Amy Dillon" userId="tjAdI9Eg5+uBzkk7qamg4fdHpVBDG5qYXem9hXKCzTk=" providerId="None" clId="Web-{91F72617-10CB-40A9-A92E-9C403D62E403}" dt="2023-03-13T15:48:59.310" v="0"/>
          <ac:picMkLst>
            <pc:docMk/>
            <pc:sldMk cId="3940206382" sldId="384"/>
            <ac:picMk id="6" creationId="{9BAACAA7-23AA-7A68-91F2-FF14038F45FD}"/>
          </ac:picMkLst>
        </pc:picChg>
      </pc:sldChg>
    </pc:docChg>
  </pc:docChgLst>
  <pc:docChgLst>
    <pc:chgData name="Sherrie Donnelly" clId="Web-{C1A39867-B0AC-43D5-9BA9-1BEAC199811F}"/>
    <pc:docChg chg="addSld delSld modSld">
      <pc:chgData name="Sherrie Donnelly" userId="" providerId="" clId="Web-{C1A39867-B0AC-43D5-9BA9-1BEAC199811F}" dt="2023-03-01T17:59:23.635" v="210" actId="20577"/>
      <pc:docMkLst>
        <pc:docMk/>
      </pc:docMkLst>
      <pc:sldChg chg="modSp">
        <pc:chgData name="Sherrie Donnelly" userId="" providerId="" clId="Web-{C1A39867-B0AC-43D5-9BA9-1BEAC199811F}" dt="2023-03-01T17:56:22.393" v="149" actId="20577"/>
        <pc:sldMkLst>
          <pc:docMk/>
          <pc:sldMk cId="3478166630" sldId="302"/>
        </pc:sldMkLst>
        <pc:spChg chg="mod">
          <ac:chgData name="Sherrie Donnelly" userId="" providerId="" clId="Web-{C1A39867-B0AC-43D5-9BA9-1BEAC199811F}" dt="2023-03-01T17:56:22.393" v="149" actId="20577"/>
          <ac:spMkLst>
            <pc:docMk/>
            <pc:sldMk cId="3478166630" sldId="302"/>
            <ac:spMk id="2" creationId="{BB7276F5-0001-E12B-F70B-24CE2D88F75D}"/>
          </ac:spMkLst>
        </pc:spChg>
      </pc:sldChg>
      <pc:sldChg chg="modSp">
        <pc:chgData name="Sherrie Donnelly" userId="" providerId="" clId="Web-{C1A39867-B0AC-43D5-9BA9-1BEAC199811F}" dt="2023-03-01T17:57:07.160" v="173" actId="20577"/>
        <pc:sldMkLst>
          <pc:docMk/>
          <pc:sldMk cId="3504961165" sldId="303"/>
        </pc:sldMkLst>
        <pc:spChg chg="mod">
          <ac:chgData name="Sherrie Donnelly" userId="" providerId="" clId="Web-{C1A39867-B0AC-43D5-9BA9-1BEAC199811F}" dt="2023-03-01T17:57:07.160" v="173" actId="20577"/>
          <ac:spMkLst>
            <pc:docMk/>
            <pc:sldMk cId="3504961165" sldId="303"/>
            <ac:spMk id="2" creationId="{B17AA5B2-88E9-6EA2-FA24-F3A2E138E7C6}"/>
          </ac:spMkLst>
        </pc:spChg>
      </pc:sldChg>
      <pc:sldChg chg="modSp">
        <pc:chgData name="Sherrie Donnelly" userId="" providerId="" clId="Web-{C1A39867-B0AC-43D5-9BA9-1BEAC199811F}" dt="2023-03-01T17:55:59.204" v="144" actId="20577"/>
        <pc:sldMkLst>
          <pc:docMk/>
          <pc:sldMk cId="2571975815" sldId="305"/>
        </pc:sldMkLst>
        <pc:spChg chg="mod">
          <ac:chgData name="Sherrie Donnelly" userId="" providerId="" clId="Web-{C1A39867-B0AC-43D5-9BA9-1BEAC199811F}" dt="2023-03-01T17:55:59.204" v="144" actId="20577"/>
          <ac:spMkLst>
            <pc:docMk/>
            <pc:sldMk cId="2571975815" sldId="305"/>
            <ac:spMk id="3" creationId="{FD89CF5D-8E92-C216-AD42-C67091095366}"/>
          </ac:spMkLst>
        </pc:spChg>
      </pc:sldChg>
      <pc:sldChg chg="del">
        <pc:chgData name="Sherrie Donnelly" userId="" providerId="" clId="Web-{C1A39867-B0AC-43D5-9BA9-1BEAC199811F}" dt="2023-03-01T17:58:24.539" v="191"/>
        <pc:sldMkLst>
          <pc:docMk/>
          <pc:sldMk cId="3102739372" sldId="324"/>
        </pc:sldMkLst>
      </pc:sldChg>
      <pc:sldChg chg="modSp add replId">
        <pc:chgData name="Sherrie Donnelly" userId="" providerId="" clId="Web-{C1A39867-B0AC-43D5-9BA9-1BEAC199811F}" dt="2023-03-01T17:58:18.132" v="190" actId="20577"/>
        <pc:sldMkLst>
          <pc:docMk/>
          <pc:sldMk cId="4230104964" sldId="334"/>
        </pc:sldMkLst>
        <pc:spChg chg="mod">
          <ac:chgData name="Sherrie Donnelly" userId="" providerId="" clId="Web-{C1A39867-B0AC-43D5-9BA9-1BEAC199811F}" dt="2023-03-01T17:57:58.553" v="186" actId="20577"/>
          <ac:spMkLst>
            <pc:docMk/>
            <pc:sldMk cId="4230104964" sldId="334"/>
            <ac:spMk id="2" creationId="{B17AA5B2-88E9-6EA2-FA24-F3A2E138E7C6}"/>
          </ac:spMkLst>
        </pc:spChg>
        <pc:spChg chg="mod">
          <ac:chgData name="Sherrie Donnelly" userId="" providerId="" clId="Web-{C1A39867-B0AC-43D5-9BA9-1BEAC199811F}" dt="2023-03-01T17:58:18.132" v="190" actId="20577"/>
          <ac:spMkLst>
            <pc:docMk/>
            <pc:sldMk cId="4230104964" sldId="334"/>
            <ac:spMk id="3" creationId="{24AC0360-3D72-6ADC-CB06-C73C1BA21039}"/>
          </ac:spMkLst>
        </pc:spChg>
      </pc:sldChg>
      <pc:sldChg chg="modSp add replId">
        <pc:chgData name="Sherrie Donnelly" userId="" providerId="" clId="Web-{C1A39867-B0AC-43D5-9BA9-1BEAC199811F}" dt="2023-03-01T17:59:23.635" v="210" actId="20577"/>
        <pc:sldMkLst>
          <pc:docMk/>
          <pc:sldMk cId="437532127" sldId="335"/>
        </pc:sldMkLst>
        <pc:spChg chg="mod">
          <ac:chgData name="Sherrie Donnelly" userId="" providerId="" clId="Web-{C1A39867-B0AC-43D5-9BA9-1BEAC199811F}" dt="2023-03-01T17:59:12.697" v="207" actId="20577"/>
          <ac:spMkLst>
            <pc:docMk/>
            <pc:sldMk cId="437532127" sldId="335"/>
            <ac:spMk id="2" creationId="{B17AA5B2-88E9-6EA2-FA24-F3A2E138E7C6}"/>
          </ac:spMkLst>
        </pc:spChg>
        <pc:spChg chg="mod">
          <ac:chgData name="Sherrie Donnelly" userId="" providerId="" clId="Web-{C1A39867-B0AC-43D5-9BA9-1BEAC199811F}" dt="2023-03-01T17:59:23.635" v="210" actId="20577"/>
          <ac:spMkLst>
            <pc:docMk/>
            <pc:sldMk cId="437532127" sldId="335"/>
            <ac:spMk id="3" creationId="{24AC0360-3D72-6ADC-CB06-C73C1BA21039}"/>
          </ac:spMkLst>
        </pc:spChg>
      </pc:sldChg>
    </pc:docChg>
  </pc:docChgLst>
  <pc:docChgLst>
    <pc:chgData name="Dani Meier" userId="WF8vQa6V3PkTi3zr7rPxnmFOnnGJF6pDISdxYgNNa+0=" providerId="None" clId="Web-{CAE4A81B-4C02-4DE1-8AFB-AB55C40FC968}"/>
    <pc:docChg chg="addSld delSld modSld sldOrd addMainMaster delMainMaster">
      <pc:chgData name="Dani Meier" userId="WF8vQa6V3PkTi3zr7rPxnmFOnnGJF6pDISdxYgNNa+0=" providerId="None" clId="Web-{CAE4A81B-4C02-4DE1-8AFB-AB55C40FC968}" dt="2023-03-14T12:22:42.362" v="421" actId="1076"/>
      <pc:docMkLst>
        <pc:docMk/>
      </pc:docMkLst>
      <pc:sldChg chg="delSp modSp del">
        <pc:chgData name="Dani Meier" userId="WF8vQa6V3PkTi3zr7rPxnmFOnnGJF6pDISdxYgNNa+0=" providerId="None" clId="Web-{CAE4A81B-4C02-4DE1-8AFB-AB55C40FC968}" dt="2023-03-14T01:26:24.856" v="103"/>
        <pc:sldMkLst>
          <pc:docMk/>
          <pc:sldMk cId="1905838407" sldId="382"/>
        </pc:sldMkLst>
        <pc:spChg chg="mod">
          <ac:chgData name="Dani Meier" userId="WF8vQa6V3PkTi3zr7rPxnmFOnnGJF6pDISdxYgNNa+0=" providerId="None" clId="Web-{CAE4A81B-4C02-4DE1-8AFB-AB55C40FC968}" dt="2023-03-14T01:14:57.634" v="32" actId="20577"/>
          <ac:spMkLst>
            <pc:docMk/>
            <pc:sldMk cId="1905838407" sldId="382"/>
            <ac:spMk id="3" creationId="{691D1A7B-9ADE-3033-FF3A-2A121F61F1B7}"/>
          </ac:spMkLst>
        </pc:spChg>
        <pc:spChg chg="mod">
          <ac:chgData name="Dani Meier" userId="WF8vQa6V3PkTi3zr7rPxnmFOnnGJF6pDISdxYgNNa+0=" providerId="None" clId="Web-{CAE4A81B-4C02-4DE1-8AFB-AB55C40FC968}" dt="2023-03-14T01:25:58.621" v="102" actId="1076"/>
          <ac:spMkLst>
            <pc:docMk/>
            <pc:sldMk cId="1905838407" sldId="382"/>
            <ac:spMk id="6" creationId="{104EC107-463D-1D10-DB51-3934C13D8FE4}"/>
          </ac:spMkLst>
        </pc:spChg>
        <pc:spChg chg="del">
          <ac:chgData name="Dani Meier" userId="WF8vQa6V3PkTi3zr7rPxnmFOnnGJF6pDISdxYgNNa+0=" providerId="None" clId="Web-{CAE4A81B-4C02-4DE1-8AFB-AB55C40FC968}" dt="2023-03-14T01:25:55.183" v="101"/>
          <ac:spMkLst>
            <pc:docMk/>
            <pc:sldMk cId="1905838407" sldId="382"/>
            <ac:spMk id="10" creationId="{64535F84-9200-8FB2-F71D-5DAF1E190C0F}"/>
          </ac:spMkLst>
        </pc:spChg>
      </pc:sldChg>
      <pc:sldChg chg="addSp delSp modSp">
        <pc:chgData name="Dani Meier" userId="WF8vQa6V3PkTi3zr7rPxnmFOnnGJF6pDISdxYgNNa+0=" providerId="None" clId="Web-{CAE4A81B-4C02-4DE1-8AFB-AB55C40FC968}" dt="2023-03-14T12:22:12.305" v="416" actId="1076"/>
        <pc:sldMkLst>
          <pc:docMk/>
          <pc:sldMk cId="2031649376" sldId="383"/>
        </pc:sldMkLst>
        <pc:spChg chg="del">
          <ac:chgData name="Dani Meier" userId="WF8vQa6V3PkTi3zr7rPxnmFOnnGJF6pDISdxYgNNa+0=" providerId="None" clId="Web-{CAE4A81B-4C02-4DE1-8AFB-AB55C40FC968}" dt="2023-03-14T01:18:49.453" v="87"/>
          <ac:spMkLst>
            <pc:docMk/>
            <pc:sldMk cId="2031649376" sldId="383"/>
            <ac:spMk id="2" creationId="{DF587D24-D93D-5B15-E1F5-8E53474A40BE}"/>
          </ac:spMkLst>
        </pc:spChg>
        <pc:spChg chg="add">
          <ac:chgData name="Dani Meier" userId="WF8vQa6V3PkTi3zr7rPxnmFOnnGJF6pDISdxYgNNa+0=" providerId="None" clId="Web-{CAE4A81B-4C02-4DE1-8AFB-AB55C40FC968}" dt="2023-03-14T12:13:03.475" v="357"/>
          <ac:spMkLst>
            <pc:docMk/>
            <pc:sldMk cId="2031649376" sldId="383"/>
            <ac:spMk id="8" creationId="{ADAE9EB4-2CBB-226B-3CB0-16C34DB2233E}"/>
          </ac:spMkLst>
        </pc:spChg>
        <pc:spChg chg="del mod">
          <ac:chgData name="Dani Meier" userId="WF8vQa6V3PkTi3zr7rPxnmFOnnGJF6pDISdxYgNNa+0=" providerId="None" clId="Web-{CAE4A81B-4C02-4DE1-8AFB-AB55C40FC968}" dt="2023-03-14T12:13:02.133" v="356"/>
          <ac:spMkLst>
            <pc:docMk/>
            <pc:sldMk cId="2031649376" sldId="383"/>
            <ac:spMk id="12" creationId="{CA04E6C3-836F-1C4E-B97E-A5AA9D3BE21E}"/>
          </ac:spMkLst>
        </pc:spChg>
        <pc:spChg chg="mod">
          <ac:chgData name="Dani Meier" userId="WF8vQa6V3PkTi3zr7rPxnmFOnnGJF6pDISdxYgNNa+0=" providerId="None" clId="Web-{CAE4A81B-4C02-4DE1-8AFB-AB55C40FC968}" dt="2023-03-14T11:54:28.420" v="240" actId="20577"/>
          <ac:spMkLst>
            <pc:docMk/>
            <pc:sldMk cId="2031649376" sldId="383"/>
            <ac:spMk id="13" creationId="{23574CE6-2B96-0050-1DF1-469ADE987A8F}"/>
          </ac:spMkLst>
        </pc:spChg>
        <pc:picChg chg="add">
          <ac:chgData name="Dani Meier" userId="WF8vQa6V3PkTi3zr7rPxnmFOnnGJF6pDISdxYgNNa+0=" providerId="None" clId="Web-{CAE4A81B-4C02-4DE1-8AFB-AB55C40FC968}" dt="2023-03-14T12:01:00.350" v="299"/>
          <ac:picMkLst>
            <pc:docMk/>
            <pc:sldMk cId="2031649376" sldId="383"/>
            <ac:picMk id="3" creationId="{8DB64010-B59A-B759-FF41-6FC6E5F113CA}"/>
          </ac:picMkLst>
        </pc:picChg>
        <pc:picChg chg="mod">
          <ac:chgData name="Dani Meier" userId="WF8vQa6V3PkTi3zr7rPxnmFOnnGJF6pDISdxYgNNa+0=" providerId="None" clId="Web-{CAE4A81B-4C02-4DE1-8AFB-AB55C40FC968}" dt="2023-03-14T12:22:12.305" v="416" actId="1076"/>
          <ac:picMkLst>
            <pc:docMk/>
            <pc:sldMk cId="2031649376" sldId="383"/>
            <ac:picMk id="5" creationId="{D3413C00-792D-AA56-2193-75C57706183D}"/>
          </ac:picMkLst>
        </pc:picChg>
        <pc:picChg chg="del">
          <ac:chgData name="Dani Meier" userId="WF8vQa6V3PkTi3zr7rPxnmFOnnGJF6pDISdxYgNNa+0=" providerId="None" clId="Web-{CAE4A81B-4C02-4DE1-8AFB-AB55C40FC968}" dt="2023-03-14T11:47:49.521" v="171"/>
          <ac:picMkLst>
            <pc:docMk/>
            <pc:sldMk cId="2031649376" sldId="383"/>
            <ac:picMk id="6" creationId="{40E7F27D-09F3-E867-4E00-CDDB95A8D71D}"/>
          </ac:picMkLst>
        </pc:picChg>
      </pc:sldChg>
      <pc:sldChg chg="delSp modSp">
        <pc:chgData name="Dani Meier" userId="WF8vQa6V3PkTi3zr7rPxnmFOnnGJF6pDISdxYgNNa+0=" providerId="None" clId="Web-{CAE4A81B-4C02-4DE1-8AFB-AB55C40FC968}" dt="2023-03-14T12:00:31.944" v="293" actId="1076"/>
        <pc:sldMkLst>
          <pc:docMk/>
          <pc:sldMk cId="2775309907" sldId="385"/>
        </pc:sldMkLst>
        <pc:spChg chg="del">
          <ac:chgData name="Dani Meier" userId="WF8vQa6V3PkTi3zr7rPxnmFOnnGJF6pDISdxYgNNa+0=" providerId="None" clId="Web-{CAE4A81B-4C02-4DE1-8AFB-AB55C40FC968}" dt="2023-03-14T11:59:53.318" v="285"/>
          <ac:spMkLst>
            <pc:docMk/>
            <pc:sldMk cId="2775309907" sldId="385"/>
            <ac:spMk id="4" creationId="{903ED336-C5D1-AF18-B2FD-4418D236E04F}"/>
          </ac:spMkLst>
        </pc:spChg>
        <pc:picChg chg="mod">
          <ac:chgData name="Dani Meier" userId="WF8vQa6V3PkTi3zr7rPxnmFOnnGJF6pDISdxYgNNa+0=" providerId="None" clId="Web-{CAE4A81B-4C02-4DE1-8AFB-AB55C40FC968}" dt="2023-03-14T12:00:31.944" v="293" actId="1076"/>
          <ac:picMkLst>
            <pc:docMk/>
            <pc:sldMk cId="2775309907" sldId="385"/>
            <ac:picMk id="7" creationId="{D0EA8196-46D8-114F-6BFC-1E2163BDAD54}"/>
          </ac:picMkLst>
        </pc:picChg>
      </pc:sldChg>
      <pc:sldChg chg="addSp delSp modSp">
        <pc:chgData name="Dani Meier" userId="WF8vQa6V3PkTi3zr7rPxnmFOnnGJF6pDISdxYgNNa+0=" providerId="None" clId="Web-{CAE4A81B-4C02-4DE1-8AFB-AB55C40FC968}" dt="2023-03-14T12:02:02.711" v="307" actId="1076"/>
        <pc:sldMkLst>
          <pc:docMk/>
          <pc:sldMk cId="3465361131" sldId="387"/>
        </pc:sldMkLst>
        <pc:spChg chg="del">
          <ac:chgData name="Dani Meier" userId="WF8vQa6V3PkTi3zr7rPxnmFOnnGJF6pDISdxYgNNa+0=" providerId="None" clId="Web-{CAE4A81B-4C02-4DE1-8AFB-AB55C40FC968}" dt="2023-03-14T12:01:55.601" v="305"/>
          <ac:spMkLst>
            <pc:docMk/>
            <pc:sldMk cId="3465361131" sldId="387"/>
            <ac:spMk id="5" creationId="{188406DD-92E0-969F-A283-8B4D65CBDB5F}"/>
          </ac:spMkLst>
        </pc:spChg>
        <pc:picChg chg="add mod">
          <ac:chgData name="Dani Meier" userId="WF8vQa6V3PkTi3zr7rPxnmFOnnGJF6pDISdxYgNNa+0=" providerId="None" clId="Web-{CAE4A81B-4C02-4DE1-8AFB-AB55C40FC968}" dt="2023-03-14T12:01:50.992" v="304" actId="1076"/>
          <ac:picMkLst>
            <pc:docMk/>
            <pc:sldMk cId="3465361131" sldId="387"/>
            <ac:picMk id="6" creationId="{7095EDFE-DFE6-2DE2-5680-652A434E787C}"/>
          </ac:picMkLst>
        </pc:picChg>
        <pc:picChg chg="mod">
          <ac:chgData name="Dani Meier" userId="WF8vQa6V3PkTi3zr7rPxnmFOnnGJF6pDISdxYgNNa+0=" providerId="None" clId="Web-{CAE4A81B-4C02-4DE1-8AFB-AB55C40FC968}" dt="2023-03-14T12:02:02.711" v="307" actId="1076"/>
          <ac:picMkLst>
            <pc:docMk/>
            <pc:sldMk cId="3465361131" sldId="387"/>
            <ac:picMk id="8" creationId="{A30ACF46-179D-B145-F747-AA771DC7302C}"/>
          </ac:picMkLst>
        </pc:picChg>
        <pc:picChg chg="del">
          <ac:chgData name="Dani Meier" userId="WF8vQa6V3PkTi3zr7rPxnmFOnnGJF6pDISdxYgNNa+0=" providerId="None" clId="Web-{CAE4A81B-4C02-4DE1-8AFB-AB55C40FC968}" dt="2023-03-14T12:01:32.257" v="301"/>
          <ac:picMkLst>
            <pc:docMk/>
            <pc:sldMk cId="3465361131" sldId="387"/>
            <ac:picMk id="9" creationId="{AFF7F904-FE40-AB14-4FE4-2D8A6570A1B2}"/>
          </ac:picMkLst>
        </pc:picChg>
      </pc:sldChg>
      <pc:sldChg chg="addSp delSp modSp">
        <pc:chgData name="Dani Meier" userId="WF8vQa6V3PkTi3zr7rPxnmFOnnGJF6pDISdxYgNNa+0=" providerId="None" clId="Web-{CAE4A81B-4C02-4DE1-8AFB-AB55C40FC968}" dt="2023-03-14T12:20:08.375" v="398" actId="1076"/>
        <pc:sldMkLst>
          <pc:docMk/>
          <pc:sldMk cId="1099109770" sldId="388"/>
        </pc:sldMkLst>
        <pc:spChg chg="mod">
          <ac:chgData name="Dani Meier" userId="WF8vQa6V3PkTi3zr7rPxnmFOnnGJF6pDISdxYgNNa+0=" providerId="None" clId="Web-{CAE4A81B-4C02-4DE1-8AFB-AB55C40FC968}" dt="2023-03-14T11:57:03.377" v="253" actId="1076"/>
          <ac:spMkLst>
            <pc:docMk/>
            <pc:sldMk cId="1099109770" sldId="388"/>
            <ac:spMk id="2" creationId="{8338ADC7-955D-52D7-75A5-ED6D1E457188}"/>
          </ac:spMkLst>
        </pc:spChg>
        <pc:spChg chg="del">
          <ac:chgData name="Dani Meier" userId="WF8vQa6V3PkTi3zr7rPxnmFOnnGJF6pDISdxYgNNa+0=" providerId="None" clId="Web-{CAE4A81B-4C02-4DE1-8AFB-AB55C40FC968}" dt="2023-03-14T01:25:21.432" v="94"/>
          <ac:spMkLst>
            <pc:docMk/>
            <pc:sldMk cId="1099109770" sldId="388"/>
            <ac:spMk id="3" creationId="{DEE1B01E-8DDB-3B40-3F1B-09D880CF4651}"/>
          </ac:spMkLst>
        </pc:spChg>
        <pc:spChg chg="add del mod">
          <ac:chgData name="Dani Meier" userId="WF8vQa6V3PkTi3zr7rPxnmFOnnGJF6pDISdxYgNNa+0=" providerId="None" clId="Web-{CAE4A81B-4C02-4DE1-8AFB-AB55C40FC968}" dt="2023-03-14T11:55:44.350" v="242"/>
          <ac:spMkLst>
            <pc:docMk/>
            <pc:sldMk cId="1099109770" sldId="388"/>
            <ac:spMk id="4" creationId="{B6AE270A-9C19-CD37-5230-826F53A167D3}"/>
          </ac:spMkLst>
        </pc:spChg>
        <pc:spChg chg="mod">
          <ac:chgData name="Dani Meier" userId="WF8vQa6V3PkTi3zr7rPxnmFOnnGJF6pDISdxYgNNa+0=" providerId="None" clId="Web-{CAE4A81B-4C02-4DE1-8AFB-AB55C40FC968}" dt="2023-03-14T12:12:18.021" v="346" actId="1076"/>
          <ac:spMkLst>
            <pc:docMk/>
            <pc:sldMk cId="1099109770" sldId="388"/>
            <ac:spMk id="7" creationId="{4C1BDCCC-152E-75F1-5F88-ADD27F547578}"/>
          </ac:spMkLst>
        </pc:spChg>
        <pc:picChg chg="del">
          <ac:chgData name="Dani Meier" userId="WF8vQa6V3PkTi3zr7rPxnmFOnnGJF6pDISdxYgNNa+0=" providerId="None" clId="Web-{CAE4A81B-4C02-4DE1-8AFB-AB55C40FC968}" dt="2023-03-14T11:55:42.656" v="241"/>
          <ac:picMkLst>
            <pc:docMk/>
            <pc:sldMk cId="1099109770" sldId="388"/>
            <ac:picMk id="5" creationId="{3E64274B-2DFE-4493-91D1-AEA237E569C9}"/>
          </ac:picMkLst>
        </pc:picChg>
        <pc:picChg chg="del mod">
          <ac:chgData name="Dani Meier" userId="WF8vQa6V3PkTi3zr7rPxnmFOnnGJF6pDISdxYgNNa+0=" providerId="None" clId="Web-{CAE4A81B-4C02-4DE1-8AFB-AB55C40FC968}" dt="2023-03-14T11:55:54.984" v="245"/>
          <ac:picMkLst>
            <pc:docMk/>
            <pc:sldMk cId="1099109770" sldId="388"/>
            <ac:picMk id="6" creationId="{C6503D58-7FD9-87A2-320F-769A1BE64233}"/>
          </ac:picMkLst>
        </pc:picChg>
        <pc:picChg chg="add mod ord">
          <ac:chgData name="Dani Meier" userId="WF8vQa6V3PkTi3zr7rPxnmFOnnGJF6pDISdxYgNNa+0=" providerId="None" clId="Web-{CAE4A81B-4C02-4DE1-8AFB-AB55C40FC968}" dt="2023-03-14T12:20:08.375" v="398" actId="1076"/>
          <ac:picMkLst>
            <pc:docMk/>
            <pc:sldMk cId="1099109770" sldId="388"/>
            <ac:picMk id="8" creationId="{1843A85C-BF43-ADA5-979B-817E72368BE8}"/>
          </ac:picMkLst>
        </pc:picChg>
        <pc:picChg chg="add">
          <ac:chgData name="Dani Meier" userId="WF8vQa6V3PkTi3zr7rPxnmFOnnGJF6pDISdxYgNNa+0=" providerId="None" clId="Web-{CAE4A81B-4C02-4DE1-8AFB-AB55C40FC968}" dt="2023-03-14T12:00:43.069" v="295"/>
          <ac:picMkLst>
            <pc:docMk/>
            <pc:sldMk cId="1099109770" sldId="388"/>
            <ac:picMk id="10" creationId="{185750B7-4D3D-BDF8-7D9F-155033A77CDD}"/>
          </ac:picMkLst>
        </pc:picChg>
      </pc:sldChg>
      <pc:sldChg chg="addSp delSp modSp">
        <pc:chgData name="Dani Meier" userId="WF8vQa6V3PkTi3zr7rPxnmFOnnGJF6pDISdxYgNNa+0=" providerId="None" clId="Web-{CAE4A81B-4C02-4DE1-8AFB-AB55C40FC968}" dt="2023-03-14T12:22:18.565" v="417" actId="1076"/>
        <pc:sldMkLst>
          <pc:docMk/>
          <pc:sldMk cId="3578292099" sldId="389"/>
        </pc:sldMkLst>
        <pc:spChg chg="del">
          <ac:chgData name="Dani Meier" userId="WF8vQa6V3PkTi3zr7rPxnmFOnnGJF6pDISdxYgNNa+0=" providerId="None" clId="Web-{CAE4A81B-4C02-4DE1-8AFB-AB55C40FC968}" dt="2023-03-14T01:18:57.953" v="89"/>
          <ac:spMkLst>
            <pc:docMk/>
            <pc:sldMk cId="3578292099" sldId="389"/>
            <ac:spMk id="3" creationId="{A8C7501C-C05F-782C-10D0-60B24BEAD6BC}"/>
          </ac:spMkLst>
        </pc:spChg>
        <pc:spChg chg="add">
          <ac:chgData name="Dani Meier" userId="WF8vQa6V3PkTi3zr7rPxnmFOnnGJF6pDISdxYgNNa+0=" providerId="None" clId="Web-{CAE4A81B-4C02-4DE1-8AFB-AB55C40FC968}" dt="2023-03-14T12:12:51.240" v="352"/>
          <ac:spMkLst>
            <pc:docMk/>
            <pc:sldMk cId="3578292099" sldId="389"/>
            <ac:spMk id="7" creationId="{4D611983-2619-E881-A073-F5E7ADE8A532}"/>
          </ac:spMkLst>
        </pc:spChg>
        <pc:spChg chg="add mod">
          <ac:chgData name="Dani Meier" userId="WF8vQa6V3PkTi3zr7rPxnmFOnnGJF6pDISdxYgNNa+0=" providerId="None" clId="Web-{CAE4A81B-4C02-4DE1-8AFB-AB55C40FC968}" dt="2023-03-14T12:15:49.854" v="372" actId="20577"/>
          <ac:spMkLst>
            <pc:docMk/>
            <pc:sldMk cId="3578292099" sldId="389"/>
            <ac:spMk id="11" creationId="{D70CB9F7-202A-B4F0-CA86-0904DCBA8163}"/>
          </ac:spMkLst>
        </pc:spChg>
        <pc:spChg chg="del mod">
          <ac:chgData name="Dani Meier" userId="WF8vQa6V3PkTi3zr7rPxnmFOnnGJF6pDISdxYgNNa+0=" providerId="None" clId="Web-{CAE4A81B-4C02-4DE1-8AFB-AB55C40FC968}" dt="2023-03-14T12:12:55.819" v="355"/>
          <ac:spMkLst>
            <pc:docMk/>
            <pc:sldMk cId="3578292099" sldId="389"/>
            <ac:spMk id="12" creationId="{CA04E6C3-836F-1C4E-B97E-A5AA9D3BE21E}"/>
          </ac:spMkLst>
        </pc:spChg>
        <pc:spChg chg="del mod">
          <ac:chgData name="Dani Meier" userId="WF8vQa6V3PkTi3zr7rPxnmFOnnGJF6pDISdxYgNNa+0=" providerId="None" clId="Web-{CAE4A81B-4C02-4DE1-8AFB-AB55C40FC968}" dt="2023-03-14T12:15:11.384" v="362"/>
          <ac:spMkLst>
            <pc:docMk/>
            <pc:sldMk cId="3578292099" sldId="389"/>
            <ac:spMk id="13" creationId="{23574CE6-2B96-0050-1DF1-469ADE987A8F}"/>
          </ac:spMkLst>
        </pc:spChg>
        <pc:picChg chg="mod">
          <ac:chgData name="Dani Meier" userId="WF8vQa6V3PkTi3zr7rPxnmFOnnGJF6pDISdxYgNNa+0=" providerId="None" clId="Web-{CAE4A81B-4C02-4DE1-8AFB-AB55C40FC968}" dt="2023-03-14T12:22:18.565" v="417" actId="1076"/>
          <ac:picMkLst>
            <pc:docMk/>
            <pc:sldMk cId="3578292099" sldId="389"/>
            <ac:picMk id="2" creationId="{C8CE2CA5-DC66-A355-CA0E-3BE57B70E2E1}"/>
          </ac:picMkLst>
        </pc:picChg>
        <pc:picChg chg="add">
          <ac:chgData name="Dani Meier" userId="WF8vQa6V3PkTi3zr7rPxnmFOnnGJF6pDISdxYgNNa+0=" providerId="None" clId="Web-{CAE4A81B-4C02-4DE1-8AFB-AB55C40FC968}" dt="2023-03-14T12:00:57.850" v="298"/>
          <ac:picMkLst>
            <pc:docMk/>
            <pc:sldMk cId="3578292099" sldId="389"/>
            <ac:picMk id="4" creationId="{8991BC43-891B-7E64-3CA2-DD52046580C4}"/>
          </ac:picMkLst>
        </pc:picChg>
        <pc:picChg chg="del">
          <ac:chgData name="Dani Meier" userId="WF8vQa6V3PkTi3zr7rPxnmFOnnGJF6pDISdxYgNNa+0=" providerId="None" clId="Web-{CAE4A81B-4C02-4DE1-8AFB-AB55C40FC968}" dt="2023-03-14T11:47:46.537" v="170"/>
          <ac:picMkLst>
            <pc:docMk/>
            <pc:sldMk cId="3578292099" sldId="389"/>
            <ac:picMk id="5" creationId="{97A86306-23D1-7632-CF8F-23F08067800E}"/>
          </ac:picMkLst>
        </pc:picChg>
      </pc:sldChg>
      <pc:sldChg chg="addSp delSp modSp">
        <pc:chgData name="Dani Meier" userId="WF8vQa6V3PkTi3zr7rPxnmFOnnGJF6pDISdxYgNNa+0=" providerId="None" clId="Web-{CAE4A81B-4C02-4DE1-8AFB-AB55C40FC968}" dt="2023-03-14T12:21:47.236" v="414" actId="14100"/>
        <pc:sldMkLst>
          <pc:docMk/>
          <pc:sldMk cId="2547731155" sldId="390"/>
        </pc:sldMkLst>
        <pc:spChg chg="del mod">
          <ac:chgData name="Dani Meier" userId="WF8vQa6V3PkTi3zr7rPxnmFOnnGJF6pDISdxYgNNa+0=" providerId="None" clId="Web-{CAE4A81B-4C02-4DE1-8AFB-AB55C40FC968}" dt="2023-03-14T11:59:10.520" v="275"/>
          <ac:spMkLst>
            <pc:docMk/>
            <pc:sldMk cId="2547731155" sldId="390"/>
            <ac:spMk id="2" creationId="{59065268-3C1C-28C2-C9B3-96194A88BAEC}"/>
          </ac:spMkLst>
        </pc:spChg>
        <pc:spChg chg="mod">
          <ac:chgData name="Dani Meier" userId="WF8vQa6V3PkTi3zr7rPxnmFOnnGJF6pDISdxYgNNa+0=" providerId="None" clId="Web-{CAE4A81B-4C02-4DE1-8AFB-AB55C40FC968}" dt="2023-03-14T12:21:37.783" v="412" actId="20577"/>
          <ac:spMkLst>
            <pc:docMk/>
            <pc:sldMk cId="2547731155" sldId="390"/>
            <ac:spMk id="3" creationId="{691D1A7B-9ADE-3033-FF3A-2A121F61F1B7}"/>
          </ac:spMkLst>
        </pc:spChg>
        <pc:spChg chg="del mod">
          <ac:chgData name="Dani Meier" userId="WF8vQa6V3PkTi3zr7rPxnmFOnnGJF6pDISdxYgNNa+0=" providerId="None" clId="Web-{CAE4A81B-4C02-4DE1-8AFB-AB55C40FC968}" dt="2023-03-14T12:20:34.547" v="399"/>
          <ac:spMkLst>
            <pc:docMk/>
            <pc:sldMk cId="2547731155" sldId="390"/>
            <ac:spMk id="6" creationId="{104EC107-463D-1D10-DB51-3934C13D8FE4}"/>
          </ac:spMkLst>
        </pc:spChg>
        <pc:spChg chg="add mod">
          <ac:chgData name="Dani Meier" userId="WF8vQa6V3PkTi3zr7rPxnmFOnnGJF6pDISdxYgNNa+0=" providerId="None" clId="Web-{CAE4A81B-4C02-4DE1-8AFB-AB55C40FC968}" dt="2023-03-14T12:21:10.095" v="407" actId="1076"/>
          <ac:spMkLst>
            <pc:docMk/>
            <pc:sldMk cId="2547731155" sldId="390"/>
            <ac:spMk id="11" creationId="{FF9D9D2B-C917-FCC9-0060-208DAE9CCC54}"/>
          </ac:spMkLst>
        </pc:spChg>
        <pc:picChg chg="add mod">
          <ac:chgData name="Dani Meier" userId="WF8vQa6V3PkTi3zr7rPxnmFOnnGJF6pDISdxYgNNa+0=" providerId="None" clId="Web-{CAE4A81B-4C02-4DE1-8AFB-AB55C40FC968}" dt="2023-03-14T12:21:47.236" v="414" actId="14100"/>
          <ac:picMkLst>
            <pc:docMk/>
            <pc:sldMk cId="2547731155" sldId="390"/>
            <ac:picMk id="4" creationId="{8AB1494D-91F1-DB93-7A69-09A622B13ABE}"/>
          </ac:picMkLst>
        </pc:picChg>
        <pc:picChg chg="del">
          <ac:chgData name="Dani Meier" userId="WF8vQa6V3PkTi3zr7rPxnmFOnnGJF6pDISdxYgNNa+0=" providerId="None" clId="Web-{CAE4A81B-4C02-4DE1-8AFB-AB55C40FC968}" dt="2023-03-14T11:59:07.301" v="273"/>
          <ac:picMkLst>
            <pc:docMk/>
            <pc:sldMk cId="2547731155" sldId="390"/>
            <ac:picMk id="5" creationId="{9396D619-9B6E-407E-CAEA-469A44C76AF6}"/>
          </ac:picMkLst>
        </pc:picChg>
        <pc:picChg chg="add">
          <ac:chgData name="Dani Meier" userId="WF8vQa6V3PkTi3zr7rPxnmFOnnGJF6pDISdxYgNNa+0=" providerId="None" clId="Web-{CAE4A81B-4C02-4DE1-8AFB-AB55C40FC968}" dt="2023-03-14T12:00:38.412" v="294"/>
          <ac:picMkLst>
            <pc:docMk/>
            <pc:sldMk cId="2547731155" sldId="390"/>
            <ac:picMk id="8" creationId="{6D979FE2-25C4-DCC6-77AA-6C61509A8F0A}"/>
          </ac:picMkLst>
        </pc:picChg>
        <pc:picChg chg="del mod">
          <ac:chgData name="Dani Meier" userId="WF8vQa6V3PkTi3zr7rPxnmFOnnGJF6pDISdxYgNNa+0=" providerId="None" clId="Web-{CAE4A81B-4C02-4DE1-8AFB-AB55C40FC968}" dt="2023-03-14T11:58:39.675" v="267"/>
          <ac:picMkLst>
            <pc:docMk/>
            <pc:sldMk cId="2547731155" sldId="390"/>
            <ac:picMk id="9" creationId="{A7CB8893-A57C-BEE7-B24E-0491CDF062CC}"/>
          </ac:picMkLst>
        </pc:picChg>
      </pc:sldChg>
      <pc:sldChg chg="addSp delSp">
        <pc:chgData name="Dani Meier" userId="WF8vQa6V3PkTi3zr7rPxnmFOnnGJF6pDISdxYgNNa+0=" providerId="None" clId="Web-{CAE4A81B-4C02-4DE1-8AFB-AB55C40FC968}" dt="2023-03-14T12:02:14.243" v="310"/>
        <pc:sldMkLst>
          <pc:docMk/>
          <pc:sldMk cId="2019476524" sldId="391"/>
        </pc:sldMkLst>
        <pc:spChg chg="del">
          <ac:chgData name="Dani Meier" userId="WF8vQa6V3PkTi3zr7rPxnmFOnnGJF6pDISdxYgNNa+0=" providerId="None" clId="Web-{CAE4A81B-4C02-4DE1-8AFB-AB55C40FC968}" dt="2023-03-14T12:02:10.086" v="308"/>
          <ac:spMkLst>
            <pc:docMk/>
            <pc:sldMk cId="2019476524" sldId="391"/>
            <ac:spMk id="4" creationId="{AB926819-5402-149E-AC97-88F27D7F69ED}"/>
          </ac:spMkLst>
        </pc:spChg>
        <pc:picChg chg="add">
          <ac:chgData name="Dani Meier" userId="WF8vQa6V3PkTi3zr7rPxnmFOnnGJF6pDISdxYgNNa+0=" providerId="None" clId="Web-{CAE4A81B-4C02-4DE1-8AFB-AB55C40FC968}" dt="2023-03-14T12:02:14.243" v="310"/>
          <ac:picMkLst>
            <pc:docMk/>
            <pc:sldMk cId="2019476524" sldId="391"/>
            <ac:picMk id="7" creationId="{7CB6CB67-86D3-E11E-6E71-AF049F4B5BA1}"/>
          </ac:picMkLst>
        </pc:picChg>
        <pc:picChg chg="del">
          <ac:chgData name="Dani Meier" userId="WF8vQa6V3PkTi3zr7rPxnmFOnnGJF6pDISdxYgNNa+0=" providerId="None" clId="Web-{CAE4A81B-4C02-4DE1-8AFB-AB55C40FC968}" dt="2023-03-14T12:02:13.055" v="309"/>
          <ac:picMkLst>
            <pc:docMk/>
            <pc:sldMk cId="2019476524" sldId="391"/>
            <ac:picMk id="8" creationId="{D8C963CC-1CE4-9E0C-9E02-B6EC65982541}"/>
          </ac:picMkLst>
        </pc:picChg>
      </pc:sldChg>
      <pc:sldChg chg="addSp delSp modSp">
        <pc:chgData name="Dani Meier" userId="WF8vQa6V3PkTi3zr7rPxnmFOnnGJF6pDISdxYgNNa+0=" providerId="None" clId="Web-{CAE4A81B-4C02-4DE1-8AFB-AB55C40FC968}" dt="2023-03-14T12:02:38.915" v="315" actId="1076"/>
        <pc:sldMkLst>
          <pc:docMk/>
          <pc:sldMk cId="528295560" sldId="392"/>
        </pc:sldMkLst>
        <pc:spChg chg="mod">
          <ac:chgData name="Dani Meier" userId="WF8vQa6V3PkTi3zr7rPxnmFOnnGJF6pDISdxYgNNa+0=" providerId="None" clId="Web-{CAE4A81B-4C02-4DE1-8AFB-AB55C40FC968}" dt="2023-03-14T12:02:29.446" v="314" actId="1076"/>
          <ac:spMkLst>
            <pc:docMk/>
            <pc:sldMk cId="528295560" sldId="392"/>
            <ac:spMk id="3" creationId="{FB9CF2F9-FA52-15A4-ABDD-0832B90E1693}"/>
          </ac:spMkLst>
        </pc:spChg>
        <pc:spChg chg="mod">
          <ac:chgData name="Dani Meier" userId="WF8vQa6V3PkTi3zr7rPxnmFOnnGJF6pDISdxYgNNa+0=" providerId="None" clId="Web-{CAE4A81B-4C02-4DE1-8AFB-AB55C40FC968}" dt="2023-03-14T12:02:38.915" v="315" actId="1076"/>
          <ac:spMkLst>
            <pc:docMk/>
            <pc:sldMk cId="528295560" sldId="392"/>
            <ac:spMk id="4" creationId="{BB326C3E-AC6B-C9E4-675B-4E8244B04DE2}"/>
          </ac:spMkLst>
        </pc:spChg>
        <pc:spChg chg="del">
          <ac:chgData name="Dani Meier" userId="WF8vQa6V3PkTi3zr7rPxnmFOnnGJF6pDISdxYgNNa+0=" providerId="None" clId="Web-{CAE4A81B-4C02-4DE1-8AFB-AB55C40FC968}" dt="2023-03-14T12:02:21.415" v="311"/>
          <ac:spMkLst>
            <pc:docMk/>
            <pc:sldMk cId="528295560" sldId="392"/>
            <ac:spMk id="5" creationId="{A3461E50-9219-B3B5-7CA3-09852E62E601}"/>
          </ac:spMkLst>
        </pc:spChg>
        <pc:picChg chg="add">
          <ac:chgData name="Dani Meier" userId="WF8vQa6V3PkTi3zr7rPxnmFOnnGJF6pDISdxYgNNa+0=" providerId="None" clId="Web-{CAE4A81B-4C02-4DE1-8AFB-AB55C40FC968}" dt="2023-03-14T12:02:24.008" v="313"/>
          <ac:picMkLst>
            <pc:docMk/>
            <pc:sldMk cId="528295560" sldId="392"/>
            <ac:picMk id="7" creationId="{B648E931-F6E2-5441-C03A-6F325FD65FF1}"/>
          </ac:picMkLst>
        </pc:picChg>
        <pc:picChg chg="del">
          <ac:chgData name="Dani Meier" userId="WF8vQa6V3PkTi3zr7rPxnmFOnnGJF6pDISdxYgNNa+0=" providerId="None" clId="Web-{CAE4A81B-4C02-4DE1-8AFB-AB55C40FC968}" dt="2023-03-14T12:02:23.071" v="312"/>
          <ac:picMkLst>
            <pc:docMk/>
            <pc:sldMk cId="528295560" sldId="392"/>
            <ac:picMk id="8" creationId="{6DB00CC0-BAFE-1889-B2FF-1AEF26E10AC5}"/>
          </ac:picMkLst>
        </pc:picChg>
      </pc:sldChg>
      <pc:sldChg chg="addSp delSp modSp">
        <pc:chgData name="Dani Meier" userId="WF8vQa6V3PkTi3zr7rPxnmFOnnGJF6pDISdxYgNNa+0=" providerId="None" clId="Web-{CAE4A81B-4C02-4DE1-8AFB-AB55C40FC968}" dt="2023-03-14T12:02:53.619" v="319"/>
        <pc:sldMkLst>
          <pc:docMk/>
          <pc:sldMk cId="3882712325" sldId="393"/>
        </pc:sldMkLst>
        <pc:spChg chg="del mod">
          <ac:chgData name="Dani Meier" userId="WF8vQa6V3PkTi3zr7rPxnmFOnnGJF6pDISdxYgNNa+0=" providerId="None" clId="Web-{CAE4A81B-4C02-4DE1-8AFB-AB55C40FC968}" dt="2023-03-14T12:02:49.478" v="317"/>
          <ac:spMkLst>
            <pc:docMk/>
            <pc:sldMk cId="3882712325" sldId="393"/>
            <ac:spMk id="5" creationId="{768DD7E0-6EBD-AE87-D7EC-46C0DDE409B3}"/>
          </ac:spMkLst>
        </pc:spChg>
        <pc:picChg chg="add">
          <ac:chgData name="Dani Meier" userId="WF8vQa6V3PkTi3zr7rPxnmFOnnGJF6pDISdxYgNNa+0=" providerId="None" clId="Web-{CAE4A81B-4C02-4DE1-8AFB-AB55C40FC968}" dt="2023-03-14T12:02:50.946" v="318"/>
          <ac:picMkLst>
            <pc:docMk/>
            <pc:sldMk cId="3882712325" sldId="393"/>
            <ac:picMk id="7" creationId="{D08DDA5E-D331-CF0D-71D2-CFC4B8627D1A}"/>
          </ac:picMkLst>
        </pc:picChg>
        <pc:picChg chg="del">
          <ac:chgData name="Dani Meier" userId="WF8vQa6V3PkTi3zr7rPxnmFOnnGJF6pDISdxYgNNa+0=" providerId="None" clId="Web-{CAE4A81B-4C02-4DE1-8AFB-AB55C40FC968}" dt="2023-03-14T12:02:53.619" v="319"/>
          <ac:picMkLst>
            <pc:docMk/>
            <pc:sldMk cId="3882712325" sldId="393"/>
            <ac:picMk id="8" creationId="{845784ED-FC40-3173-5994-8199838BE161}"/>
          </ac:picMkLst>
        </pc:picChg>
      </pc:sldChg>
      <pc:sldChg chg="new del">
        <pc:chgData name="Dani Meier" userId="WF8vQa6V3PkTi3zr7rPxnmFOnnGJF6pDISdxYgNNa+0=" providerId="None" clId="Web-{CAE4A81B-4C02-4DE1-8AFB-AB55C40FC968}" dt="2023-03-14T00:49:49.828" v="1"/>
        <pc:sldMkLst>
          <pc:docMk/>
          <pc:sldMk cId="413630800" sldId="404"/>
        </pc:sldMkLst>
      </pc:sldChg>
      <pc:sldChg chg="addSp delSp modSp add replId">
        <pc:chgData name="Dani Meier" userId="WF8vQa6V3PkTi3zr7rPxnmFOnnGJF6pDISdxYgNNa+0=" providerId="None" clId="Web-{CAE4A81B-4C02-4DE1-8AFB-AB55C40FC968}" dt="2023-03-14T12:22:26.346" v="418" actId="1076"/>
        <pc:sldMkLst>
          <pc:docMk/>
          <pc:sldMk cId="1058145368" sldId="404"/>
        </pc:sldMkLst>
        <pc:spChg chg="del">
          <ac:chgData name="Dani Meier" userId="WF8vQa6V3PkTi3zr7rPxnmFOnnGJF6pDISdxYgNNa+0=" providerId="None" clId="Web-{CAE4A81B-4C02-4DE1-8AFB-AB55C40FC968}" dt="2023-03-14T00:54:04.132" v="19"/>
          <ac:spMkLst>
            <pc:docMk/>
            <pc:sldMk cId="1058145368" sldId="404"/>
            <ac:spMk id="3" creationId="{A8C7501C-C05F-782C-10D0-60B24BEAD6BC}"/>
          </ac:spMkLst>
        </pc:spChg>
        <pc:spChg chg="add">
          <ac:chgData name="Dani Meier" userId="WF8vQa6V3PkTi3zr7rPxnmFOnnGJF6pDISdxYgNNa+0=" providerId="None" clId="Web-{CAE4A81B-4C02-4DE1-8AFB-AB55C40FC968}" dt="2023-03-14T12:12:31.490" v="350"/>
          <ac:spMkLst>
            <pc:docMk/>
            <pc:sldMk cId="1058145368" sldId="404"/>
            <ac:spMk id="11" creationId="{0C2FD51D-1B43-D12B-9C87-1CCEF56BEDDF}"/>
          </ac:spMkLst>
        </pc:spChg>
        <pc:spChg chg="del mod">
          <ac:chgData name="Dani Meier" userId="WF8vQa6V3PkTi3zr7rPxnmFOnnGJF6pDISdxYgNNa+0=" providerId="None" clId="Web-{CAE4A81B-4C02-4DE1-8AFB-AB55C40FC968}" dt="2023-03-14T12:12:30.537" v="349"/>
          <ac:spMkLst>
            <pc:docMk/>
            <pc:sldMk cId="1058145368" sldId="404"/>
            <ac:spMk id="12" creationId="{CA04E6C3-836F-1C4E-B97E-A5AA9D3BE21E}"/>
          </ac:spMkLst>
        </pc:spChg>
        <pc:spChg chg="del mod">
          <ac:chgData name="Dani Meier" userId="WF8vQa6V3PkTi3zr7rPxnmFOnnGJF6pDISdxYgNNa+0=" providerId="None" clId="Web-{CAE4A81B-4C02-4DE1-8AFB-AB55C40FC968}" dt="2023-03-14T12:16:04.807" v="373"/>
          <ac:spMkLst>
            <pc:docMk/>
            <pc:sldMk cId="1058145368" sldId="404"/>
            <ac:spMk id="13" creationId="{23574CE6-2B96-0050-1DF1-469ADE987A8F}"/>
          </ac:spMkLst>
        </pc:spChg>
        <pc:spChg chg="add mod">
          <ac:chgData name="Dani Meier" userId="WF8vQa6V3PkTi3zr7rPxnmFOnnGJF6pDISdxYgNNa+0=" providerId="None" clId="Web-{CAE4A81B-4C02-4DE1-8AFB-AB55C40FC968}" dt="2023-03-14T12:17:21.043" v="382" actId="20577"/>
          <ac:spMkLst>
            <pc:docMk/>
            <pc:sldMk cId="1058145368" sldId="404"/>
            <ac:spMk id="15" creationId="{9FB9BED3-EE2D-769C-CE0B-906AA36C077B}"/>
          </ac:spMkLst>
        </pc:spChg>
        <pc:picChg chg="add mod">
          <ac:chgData name="Dani Meier" userId="WF8vQa6V3PkTi3zr7rPxnmFOnnGJF6pDISdxYgNNa+0=" providerId="None" clId="Web-{CAE4A81B-4C02-4DE1-8AFB-AB55C40FC968}" dt="2023-03-14T12:22:26.346" v="418" actId="1076"/>
          <ac:picMkLst>
            <pc:docMk/>
            <pc:sldMk cId="1058145368" sldId="404"/>
            <ac:picMk id="2" creationId="{C2220A60-B158-C2D2-0AF9-DFE00DEF0C46}"/>
          </ac:picMkLst>
        </pc:picChg>
        <pc:picChg chg="del">
          <ac:chgData name="Dani Meier" userId="WF8vQa6V3PkTi3zr7rPxnmFOnnGJF6pDISdxYgNNa+0=" providerId="None" clId="Web-{CAE4A81B-4C02-4DE1-8AFB-AB55C40FC968}" dt="2023-03-14T00:53:32.818" v="12"/>
          <ac:picMkLst>
            <pc:docMk/>
            <pc:sldMk cId="1058145368" sldId="404"/>
            <ac:picMk id="2" creationId="{C8CE2CA5-DC66-A355-CA0E-3BE57B70E2E1}"/>
          </ac:picMkLst>
        </pc:picChg>
        <pc:picChg chg="add del mod">
          <ac:chgData name="Dani Meier" userId="WF8vQa6V3PkTi3zr7rPxnmFOnnGJF6pDISdxYgNNa+0=" providerId="None" clId="Web-{CAE4A81B-4C02-4DE1-8AFB-AB55C40FC968}" dt="2023-03-14T11:44:51.877" v="140"/>
          <ac:picMkLst>
            <pc:docMk/>
            <pc:sldMk cId="1058145368" sldId="404"/>
            <ac:picMk id="4" creationId="{C6477E9E-C084-92D0-4FAF-5319179B834A}"/>
          </ac:picMkLst>
        </pc:picChg>
        <pc:picChg chg="del">
          <ac:chgData name="Dani Meier" userId="WF8vQa6V3PkTi3zr7rPxnmFOnnGJF6pDISdxYgNNa+0=" providerId="None" clId="Web-{CAE4A81B-4C02-4DE1-8AFB-AB55C40FC968}" dt="2023-03-14T11:56:04.172" v="247"/>
          <ac:picMkLst>
            <pc:docMk/>
            <pc:sldMk cId="1058145368" sldId="404"/>
            <ac:picMk id="5" creationId="{97A86306-23D1-7632-CF8F-23F08067800E}"/>
          </ac:picMkLst>
        </pc:picChg>
        <pc:picChg chg="add del mod">
          <ac:chgData name="Dani Meier" userId="WF8vQa6V3PkTi3zr7rPxnmFOnnGJF6pDISdxYgNNa+0=" providerId="None" clId="Web-{CAE4A81B-4C02-4DE1-8AFB-AB55C40FC968}" dt="2023-03-14T11:44:54.424" v="141"/>
          <ac:picMkLst>
            <pc:docMk/>
            <pc:sldMk cId="1058145368" sldId="404"/>
            <ac:picMk id="6" creationId="{82B65AD1-D829-5DB2-B7D5-CF64726D1A52}"/>
          </ac:picMkLst>
        </pc:picChg>
        <pc:picChg chg="add">
          <ac:chgData name="Dani Meier" userId="WF8vQa6V3PkTi3zr7rPxnmFOnnGJF6pDISdxYgNNa+0=" providerId="None" clId="Web-{CAE4A81B-4C02-4DE1-8AFB-AB55C40FC968}" dt="2023-03-14T12:00:54.256" v="297"/>
          <ac:picMkLst>
            <pc:docMk/>
            <pc:sldMk cId="1058145368" sldId="404"/>
            <ac:picMk id="7" creationId="{534D090D-F2B0-2712-35AC-D2019B1B0E5C}"/>
          </ac:picMkLst>
        </pc:picChg>
      </pc:sldChg>
      <pc:sldChg chg="addSp delSp modSp add replId">
        <pc:chgData name="Dani Meier" userId="WF8vQa6V3PkTi3zr7rPxnmFOnnGJF6pDISdxYgNNa+0=" providerId="None" clId="Web-{CAE4A81B-4C02-4DE1-8AFB-AB55C40FC968}" dt="2023-03-14T12:22:08.143" v="415" actId="1076"/>
        <pc:sldMkLst>
          <pc:docMk/>
          <pc:sldMk cId="85231357" sldId="405"/>
        </pc:sldMkLst>
        <pc:spChg chg="mod">
          <ac:chgData name="Dani Meier" userId="WF8vQa6V3PkTi3zr7rPxnmFOnnGJF6pDISdxYgNNa+0=" providerId="None" clId="Web-{CAE4A81B-4C02-4DE1-8AFB-AB55C40FC968}" dt="2023-03-14T12:14:33.914" v="361" actId="1076"/>
          <ac:spMkLst>
            <pc:docMk/>
            <pc:sldMk cId="85231357" sldId="405"/>
            <ac:spMk id="3" creationId="{691D1A7B-9ADE-3033-FF3A-2A121F61F1B7}"/>
          </ac:spMkLst>
        </pc:spChg>
        <pc:spChg chg="del mod">
          <ac:chgData name="Dani Meier" userId="WF8vQa6V3PkTi3zr7rPxnmFOnnGJF6pDISdxYgNNa+0=" providerId="None" clId="Web-{CAE4A81B-4C02-4DE1-8AFB-AB55C40FC968}" dt="2023-03-14T12:13:10.428" v="358"/>
          <ac:spMkLst>
            <pc:docMk/>
            <pc:sldMk cId="85231357" sldId="405"/>
            <ac:spMk id="6" creationId="{104EC107-463D-1D10-DB51-3934C13D8FE4}"/>
          </ac:spMkLst>
        </pc:spChg>
        <pc:spChg chg="add del mod">
          <ac:chgData name="Dani Meier" userId="WF8vQa6V3PkTi3zr7rPxnmFOnnGJF6pDISdxYgNNa+0=" providerId="None" clId="Web-{CAE4A81B-4C02-4DE1-8AFB-AB55C40FC968}" dt="2023-03-14T01:16:29.137" v="45"/>
          <ac:spMkLst>
            <pc:docMk/>
            <pc:sldMk cId="85231357" sldId="405"/>
            <ac:spMk id="8" creationId="{D953218A-FF49-155D-0ACD-FF079D5DAC90}"/>
          </ac:spMkLst>
        </pc:spChg>
        <pc:spChg chg="add">
          <ac:chgData name="Dani Meier" userId="WF8vQa6V3PkTi3zr7rPxnmFOnnGJF6pDISdxYgNNa+0=" providerId="None" clId="Web-{CAE4A81B-4C02-4DE1-8AFB-AB55C40FC968}" dt="2023-03-14T12:13:11.303" v="359"/>
          <ac:spMkLst>
            <pc:docMk/>
            <pc:sldMk cId="85231357" sldId="405"/>
            <ac:spMk id="10" creationId="{02D79480-605C-74D5-95BA-0B59B432AA5F}"/>
          </ac:spMkLst>
        </pc:spChg>
        <pc:spChg chg="del">
          <ac:chgData name="Dani Meier" userId="WF8vQa6V3PkTi3zr7rPxnmFOnnGJF6pDISdxYgNNa+0=" providerId="None" clId="Web-{CAE4A81B-4C02-4DE1-8AFB-AB55C40FC968}" dt="2023-03-14T01:25:48.495" v="99"/>
          <ac:spMkLst>
            <pc:docMk/>
            <pc:sldMk cId="85231357" sldId="405"/>
            <ac:spMk id="10" creationId="{64535F84-9200-8FB2-F71D-5DAF1E190C0F}"/>
          </ac:spMkLst>
        </pc:spChg>
        <pc:picChg chg="del">
          <ac:chgData name="Dani Meier" userId="WF8vQa6V3PkTi3zr7rPxnmFOnnGJF6pDISdxYgNNa+0=" providerId="None" clId="Web-{CAE4A81B-4C02-4DE1-8AFB-AB55C40FC968}" dt="2023-03-14T11:47:52.084" v="172"/>
          <ac:picMkLst>
            <pc:docMk/>
            <pc:sldMk cId="85231357" sldId="405"/>
            <ac:picMk id="4" creationId="{B597CC34-6131-2008-AD4B-8764C19BA318}"/>
          </ac:picMkLst>
        </pc:picChg>
        <pc:picChg chg="add del mod">
          <ac:chgData name="Dani Meier" userId="WF8vQa6V3PkTi3zr7rPxnmFOnnGJF6pDISdxYgNNa+0=" providerId="None" clId="Web-{CAE4A81B-4C02-4DE1-8AFB-AB55C40FC968}" dt="2023-03-14T12:22:08.143" v="415" actId="1076"/>
          <ac:picMkLst>
            <pc:docMk/>
            <pc:sldMk cId="85231357" sldId="405"/>
            <ac:picMk id="5" creationId="{3071F080-FD42-AE66-C723-11C3353E8B6E}"/>
          </ac:picMkLst>
        </pc:picChg>
        <pc:picChg chg="add">
          <ac:chgData name="Dani Meier" userId="WF8vQa6V3PkTi3zr7rPxnmFOnnGJF6pDISdxYgNNa+0=" providerId="None" clId="Web-{CAE4A81B-4C02-4DE1-8AFB-AB55C40FC968}" dt="2023-03-14T12:01:04.929" v="300"/>
          <ac:picMkLst>
            <pc:docMk/>
            <pc:sldMk cId="85231357" sldId="405"/>
            <ac:picMk id="8" creationId="{88F36193-C8EF-C255-6BF1-BC6AC4982F3F}"/>
          </ac:picMkLst>
        </pc:picChg>
        <pc:picChg chg="add del mod ord">
          <ac:chgData name="Dani Meier" userId="WF8vQa6V3PkTi3zr7rPxnmFOnnGJF6pDISdxYgNNa+0=" providerId="None" clId="Web-{CAE4A81B-4C02-4DE1-8AFB-AB55C40FC968}" dt="2023-03-14T01:16:28.559" v="44"/>
          <ac:picMkLst>
            <pc:docMk/>
            <pc:sldMk cId="85231357" sldId="405"/>
            <ac:picMk id="9" creationId="{3B24AD87-C865-587E-47EB-97B42322B7F5}"/>
          </ac:picMkLst>
        </pc:picChg>
      </pc:sldChg>
      <pc:sldChg chg="new del">
        <pc:chgData name="Dani Meier" userId="WF8vQa6V3PkTi3zr7rPxnmFOnnGJF6pDISdxYgNNa+0=" providerId="None" clId="Web-{CAE4A81B-4C02-4DE1-8AFB-AB55C40FC968}" dt="2023-03-14T01:15:10.681" v="34"/>
        <pc:sldMkLst>
          <pc:docMk/>
          <pc:sldMk cId="100190552" sldId="405"/>
        </pc:sldMkLst>
      </pc:sldChg>
      <pc:sldChg chg="addSp delSp modSp add ord replId">
        <pc:chgData name="Dani Meier" userId="WF8vQa6V3PkTi3zr7rPxnmFOnnGJF6pDISdxYgNNa+0=" providerId="None" clId="Web-{CAE4A81B-4C02-4DE1-8AFB-AB55C40FC968}" dt="2023-03-14T12:22:42.362" v="421" actId="1076"/>
        <pc:sldMkLst>
          <pc:docMk/>
          <pc:sldMk cId="872977488" sldId="406"/>
        </pc:sldMkLst>
        <pc:spChg chg="del mod">
          <ac:chgData name="Dani Meier" userId="WF8vQa6V3PkTi3zr7rPxnmFOnnGJF6pDISdxYgNNa+0=" providerId="None" clId="Web-{CAE4A81B-4C02-4DE1-8AFB-AB55C40FC968}" dt="2023-03-14T01:18:54.547" v="88"/>
          <ac:spMkLst>
            <pc:docMk/>
            <pc:sldMk cId="872977488" sldId="406"/>
            <ac:spMk id="2" creationId="{DF587D24-D93D-5B15-E1F5-8E53474A40BE}"/>
          </ac:spMkLst>
        </pc:spChg>
        <pc:spChg chg="add del mod">
          <ac:chgData name="Dani Meier" userId="WF8vQa6V3PkTi3zr7rPxnmFOnnGJF6pDISdxYgNNa+0=" providerId="None" clId="Web-{CAE4A81B-4C02-4DE1-8AFB-AB55C40FC968}" dt="2023-03-14T01:17:51.701" v="48"/>
          <ac:spMkLst>
            <pc:docMk/>
            <pc:sldMk cId="872977488" sldId="406"/>
            <ac:spMk id="7" creationId="{35411D82-2107-283E-1CDA-A7A3B9121435}"/>
          </ac:spMkLst>
        </pc:spChg>
        <pc:spChg chg="add del mod">
          <ac:chgData name="Dani Meier" userId="WF8vQa6V3PkTi3zr7rPxnmFOnnGJF6pDISdxYgNNa+0=" providerId="None" clId="Web-{CAE4A81B-4C02-4DE1-8AFB-AB55C40FC968}" dt="2023-03-14T12:11:02.816" v="333"/>
          <ac:spMkLst>
            <pc:docMk/>
            <pc:sldMk cId="872977488" sldId="406"/>
            <ac:spMk id="7" creationId="{BED7A1AB-F5A8-DE16-52D7-A49E468E2969}"/>
          </ac:spMkLst>
        </pc:spChg>
        <pc:spChg chg="del mod">
          <ac:chgData name="Dani Meier" userId="WF8vQa6V3PkTi3zr7rPxnmFOnnGJF6pDISdxYgNNa+0=" providerId="None" clId="Web-{CAE4A81B-4C02-4DE1-8AFB-AB55C40FC968}" dt="2023-03-14T12:12:25.005" v="347"/>
          <ac:spMkLst>
            <pc:docMk/>
            <pc:sldMk cId="872977488" sldId="406"/>
            <ac:spMk id="12" creationId="{CA04E6C3-836F-1C4E-B97E-A5AA9D3BE21E}"/>
          </ac:spMkLst>
        </pc:spChg>
        <pc:spChg chg="del mod">
          <ac:chgData name="Dani Meier" userId="WF8vQa6V3PkTi3zr7rPxnmFOnnGJF6pDISdxYgNNa+0=" providerId="None" clId="Web-{CAE4A81B-4C02-4DE1-8AFB-AB55C40FC968}" dt="2023-03-14T12:18:40.904" v="387"/>
          <ac:spMkLst>
            <pc:docMk/>
            <pc:sldMk cId="872977488" sldId="406"/>
            <ac:spMk id="13" creationId="{23574CE6-2B96-0050-1DF1-469ADE987A8F}"/>
          </ac:spMkLst>
        </pc:spChg>
        <pc:spChg chg="add">
          <ac:chgData name="Dani Meier" userId="WF8vQa6V3PkTi3zr7rPxnmFOnnGJF6pDISdxYgNNa+0=" providerId="None" clId="Web-{CAE4A81B-4C02-4DE1-8AFB-AB55C40FC968}" dt="2023-03-14T12:12:25.943" v="348"/>
          <ac:spMkLst>
            <pc:docMk/>
            <pc:sldMk cId="872977488" sldId="406"/>
            <ac:spMk id="14" creationId="{DABD414B-3206-2AC1-B5F1-966E065AF40D}"/>
          </ac:spMkLst>
        </pc:spChg>
        <pc:spChg chg="add mod">
          <ac:chgData name="Dani Meier" userId="WF8vQa6V3PkTi3zr7rPxnmFOnnGJF6pDISdxYgNNa+0=" providerId="None" clId="Web-{CAE4A81B-4C02-4DE1-8AFB-AB55C40FC968}" dt="2023-03-14T12:19:19.311" v="393" actId="20577"/>
          <ac:spMkLst>
            <pc:docMk/>
            <pc:sldMk cId="872977488" sldId="406"/>
            <ac:spMk id="16" creationId="{352039AA-E760-8CC9-03FC-9D8CD7F11445}"/>
          </ac:spMkLst>
        </pc:spChg>
        <pc:picChg chg="add">
          <ac:chgData name="Dani Meier" userId="WF8vQa6V3PkTi3zr7rPxnmFOnnGJF6pDISdxYgNNa+0=" providerId="None" clId="Web-{CAE4A81B-4C02-4DE1-8AFB-AB55C40FC968}" dt="2023-03-14T12:00:50.069" v="296"/>
          <ac:picMkLst>
            <pc:docMk/>
            <pc:sldMk cId="872977488" sldId="406"/>
            <ac:picMk id="3" creationId="{2EE869E6-C8D4-8BEA-3103-F12636D324F8}"/>
          </ac:picMkLst>
        </pc:picChg>
        <pc:picChg chg="del">
          <ac:chgData name="Dani Meier" userId="WF8vQa6V3PkTi3zr7rPxnmFOnnGJF6pDISdxYgNNa+0=" providerId="None" clId="Web-{CAE4A81B-4C02-4DE1-8AFB-AB55C40FC968}" dt="2023-03-14T01:17:50.170" v="47"/>
          <ac:picMkLst>
            <pc:docMk/>
            <pc:sldMk cId="872977488" sldId="406"/>
            <ac:picMk id="5" creationId="{D3413C00-792D-AA56-2193-75C57706183D}"/>
          </ac:picMkLst>
        </pc:picChg>
        <pc:picChg chg="del">
          <ac:chgData name="Dani Meier" userId="WF8vQa6V3PkTi3zr7rPxnmFOnnGJF6pDISdxYgNNa+0=" providerId="None" clId="Web-{CAE4A81B-4C02-4DE1-8AFB-AB55C40FC968}" dt="2023-03-14T11:55:59.235" v="246"/>
          <ac:picMkLst>
            <pc:docMk/>
            <pc:sldMk cId="872977488" sldId="406"/>
            <ac:picMk id="6" creationId="{40E7F27D-09F3-E867-4E00-CDDB95A8D71D}"/>
          </ac:picMkLst>
        </pc:picChg>
        <pc:picChg chg="add del mod ord">
          <ac:chgData name="Dani Meier" userId="WF8vQa6V3PkTi3zr7rPxnmFOnnGJF6pDISdxYgNNa+0=" providerId="None" clId="Web-{CAE4A81B-4C02-4DE1-8AFB-AB55C40FC968}" dt="2023-03-14T12:11:00.676" v="332"/>
          <ac:picMkLst>
            <pc:docMk/>
            <pc:sldMk cId="872977488" sldId="406"/>
            <ac:picMk id="8" creationId="{F3311C86-D1ED-CC6F-4A3A-F876095EBAC6}"/>
          </ac:picMkLst>
        </pc:picChg>
        <pc:picChg chg="add mod ord">
          <ac:chgData name="Dani Meier" userId="WF8vQa6V3PkTi3zr7rPxnmFOnnGJF6pDISdxYgNNa+0=" providerId="None" clId="Web-{CAE4A81B-4C02-4DE1-8AFB-AB55C40FC968}" dt="2023-03-14T12:22:42.362" v="421" actId="1076"/>
          <ac:picMkLst>
            <pc:docMk/>
            <pc:sldMk cId="872977488" sldId="406"/>
            <ac:picMk id="9" creationId="{78CCDE7F-4B29-B092-2BC8-68FF01EE3604}"/>
          </ac:picMkLst>
        </pc:picChg>
      </pc:sldChg>
      <pc:sldChg chg="add del">
        <pc:chgData name="Dani Meier" userId="WF8vQa6V3PkTi3zr7rPxnmFOnnGJF6pDISdxYgNNa+0=" providerId="None" clId="Web-{CAE4A81B-4C02-4DE1-8AFB-AB55C40FC968}" dt="2023-03-14T12:05:33.137" v="321"/>
        <pc:sldMkLst>
          <pc:docMk/>
          <pc:sldMk cId="895741910" sldId="407"/>
        </pc:sldMkLst>
      </pc:sldChg>
      <pc:sldChg chg="addSp modSp add">
        <pc:chgData name="Dani Meier" userId="WF8vQa6V3PkTi3zr7rPxnmFOnnGJF6pDISdxYgNNa+0=" providerId="None" clId="Web-{CAE4A81B-4C02-4DE1-8AFB-AB55C40FC968}" dt="2023-03-14T12:06:00.279" v="325" actId="1076"/>
        <pc:sldMkLst>
          <pc:docMk/>
          <pc:sldMk cId="4174047865" sldId="407"/>
        </pc:sldMkLst>
        <pc:picChg chg="add mod">
          <ac:chgData name="Dani Meier" userId="WF8vQa6V3PkTi3zr7rPxnmFOnnGJF6pDISdxYgNNa+0=" providerId="None" clId="Web-{CAE4A81B-4C02-4DE1-8AFB-AB55C40FC968}" dt="2023-03-14T12:06:00.279" v="325" actId="1076"/>
          <ac:picMkLst>
            <pc:docMk/>
            <pc:sldMk cId="4174047865" sldId="407"/>
            <ac:picMk id="6" creationId="{992AD99D-D842-A6F0-5C79-4ED11FEB3CBA}"/>
          </ac:picMkLst>
        </pc:picChg>
      </pc:sldChg>
      <pc:sldMasterChg chg="add del addSldLayout delSldLayout">
        <pc:chgData name="Dani Meier" userId="WF8vQa6V3PkTi3zr7rPxnmFOnnGJF6pDISdxYgNNa+0=" providerId="None" clId="Web-{CAE4A81B-4C02-4DE1-8AFB-AB55C40FC968}" dt="2023-03-14T12:05:33.137" v="321"/>
        <pc:sldMasterMkLst>
          <pc:docMk/>
          <pc:sldMasterMk cId="2766071467" sldId="2147483833"/>
        </pc:sldMasterMkLst>
        <pc:sldLayoutChg chg="add del">
          <pc:chgData name="Dani Meier" userId="WF8vQa6V3PkTi3zr7rPxnmFOnnGJF6pDISdxYgNNa+0=" providerId="None" clId="Web-{CAE4A81B-4C02-4DE1-8AFB-AB55C40FC968}" dt="2023-03-14T12:05:33.137" v="321"/>
          <pc:sldLayoutMkLst>
            <pc:docMk/>
            <pc:sldMasterMk cId="2766071467" sldId="2147483833"/>
            <pc:sldLayoutMk cId="2366233586" sldId="2147483834"/>
          </pc:sldLayoutMkLst>
        </pc:sldLayoutChg>
        <pc:sldLayoutChg chg="add del">
          <pc:chgData name="Dani Meier" userId="WF8vQa6V3PkTi3zr7rPxnmFOnnGJF6pDISdxYgNNa+0=" providerId="None" clId="Web-{CAE4A81B-4C02-4DE1-8AFB-AB55C40FC968}" dt="2023-03-14T12:05:33.137" v="321"/>
          <pc:sldLayoutMkLst>
            <pc:docMk/>
            <pc:sldMasterMk cId="2766071467" sldId="2147483833"/>
            <pc:sldLayoutMk cId="2024567662" sldId="2147483835"/>
          </pc:sldLayoutMkLst>
        </pc:sldLayoutChg>
        <pc:sldLayoutChg chg="add del">
          <pc:chgData name="Dani Meier" userId="WF8vQa6V3PkTi3zr7rPxnmFOnnGJF6pDISdxYgNNa+0=" providerId="None" clId="Web-{CAE4A81B-4C02-4DE1-8AFB-AB55C40FC968}" dt="2023-03-14T12:05:33.137" v="321"/>
          <pc:sldLayoutMkLst>
            <pc:docMk/>
            <pc:sldMasterMk cId="2766071467" sldId="2147483833"/>
            <pc:sldLayoutMk cId="645807855" sldId="2147483836"/>
          </pc:sldLayoutMkLst>
        </pc:sldLayoutChg>
        <pc:sldLayoutChg chg="add del">
          <pc:chgData name="Dani Meier" userId="WF8vQa6V3PkTi3zr7rPxnmFOnnGJF6pDISdxYgNNa+0=" providerId="None" clId="Web-{CAE4A81B-4C02-4DE1-8AFB-AB55C40FC968}" dt="2023-03-14T12:05:33.137" v="321"/>
          <pc:sldLayoutMkLst>
            <pc:docMk/>
            <pc:sldMasterMk cId="2766071467" sldId="2147483833"/>
            <pc:sldLayoutMk cId="3882322304" sldId="2147483837"/>
          </pc:sldLayoutMkLst>
        </pc:sldLayoutChg>
        <pc:sldLayoutChg chg="add del">
          <pc:chgData name="Dani Meier" userId="WF8vQa6V3PkTi3zr7rPxnmFOnnGJF6pDISdxYgNNa+0=" providerId="None" clId="Web-{CAE4A81B-4C02-4DE1-8AFB-AB55C40FC968}" dt="2023-03-14T12:05:33.137" v="321"/>
          <pc:sldLayoutMkLst>
            <pc:docMk/>
            <pc:sldMasterMk cId="2766071467" sldId="2147483833"/>
            <pc:sldLayoutMk cId="409138133" sldId="2147483838"/>
          </pc:sldLayoutMkLst>
        </pc:sldLayoutChg>
        <pc:sldLayoutChg chg="add del">
          <pc:chgData name="Dani Meier" userId="WF8vQa6V3PkTi3zr7rPxnmFOnnGJF6pDISdxYgNNa+0=" providerId="None" clId="Web-{CAE4A81B-4C02-4DE1-8AFB-AB55C40FC968}" dt="2023-03-14T12:05:33.137" v="321"/>
          <pc:sldLayoutMkLst>
            <pc:docMk/>
            <pc:sldMasterMk cId="2766071467" sldId="2147483833"/>
            <pc:sldLayoutMk cId="2683544018" sldId="2147483839"/>
          </pc:sldLayoutMkLst>
        </pc:sldLayoutChg>
        <pc:sldLayoutChg chg="add del">
          <pc:chgData name="Dani Meier" userId="WF8vQa6V3PkTi3zr7rPxnmFOnnGJF6pDISdxYgNNa+0=" providerId="None" clId="Web-{CAE4A81B-4C02-4DE1-8AFB-AB55C40FC968}" dt="2023-03-14T12:05:33.137" v="321"/>
          <pc:sldLayoutMkLst>
            <pc:docMk/>
            <pc:sldMasterMk cId="2766071467" sldId="2147483833"/>
            <pc:sldLayoutMk cId="1356835980" sldId="2147483840"/>
          </pc:sldLayoutMkLst>
        </pc:sldLayoutChg>
        <pc:sldLayoutChg chg="add del">
          <pc:chgData name="Dani Meier" userId="WF8vQa6V3PkTi3zr7rPxnmFOnnGJF6pDISdxYgNNa+0=" providerId="None" clId="Web-{CAE4A81B-4C02-4DE1-8AFB-AB55C40FC968}" dt="2023-03-14T12:05:33.137" v="321"/>
          <pc:sldLayoutMkLst>
            <pc:docMk/>
            <pc:sldMasterMk cId="2766071467" sldId="2147483833"/>
            <pc:sldLayoutMk cId="3459560982" sldId="2147483841"/>
          </pc:sldLayoutMkLst>
        </pc:sldLayoutChg>
        <pc:sldLayoutChg chg="add del">
          <pc:chgData name="Dani Meier" userId="WF8vQa6V3PkTi3zr7rPxnmFOnnGJF6pDISdxYgNNa+0=" providerId="None" clId="Web-{CAE4A81B-4C02-4DE1-8AFB-AB55C40FC968}" dt="2023-03-14T12:05:33.137" v="321"/>
          <pc:sldLayoutMkLst>
            <pc:docMk/>
            <pc:sldMasterMk cId="2766071467" sldId="2147483833"/>
            <pc:sldLayoutMk cId="2828309395" sldId="2147483842"/>
          </pc:sldLayoutMkLst>
        </pc:sldLayoutChg>
        <pc:sldLayoutChg chg="add del">
          <pc:chgData name="Dani Meier" userId="WF8vQa6V3PkTi3zr7rPxnmFOnnGJF6pDISdxYgNNa+0=" providerId="None" clId="Web-{CAE4A81B-4C02-4DE1-8AFB-AB55C40FC968}" dt="2023-03-14T12:05:33.137" v="321"/>
          <pc:sldLayoutMkLst>
            <pc:docMk/>
            <pc:sldMasterMk cId="2766071467" sldId="2147483833"/>
            <pc:sldLayoutMk cId="1425572924" sldId="2147483843"/>
          </pc:sldLayoutMkLst>
        </pc:sldLayoutChg>
        <pc:sldLayoutChg chg="add del">
          <pc:chgData name="Dani Meier" userId="WF8vQa6V3PkTi3zr7rPxnmFOnnGJF6pDISdxYgNNa+0=" providerId="None" clId="Web-{CAE4A81B-4C02-4DE1-8AFB-AB55C40FC968}" dt="2023-03-14T12:05:33.137" v="321"/>
          <pc:sldLayoutMkLst>
            <pc:docMk/>
            <pc:sldMasterMk cId="2766071467" sldId="2147483833"/>
            <pc:sldLayoutMk cId="2572878166" sldId="2147483844"/>
          </pc:sldLayoutMkLst>
        </pc:sldLayoutChg>
        <pc:sldLayoutChg chg="add del">
          <pc:chgData name="Dani Meier" userId="WF8vQa6V3PkTi3zr7rPxnmFOnnGJF6pDISdxYgNNa+0=" providerId="None" clId="Web-{CAE4A81B-4C02-4DE1-8AFB-AB55C40FC968}" dt="2023-03-14T12:05:33.137" v="321"/>
          <pc:sldLayoutMkLst>
            <pc:docMk/>
            <pc:sldMasterMk cId="2766071467" sldId="2147483833"/>
            <pc:sldLayoutMk cId="3076336775" sldId="2147483845"/>
          </pc:sldLayoutMkLst>
        </pc:sldLayoutChg>
        <pc:sldLayoutChg chg="add del">
          <pc:chgData name="Dani Meier" userId="WF8vQa6V3PkTi3zr7rPxnmFOnnGJF6pDISdxYgNNa+0=" providerId="None" clId="Web-{CAE4A81B-4C02-4DE1-8AFB-AB55C40FC968}" dt="2023-03-14T12:05:33.137" v="321"/>
          <pc:sldLayoutMkLst>
            <pc:docMk/>
            <pc:sldMasterMk cId="2766071467" sldId="2147483833"/>
            <pc:sldLayoutMk cId="2899366405" sldId="2147483846"/>
          </pc:sldLayoutMkLst>
        </pc:sldLayoutChg>
        <pc:sldLayoutChg chg="add del">
          <pc:chgData name="Dani Meier" userId="WF8vQa6V3PkTi3zr7rPxnmFOnnGJF6pDISdxYgNNa+0=" providerId="None" clId="Web-{CAE4A81B-4C02-4DE1-8AFB-AB55C40FC968}" dt="2023-03-14T12:05:33.137" v="321"/>
          <pc:sldLayoutMkLst>
            <pc:docMk/>
            <pc:sldMasterMk cId="2766071467" sldId="2147483833"/>
            <pc:sldLayoutMk cId="1369565209" sldId="2147483847"/>
          </pc:sldLayoutMkLst>
        </pc:sldLayoutChg>
        <pc:sldLayoutChg chg="add del">
          <pc:chgData name="Dani Meier" userId="WF8vQa6V3PkTi3zr7rPxnmFOnnGJF6pDISdxYgNNa+0=" providerId="None" clId="Web-{CAE4A81B-4C02-4DE1-8AFB-AB55C40FC968}" dt="2023-03-14T12:05:33.137" v="321"/>
          <pc:sldLayoutMkLst>
            <pc:docMk/>
            <pc:sldMasterMk cId="2766071467" sldId="2147483833"/>
            <pc:sldLayoutMk cId="569483556" sldId="2147483848"/>
          </pc:sldLayoutMkLst>
        </pc:sldLayoutChg>
        <pc:sldLayoutChg chg="add del">
          <pc:chgData name="Dani Meier" userId="WF8vQa6V3PkTi3zr7rPxnmFOnnGJF6pDISdxYgNNa+0=" providerId="None" clId="Web-{CAE4A81B-4C02-4DE1-8AFB-AB55C40FC968}" dt="2023-03-14T12:05:33.137" v="321"/>
          <pc:sldLayoutMkLst>
            <pc:docMk/>
            <pc:sldMasterMk cId="2766071467" sldId="2147483833"/>
            <pc:sldLayoutMk cId="3582730208" sldId="2147483849"/>
          </pc:sldLayoutMkLst>
        </pc:sldLayoutChg>
      </pc:sldMasterChg>
    </pc:docChg>
  </pc:docChgLst>
  <pc:docChgLst>
    <pc:chgData name="Sherrie Donnelly" userId="JquVIkks31WialWPPZhveQVQy2jQ08Oezu+5annt3FE=" providerId="None" clId="Web-{2BC6939E-2C63-4656-BA81-DAD368820087}"/>
    <pc:docChg chg="modSld">
      <pc:chgData name="Sherrie Donnelly" userId="JquVIkks31WialWPPZhveQVQy2jQ08Oezu+5annt3FE=" providerId="None" clId="Web-{2BC6939E-2C63-4656-BA81-DAD368820087}" dt="2023-03-06T21:25:17.903" v="86" actId="20577"/>
      <pc:docMkLst>
        <pc:docMk/>
      </pc:docMkLst>
      <pc:sldChg chg="modSp">
        <pc:chgData name="Sherrie Donnelly" userId="JquVIkks31WialWPPZhveQVQy2jQ08Oezu+5annt3FE=" providerId="None" clId="Web-{2BC6939E-2C63-4656-BA81-DAD368820087}" dt="2023-03-06T21:25:17.903" v="86" actId="20577"/>
        <pc:sldMkLst>
          <pc:docMk/>
          <pc:sldMk cId="2194257946" sldId="360"/>
        </pc:sldMkLst>
        <pc:spChg chg="mod">
          <ac:chgData name="Sherrie Donnelly" userId="JquVIkks31WialWPPZhveQVQy2jQ08Oezu+5annt3FE=" providerId="None" clId="Web-{2BC6939E-2C63-4656-BA81-DAD368820087}" dt="2023-03-06T21:25:17.903" v="86" actId="20577"/>
          <ac:spMkLst>
            <pc:docMk/>
            <pc:sldMk cId="2194257946" sldId="360"/>
            <ac:spMk id="3" creationId="{C0AEA1C3-749D-6EA3-5412-C7B5169C73F0}"/>
          </ac:spMkLst>
        </pc:spChg>
      </pc:sldChg>
    </pc:docChg>
  </pc:docChgLst>
  <pc:docChgLst>
    <pc:chgData name="Trisha Thrush" userId="ANP1nbPt/GjnpdkQVIZ2gTOAmAk6cqsJftlgx7EUsjc=" providerId="None" clId="Web-{22A519A6-3E6D-4FF0-ACA6-6820A5E6BA2C}"/>
    <pc:docChg chg="addSld modSld">
      <pc:chgData name="Trisha Thrush" userId="ANP1nbPt/GjnpdkQVIZ2gTOAmAk6cqsJftlgx7EUsjc=" providerId="None" clId="Web-{22A519A6-3E6D-4FF0-ACA6-6820A5E6BA2C}" dt="2023-03-10T20:09:01.888" v="160" actId="1076"/>
      <pc:docMkLst>
        <pc:docMk/>
      </pc:docMkLst>
      <pc:sldChg chg="modSp">
        <pc:chgData name="Trisha Thrush" userId="ANP1nbPt/GjnpdkQVIZ2gTOAmAk6cqsJftlgx7EUsjc=" providerId="None" clId="Web-{22A519A6-3E6D-4FF0-ACA6-6820A5E6BA2C}" dt="2023-03-10T20:05:28.599" v="74" actId="20577"/>
        <pc:sldMkLst>
          <pc:docMk/>
          <pc:sldMk cId="2473082998" sldId="308"/>
        </pc:sldMkLst>
        <pc:spChg chg="mod">
          <ac:chgData name="Trisha Thrush" userId="ANP1nbPt/GjnpdkQVIZ2gTOAmAk6cqsJftlgx7EUsjc=" providerId="None" clId="Web-{22A519A6-3E6D-4FF0-ACA6-6820A5E6BA2C}" dt="2023-03-10T20:05:28.599" v="74" actId="20577"/>
          <ac:spMkLst>
            <pc:docMk/>
            <pc:sldMk cId="2473082998" sldId="308"/>
            <ac:spMk id="3" creationId="{FD89CF5D-8E92-C216-AD42-C67091095366}"/>
          </ac:spMkLst>
        </pc:spChg>
      </pc:sldChg>
      <pc:sldChg chg="modSp">
        <pc:chgData name="Trisha Thrush" userId="ANP1nbPt/GjnpdkQVIZ2gTOAmAk6cqsJftlgx7EUsjc=" providerId="None" clId="Web-{22A519A6-3E6D-4FF0-ACA6-6820A5E6BA2C}" dt="2023-03-10T20:00:58.075" v="1" actId="1076"/>
        <pc:sldMkLst>
          <pc:docMk/>
          <pc:sldMk cId="437532127" sldId="335"/>
        </pc:sldMkLst>
        <pc:spChg chg="mod">
          <ac:chgData name="Trisha Thrush" userId="ANP1nbPt/GjnpdkQVIZ2gTOAmAk6cqsJftlgx7EUsjc=" providerId="None" clId="Web-{22A519A6-3E6D-4FF0-ACA6-6820A5E6BA2C}" dt="2023-03-10T20:00:58.075" v="1" actId="1076"/>
          <ac:spMkLst>
            <pc:docMk/>
            <pc:sldMk cId="437532127" sldId="335"/>
            <ac:spMk id="2" creationId="{B17AA5B2-88E9-6EA2-FA24-F3A2E138E7C6}"/>
          </ac:spMkLst>
        </pc:spChg>
      </pc:sldChg>
      <pc:sldChg chg="modSp">
        <pc:chgData name="Trisha Thrush" userId="ANP1nbPt/GjnpdkQVIZ2gTOAmAk6cqsJftlgx7EUsjc=" providerId="None" clId="Web-{22A519A6-3E6D-4FF0-ACA6-6820A5E6BA2C}" dt="2023-03-10T20:06:00.366" v="92" actId="1076"/>
        <pc:sldMkLst>
          <pc:docMk/>
          <pc:sldMk cId="899398114" sldId="336"/>
        </pc:sldMkLst>
        <pc:spChg chg="mod">
          <ac:chgData name="Trisha Thrush" userId="ANP1nbPt/GjnpdkQVIZ2gTOAmAk6cqsJftlgx7EUsjc=" providerId="None" clId="Web-{22A519A6-3E6D-4FF0-ACA6-6820A5E6BA2C}" dt="2023-03-10T20:06:00.366" v="92" actId="1076"/>
          <ac:spMkLst>
            <pc:docMk/>
            <pc:sldMk cId="899398114" sldId="336"/>
            <ac:spMk id="3" creationId="{24AC0360-3D72-6ADC-CB06-C73C1BA21039}"/>
          </ac:spMkLst>
        </pc:spChg>
      </pc:sldChg>
      <pc:sldChg chg="modSp">
        <pc:chgData name="Trisha Thrush" userId="ANP1nbPt/GjnpdkQVIZ2gTOAmAk6cqsJftlgx7EUsjc=" providerId="None" clId="Web-{22A519A6-3E6D-4FF0-ACA6-6820A5E6BA2C}" dt="2023-03-10T20:05:38.490" v="89" actId="20577"/>
        <pc:sldMkLst>
          <pc:docMk/>
          <pc:sldMk cId="893891613" sldId="338"/>
        </pc:sldMkLst>
        <pc:spChg chg="mod">
          <ac:chgData name="Trisha Thrush" userId="ANP1nbPt/GjnpdkQVIZ2gTOAmAk6cqsJftlgx7EUsjc=" providerId="None" clId="Web-{22A519A6-3E6D-4FF0-ACA6-6820A5E6BA2C}" dt="2023-03-10T20:05:38.490" v="89" actId="20577"/>
          <ac:spMkLst>
            <pc:docMk/>
            <pc:sldMk cId="893891613" sldId="338"/>
            <ac:spMk id="2" creationId="{B17AA5B2-88E9-6EA2-FA24-F3A2E138E7C6}"/>
          </ac:spMkLst>
        </pc:spChg>
      </pc:sldChg>
      <pc:sldChg chg="modSp">
        <pc:chgData name="Trisha Thrush" userId="ANP1nbPt/GjnpdkQVIZ2gTOAmAk6cqsJftlgx7EUsjc=" providerId="None" clId="Web-{22A519A6-3E6D-4FF0-ACA6-6820A5E6BA2C}" dt="2023-03-10T20:09:01.888" v="160" actId="1076"/>
        <pc:sldMkLst>
          <pc:docMk/>
          <pc:sldMk cId="683715401" sldId="340"/>
        </pc:sldMkLst>
        <pc:spChg chg="mod">
          <ac:chgData name="Trisha Thrush" userId="ANP1nbPt/GjnpdkQVIZ2gTOAmAk6cqsJftlgx7EUsjc=" providerId="None" clId="Web-{22A519A6-3E6D-4FF0-ACA6-6820A5E6BA2C}" dt="2023-03-10T20:09:01.888" v="160" actId="1076"/>
          <ac:spMkLst>
            <pc:docMk/>
            <pc:sldMk cId="683715401" sldId="340"/>
            <ac:spMk id="2" creationId="{B17AA5B2-88E9-6EA2-FA24-F3A2E138E7C6}"/>
          </ac:spMkLst>
        </pc:spChg>
      </pc:sldChg>
      <pc:sldChg chg="modSp">
        <pc:chgData name="Trisha Thrush" userId="ANP1nbPt/GjnpdkQVIZ2gTOAmAk6cqsJftlgx7EUsjc=" providerId="None" clId="Web-{22A519A6-3E6D-4FF0-ACA6-6820A5E6BA2C}" dt="2023-03-10T20:07:50.432" v="159" actId="14100"/>
        <pc:sldMkLst>
          <pc:docMk/>
          <pc:sldMk cId="1282061733" sldId="353"/>
        </pc:sldMkLst>
        <pc:spChg chg="mod">
          <ac:chgData name="Trisha Thrush" userId="ANP1nbPt/GjnpdkQVIZ2gTOAmAk6cqsJftlgx7EUsjc=" providerId="None" clId="Web-{22A519A6-3E6D-4FF0-ACA6-6820A5E6BA2C}" dt="2023-03-10T20:07:50.432" v="159" actId="14100"/>
          <ac:spMkLst>
            <pc:docMk/>
            <pc:sldMk cId="1282061733" sldId="353"/>
            <ac:spMk id="3" creationId="{1C55D64B-24C3-33B0-BB98-B94A4AE56F14}"/>
          </ac:spMkLst>
        </pc:spChg>
      </pc:sldChg>
      <pc:sldChg chg="delSp modSp new">
        <pc:chgData name="Trisha Thrush" userId="ANP1nbPt/GjnpdkQVIZ2gTOAmAk6cqsJftlgx7EUsjc=" providerId="None" clId="Web-{22A519A6-3E6D-4FF0-ACA6-6820A5E6BA2C}" dt="2023-03-10T20:05:02.083" v="52" actId="20577"/>
        <pc:sldMkLst>
          <pc:docMk/>
          <pc:sldMk cId="3940206382" sldId="384"/>
        </pc:sldMkLst>
        <pc:spChg chg="mod">
          <ac:chgData name="Trisha Thrush" userId="ANP1nbPt/GjnpdkQVIZ2gTOAmAk6cqsJftlgx7EUsjc=" providerId="None" clId="Web-{22A519A6-3E6D-4FF0-ACA6-6820A5E6BA2C}" dt="2023-03-10T20:02:43.281" v="13" actId="20577"/>
          <ac:spMkLst>
            <pc:docMk/>
            <pc:sldMk cId="3940206382" sldId="384"/>
            <ac:spMk id="2" creationId="{4BC42DF7-46E1-E910-3236-F5CD141A9478}"/>
          </ac:spMkLst>
        </pc:spChg>
        <pc:spChg chg="mod">
          <ac:chgData name="Trisha Thrush" userId="ANP1nbPt/GjnpdkQVIZ2gTOAmAk6cqsJftlgx7EUsjc=" providerId="None" clId="Web-{22A519A6-3E6D-4FF0-ACA6-6820A5E6BA2C}" dt="2023-03-10T20:05:02.083" v="52" actId="20577"/>
          <ac:spMkLst>
            <pc:docMk/>
            <pc:sldMk cId="3940206382" sldId="384"/>
            <ac:spMk id="3" creationId="{9E19EA1B-DAB0-8657-1A8B-6775D11FEDEE}"/>
          </ac:spMkLst>
        </pc:spChg>
        <pc:spChg chg="del">
          <ac:chgData name="Trisha Thrush" userId="ANP1nbPt/GjnpdkQVIZ2gTOAmAk6cqsJftlgx7EUsjc=" providerId="None" clId="Web-{22A519A6-3E6D-4FF0-ACA6-6820A5E6BA2C}" dt="2023-03-10T20:03:17.798" v="41"/>
          <ac:spMkLst>
            <pc:docMk/>
            <pc:sldMk cId="3940206382" sldId="384"/>
            <ac:spMk id="4" creationId="{3C44E2F4-26DD-D16B-435B-E52BB2E83FA2}"/>
          </ac:spMkLst>
        </pc:spChg>
      </pc:sldChg>
    </pc:docChg>
  </pc:docChgLst>
  <pc:docChgLst>
    <pc:chgData name="Amanda Ittner" clId="Web-{860AF1E8-208E-42A2-9E17-6FF3EBEE3B32}"/>
    <pc:docChg chg="modSld">
      <pc:chgData name="Amanda Ittner" userId="" providerId="" clId="Web-{860AF1E8-208E-42A2-9E17-6FF3EBEE3B32}" dt="2023-03-06T21:22:56.789" v="33" actId="20577"/>
      <pc:docMkLst>
        <pc:docMk/>
      </pc:docMkLst>
      <pc:sldChg chg="modSp">
        <pc:chgData name="Amanda Ittner" userId="" providerId="" clId="Web-{860AF1E8-208E-42A2-9E17-6FF3EBEE3B32}" dt="2023-03-06T21:22:56.789" v="33" actId="20577"/>
        <pc:sldMkLst>
          <pc:docMk/>
          <pc:sldMk cId="3504961165" sldId="303"/>
        </pc:sldMkLst>
        <pc:spChg chg="mod">
          <ac:chgData name="Amanda Ittner" userId="" providerId="" clId="Web-{860AF1E8-208E-42A2-9E17-6FF3EBEE3B32}" dt="2023-03-06T21:22:56.789" v="33" actId="20577"/>
          <ac:spMkLst>
            <pc:docMk/>
            <pc:sldMk cId="3504961165" sldId="303"/>
            <ac:spMk id="2" creationId="{B17AA5B2-88E9-6EA2-FA24-F3A2E138E7C6}"/>
          </ac:spMkLst>
        </pc:spChg>
      </pc:sldChg>
      <pc:sldChg chg="modSp">
        <pc:chgData name="Amanda Ittner" userId="" providerId="" clId="Web-{860AF1E8-208E-42A2-9E17-6FF3EBEE3B32}" dt="2023-03-06T21:22:06.866" v="32" actId="20577"/>
        <pc:sldMkLst>
          <pc:docMk/>
          <pc:sldMk cId="2571975815" sldId="305"/>
        </pc:sldMkLst>
        <pc:spChg chg="mod">
          <ac:chgData name="Amanda Ittner" userId="" providerId="" clId="Web-{860AF1E8-208E-42A2-9E17-6FF3EBEE3B32}" dt="2023-03-06T21:22:06.866" v="32" actId="20577"/>
          <ac:spMkLst>
            <pc:docMk/>
            <pc:sldMk cId="2571975815" sldId="305"/>
            <ac:spMk id="3" creationId="{FD89CF5D-8E92-C216-AD42-C67091095366}"/>
          </ac:spMkLst>
        </pc:spChg>
      </pc:sldChg>
    </pc:docChg>
  </pc:docChgLst>
  <pc:docChgLst>
    <pc:chgData name="Sherrie Donnelly" userId="JquVIkks31WialWPPZhveQVQy2jQ08Oezu+5annt3FE=" providerId="None" clId="Web-{E1350BF3-1581-4BDB-AD1F-BBD8DE0D06A5}"/>
    <pc:docChg chg="modSld">
      <pc:chgData name="Sherrie Donnelly" userId="JquVIkks31WialWPPZhveQVQy2jQ08Oezu+5annt3FE=" providerId="None" clId="Web-{E1350BF3-1581-4BDB-AD1F-BBD8DE0D06A5}" dt="2023-03-02T20:52:40.626" v="37" actId="20577"/>
      <pc:docMkLst>
        <pc:docMk/>
      </pc:docMkLst>
      <pc:sldChg chg="modSp">
        <pc:chgData name="Sherrie Donnelly" userId="JquVIkks31WialWPPZhveQVQy2jQ08Oezu+5annt3FE=" providerId="None" clId="Web-{E1350BF3-1581-4BDB-AD1F-BBD8DE0D06A5}" dt="2023-03-02T20:48:03.085" v="3" actId="20577"/>
        <pc:sldMkLst>
          <pc:docMk/>
          <pc:sldMk cId="2473082998" sldId="308"/>
        </pc:sldMkLst>
        <pc:spChg chg="mod">
          <ac:chgData name="Sherrie Donnelly" userId="JquVIkks31WialWPPZhveQVQy2jQ08Oezu+5annt3FE=" providerId="None" clId="Web-{E1350BF3-1581-4BDB-AD1F-BBD8DE0D06A5}" dt="2023-03-02T20:48:03.085" v="3" actId="20577"/>
          <ac:spMkLst>
            <pc:docMk/>
            <pc:sldMk cId="2473082998" sldId="308"/>
            <ac:spMk id="3" creationId="{FD89CF5D-8E92-C216-AD42-C67091095366}"/>
          </ac:spMkLst>
        </pc:spChg>
      </pc:sldChg>
      <pc:sldChg chg="modSp">
        <pc:chgData name="Sherrie Donnelly" userId="JquVIkks31WialWPPZhveQVQy2jQ08Oezu+5annt3FE=" providerId="None" clId="Web-{E1350BF3-1581-4BDB-AD1F-BBD8DE0D06A5}" dt="2023-03-02T20:52:40.626" v="37" actId="20577"/>
        <pc:sldMkLst>
          <pc:docMk/>
          <pc:sldMk cId="2534280031" sldId="339"/>
        </pc:sldMkLst>
        <pc:spChg chg="mod">
          <ac:chgData name="Sherrie Donnelly" userId="JquVIkks31WialWPPZhveQVQy2jQ08Oezu+5annt3FE=" providerId="None" clId="Web-{E1350BF3-1581-4BDB-AD1F-BBD8DE0D06A5}" dt="2023-03-02T20:52:40.626" v="37" actId="20577"/>
          <ac:spMkLst>
            <pc:docMk/>
            <pc:sldMk cId="2534280031" sldId="339"/>
            <ac:spMk id="3" creationId="{24AC0360-3D72-6ADC-CB06-C73C1BA21039}"/>
          </ac:spMkLst>
        </pc:spChg>
      </pc:sldChg>
      <pc:sldChg chg="modSp">
        <pc:chgData name="Sherrie Donnelly" userId="JquVIkks31WialWPPZhveQVQy2jQ08Oezu+5annt3FE=" providerId="None" clId="Web-{E1350BF3-1581-4BDB-AD1F-BBD8DE0D06A5}" dt="2023-03-02T20:52:10.469" v="35" actId="14100"/>
        <pc:sldMkLst>
          <pc:docMk/>
          <pc:sldMk cId="588305593" sldId="356"/>
        </pc:sldMkLst>
        <pc:spChg chg="mod">
          <ac:chgData name="Sherrie Donnelly" userId="JquVIkks31WialWPPZhveQVQy2jQ08Oezu+5annt3FE=" providerId="None" clId="Web-{E1350BF3-1581-4BDB-AD1F-BBD8DE0D06A5}" dt="2023-03-02T20:52:10.469" v="35" actId="14100"/>
          <ac:spMkLst>
            <pc:docMk/>
            <pc:sldMk cId="588305593" sldId="356"/>
            <ac:spMk id="3" creationId="{813766DD-6C4D-5390-6696-AF55B5BCE0EE}"/>
          </ac:spMkLst>
        </pc:spChg>
        <pc:spChg chg="mod">
          <ac:chgData name="Sherrie Donnelly" userId="JquVIkks31WialWPPZhveQVQy2jQ08Oezu+5annt3FE=" providerId="None" clId="Web-{E1350BF3-1581-4BDB-AD1F-BBD8DE0D06A5}" dt="2023-03-02T20:51:56.891" v="33" actId="20577"/>
          <ac:spMkLst>
            <pc:docMk/>
            <pc:sldMk cId="588305593" sldId="356"/>
            <ac:spMk id="4" creationId="{A2035BD8-4F14-65C9-A3F7-1BA32545D6F8}"/>
          </ac:spMkLst>
        </pc:spChg>
      </pc:sldChg>
      <pc:sldChg chg="modSp">
        <pc:chgData name="Sherrie Donnelly" userId="JquVIkks31WialWPPZhveQVQy2jQ08Oezu+5annt3FE=" providerId="None" clId="Web-{E1350BF3-1581-4BDB-AD1F-BBD8DE0D06A5}" dt="2023-03-02T20:51:47.796" v="29" actId="20577"/>
        <pc:sldMkLst>
          <pc:docMk/>
          <pc:sldMk cId="3614841878" sldId="358"/>
        </pc:sldMkLst>
        <pc:spChg chg="mod">
          <ac:chgData name="Sherrie Donnelly" userId="JquVIkks31WialWPPZhveQVQy2jQ08Oezu+5annt3FE=" providerId="None" clId="Web-{E1350BF3-1581-4BDB-AD1F-BBD8DE0D06A5}" dt="2023-03-02T20:51:47.796" v="29" actId="20577"/>
          <ac:spMkLst>
            <pc:docMk/>
            <pc:sldMk cId="3614841878" sldId="358"/>
            <ac:spMk id="3" creationId="{2992C19E-9DC4-C24D-374E-D39153718865}"/>
          </ac:spMkLst>
        </pc:spChg>
      </pc:sldChg>
    </pc:docChg>
  </pc:docChgLst>
  <pc:docChgLst>
    <pc:chgData name="Dani Meier" userId="WF8vQa6V3PkTi3zr7rPxnmFOnnGJF6pDISdxYgNNa+0=" providerId="None" clId="Web-{BAA7F972-894A-4BC3-8CFD-ADDD7FD245E2}"/>
    <pc:docChg chg="addSld delSld modSld addMainMaster delMainMaster">
      <pc:chgData name="Dani Meier" userId="WF8vQa6V3PkTi3zr7rPxnmFOnnGJF6pDISdxYgNNa+0=" providerId="None" clId="Web-{BAA7F972-894A-4BC3-8CFD-ADDD7FD245E2}" dt="2023-03-10T19:57:58.048" v="15"/>
      <pc:docMkLst>
        <pc:docMk/>
      </pc:docMkLst>
      <pc:sldChg chg="modSp new">
        <pc:chgData name="Dani Meier" userId="WF8vQa6V3PkTi3zr7rPxnmFOnnGJF6pDISdxYgNNa+0=" providerId="None" clId="Web-{BAA7F972-894A-4BC3-8CFD-ADDD7FD245E2}" dt="2023-03-10T19:56:23.046" v="12" actId="20577"/>
        <pc:sldMkLst>
          <pc:docMk/>
          <pc:sldMk cId="2004296699" sldId="380"/>
        </pc:sldMkLst>
        <pc:spChg chg="mod">
          <ac:chgData name="Dani Meier" userId="WF8vQa6V3PkTi3zr7rPxnmFOnnGJF6pDISdxYgNNa+0=" providerId="None" clId="Web-{BAA7F972-894A-4BC3-8CFD-ADDD7FD245E2}" dt="2023-03-10T19:56:23.046" v="12" actId="20577"/>
          <ac:spMkLst>
            <pc:docMk/>
            <pc:sldMk cId="2004296699" sldId="380"/>
            <ac:spMk id="2" creationId="{3AC0C0CB-2C2A-6FAF-9743-D1B7B246EE7E}"/>
          </ac:spMkLst>
        </pc:spChg>
      </pc:sldChg>
      <pc:sldChg chg="add">
        <pc:chgData name="Dani Meier" userId="WF8vQa6V3PkTi3zr7rPxnmFOnnGJF6pDISdxYgNNa+0=" providerId="None" clId="Web-{BAA7F972-894A-4BC3-8CFD-ADDD7FD245E2}" dt="2023-03-10T19:57:58.048" v="15"/>
        <pc:sldMkLst>
          <pc:docMk/>
          <pc:sldMk cId="1264133199" sldId="381"/>
        </pc:sldMkLst>
      </pc:sldChg>
      <pc:sldChg chg="add del">
        <pc:chgData name="Dani Meier" userId="WF8vQa6V3PkTi3zr7rPxnmFOnnGJF6pDISdxYgNNa+0=" providerId="None" clId="Web-{BAA7F972-894A-4BC3-8CFD-ADDD7FD245E2}" dt="2023-03-10T19:57:57.939" v="14"/>
        <pc:sldMkLst>
          <pc:docMk/>
          <pc:sldMk cId="2553992530" sldId="381"/>
        </pc:sldMkLst>
      </pc:sldChg>
      <pc:sldMasterChg chg="add del addSldLayout delSldLayout">
        <pc:chgData name="Dani Meier" userId="WF8vQa6V3PkTi3zr7rPxnmFOnnGJF6pDISdxYgNNa+0=" providerId="None" clId="Web-{BAA7F972-894A-4BC3-8CFD-ADDD7FD245E2}" dt="2023-03-10T19:57:57.939" v="14"/>
        <pc:sldMasterMkLst>
          <pc:docMk/>
          <pc:sldMasterMk cId="2766071467" sldId="2147483833"/>
        </pc:sldMasterMkLst>
        <pc:sldLayoutChg chg="add del">
          <pc:chgData name="Dani Meier" userId="WF8vQa6V3PkTi3zr7rPxnmFOnnGJF6pDISdxYgNNa+0=" providerId="None" clId="Web-{BAA7F972-894A-4BC3-8CFD-ADDD7FD245E2}" dt="2023-03-10T19:57:57.939" v="14"/>
          <pc:sldLayoutMkLst>
            <pc:docMk/>
            <pc:sldMasterMk cId="2766071467" sldId="2147483833"/>
            <pc:sldLayoutMk cId="2366233586" sldId="2147483834"/>
          </pc:sldLayoutMkLst>
        </pc:sldLayoutChg>
        <pc:sldLayoutChg chg="add del">
          <pc:chgData name="Dani Meier" userId="WF8vQa6V3PkTi3zr7rPxnmFOnnGJF6pDISdxYgNNa+0=" providerId="None" clId="Web-{BAA7F972-894A-4BC3-8CFD-ADDD7FD245E2}" dt="2023-03-10T19:57:57.939" v="14"/>
          <pc:sldLayoutMkLst>
            <pc:docMk/>
            <pc:sldMasterMk cId="2766071467" sldId="2147483833"/>
            <pc:sldLayoutMk cId="2024567662" sldId="2147483835"/>
          </pc:sldLayoutMkLst>
        </pc:sldLayoutChg>
        <pc:sldLayoutChg chg="add del">
          <pc:chgData name="Dani Meier" userId="WF8vQa6V3PkTi3zr7rPxnmFOnnGJF6pDISdxYgNNa+0=" providerId="None" clId="Web-{BAA7F972-894A-4BC3-8CFD-ADDD7FD245E2}" dt="2023-03-10T19:57:57.939" v="14"/>
          <pc:sldLayoutMkLst>
            <pc:docMk/>
            <pc:sldMasterMk cId="2766071467" sldId="2147483833"/>
            <pc:sldLayoutMk cId="645807855" sldId="2147483836"/>
          </pc:sldLayoutMkLst>
        </pc:sldLayoutChg>
        <pc:sldLayoutChg chg="add del">
          <pc:chgData name="Dani Meier" userId="WF8vQa6V3PkTi3zr7rPxnmFOnnGJF6pDISdxYgNNa+0=" providerId="None" clId="Web-{BAA7F972-894A-4BC3-8CFD-ADDD7FD245E2}" dt="2023-03-10T19:57:57.939" v="14"/>
          <pc:sldLayoutMkLst>
            <pc:docMk/>
            <pc:sldMasterMk cId="2766071467" sldId="2147483833"/>
            <pc:sldLayoutMk cId="3882322304" sldId="2147483837"/>
          </pc:sldLayoutMkLst>
        </pc:sldLayoutChg>
        <pc:sldLayoutChg chg="add del">
          <pc:chgData name="Dani Meier" userId="WF8vQa6V3PkTi3zr7rPxnmFOnnGJF6pDISdxYgNNa+0=" providerId="None" clId="Web-{BAA7F972-894A-4BC3-8CFD-ADDD7FD245E2}" dt="2023-03-10T19:57:57.939" v="14"/>
          <pc:sldLayoutMkLst>
            <pc:docMk/>
            <pc:sldMasterMk cId="2766071467" sldId="2147483833"/>
            <pc:sldLayoutMk cId="409138133" sldId="2147483838"/>
          </pc:sldLayoutMkLst>
        </pc:sldLayoutChg>
        <pc:sldLayoutChg chg="add del">
          <pc:chgData name="Dani Meier" userId="WF8vQa6V3PkTi3zr7rPxnmFOnnGJF6pDISdxYgNNa+0=" providerId="None" clId="Web-{BAA7F972-894A-4BC3-8CFD-ADDD7FD245E2}" dt="2023-03-10T19:57:57.939" v="14"/>
          <pc:sldLayoutMkLst>
            <pc:docMk/>
            <pc:sldMasterMk cId="2766071467" sldId="2147483833"/>
            <pc:sldLayoutMk cId="2683544018" sldId="2147483839"/>
          </pc:sldLayoutMkLst>
        </pc:sldLayoutChg>
        <pc:sldLayoutChg chg="add del">
          <pc:chgData name="Dani Meier" userId="WF8vQa6V3PkTi3zr7rPxnmFOnnGJF6pDISdxYgNNa+0=" providerId="None" clId="Web-{BAA7F972-894A-4BC3-8CFD-ADDD7FD245E2}" dt="2023-03-10T19:57:57.939" v="14"/>
          <pc:sldLayoutMkLst>
            <pc:docMk/>
            <pc:sldMasterMk cId="2766071467" sldId="2147483833"/>
            <pc:sldLayoutMk cId="1356835980" sldId="2147483840"/>
          </pc:sldLayoutMkLst>
        </pc:sldLayoutChg>
        <pc:sldLayoutChg chg="add del">
          <pc:chgData name="Dani Meier" userId="WF8vQa6V3PkTi3zr7rPxnmFOnnGJF6pDISdxYgNNa+0=" providerId="None" clId="Web-{BAA7F972-894A-4BC3-8CFD-ADDD7FD245E2}" dt="2023-03-10T19:57:57.939" v="14"/>
          <pc:sldLayoutMkLst>
            <pc:docMk/>
            <pc:sldMasterMk cId="2766071467" sldId="2147483833"/>
            <pc:sldLayoutMk cId="3459560982" sldId="2147483841"/>
          </pc:sldLayoutMkLst>
        </pc:sldLayoutChg>
        <pc:sldLayoutChg chg="add del">
          <pc:chgData name="Dani Meier" userId="WF8vQa6V3PkTi3zr7rPxnmFOnnGJF6pDISdxYgNNa+0=" providerId="None" clId="Web-{BAA7F972-894A-4BC3-8CFD-ADDD7FD245E2}" dt="2023-03-10T19:57:57.939" v="14"/>
          <pc:sldLayoutMkLst>
            <pc:docMk/>
            <pc:sldMasterMk cId="2766071467" sldId="2147483833"/>
            <pc:sldLayoutMk cId="2828309395" sldId="2147483842"/>
          </pc:sldLayoutMkLst>
        </pc:sldLayoutChg>
        <pc:sldLayoutChg chg="add del">
          <pc:chgData name="Dani Meier" userId="WF8vQa6V3PkTi3zr7rPxnmFOnnGJF6pDISdxYgNNa+0=" providerId="None" clId="Web-{BAA7F972-894A-4BC3-8CFD-ADDD7FD245E2}" dt="2023-03-10T19:57:57.939" v="14"/>
          <pc:sldLayoutMkLst>
            <pc:docMk/>
            <pc:sldMasterMk cId="2766071467" sldId="2147483833"/>
            <pc:sldLayoutMk cId="1425572924" sldId="2147483843"/>
          </pc:sldLayoutMkLst>
        </pc:sldLayoutChg>
        <pc:sldLayoutChg chg="add del">
          <pc:chgData name="Dani Meier" userId="WF8vQa6V3PkTi3zr7rPxnmFOnnGJF6pDISdxYgNNa+0=" providerId="None" clId="Web-{BAA7F972-894A-4BC3-8CFD-ADDD7FD245E2}" dt="2023-03-10T19:57:57.939" v="14"/>
          <pc:sldLayoutMkLst>
            <pc:docMk/>
            <pc:sldMasterMk cId="2766071467" sldId="2147483833"/>
            <pc:sldLayoutMk cId="2572878166" sldId="2147483844"/>
          </pc:sldLayoutMkLst>
        </pc:sldLayoutChg>
        <pc:sldLayoutChg chg="add del">
          <pc:chgData name="Dani Meier" userId="WF8vQa6V3PkTi3zr7rPxnmFOnnGJF6pDISdxYgNNa+0=" providerId="None" clId="Web-{BAA7F972-894A-4BC3-8CFD-ADDD7FD245E2}" dt="2023-03-10T19:57:57.939" v="14"/>
          <pc:sldLayoutMkLst>
            <pc:docMk/>
            <pc:sldMasterMk cId="2766071467" sldId="2147483833"/>
            <pc:sldLayoutMk cId="3076336775" sldId="2147483845"/>
          </pc:sldLayoutMkLst>
        </pc:sldLayoutChg>
        <pc:sldLayoutChg chg="add del">
          <pc:chgData name="Dani Meier" userId="WF8vQa6V3PkTi3zr7rPxnmFOnnGJF6pDISdxYgNNa+0=" providerId="None" clId="Web-{BAA7F972-894A-4BC3-8CFD-ADDD7FD245E2}" dt="2023-03-10T19:57:57.939" v="14"/>
          <pc:sldLayoutMkLst>
            <pc:docMk/>
            <pc:sldMasterMk cId="2766071467" sldId="2147483833"/>
            <pc:sldLayoutMk cId="2899366405" sldId="2147483846"/>
          </pc:sldLayoutMkLst>
        </pc:sldLayoutChg>
        <pc:sldLayoutChg chg="add del">
          <pc:chgData name="Dani Meier" userId="WF8vQa6V3PkTi3zr7rPxnmFOnnGJF6pDISdxYgNNa+0=" providerId="None" clId="Web-{BAA7F972-894A-4BC3-8CFD-ADDD7FD245E2}" dt="2023-03-10T19:57:57.939" v="14"/>
          <pc:sldLayoutMkLst>
            <pc:docMk/>
            <pc:sldMasterMk cId="2766071467" sldId="2147483833"/>
            <pc:sldLayoutMk cId="1369565209" sldId="2147483847"/>
          </pc:sldLayoutMkLst>
        </pc:sldLayoutChg>
        <pc:sldLayoutChg chg="add del">
          <pc:chgData name="Dani Meier" userId="WF8vQa6V3PkTi3zr7rPxnmFOnnGJF6pDISdxYgNNa+0=" providerId="None" clId="Web-{BAA7F972-894A-4BC3-8CFD-ADDD7FD245E2}" dt="2023-03-10T19:57:57.939" v="14"/>
          <pc:sldLayoutMkLst>
            <pc:docMk/>
            <pc:sldMasterMk cId="2766071467" sldId="2147483833"/>
            <pc:sldLayoutMk cId="569483556" sldId="2147483848"/>
          </pc:sldLayoutMkLst>
        </pc:sldLayoutChg>
        <pc:sldLayoutChg chg="add del">
          <pc:chgData name="Dani Meier" userId="WF8vQa6V3PkTi3zr7rPxnmFOnnGJF6pDISdxYgNNa+0=" providerId="None" clId="Web-{BAA7F972-894A-4BC3-8CFD-ADDD7FD245E2}" dt="2023-03-10T19:57:57.939" v="14"/>
          <pc:sldLayoutMkLst>
            <pc:docMk/>
            <pc:sldMasterMk cId="2766071467" sldId="2147483833"/>
            <pc:sldLayoutMk cId="3582730208" sldId="2147483849"/>
          </pc:sldLayoutMkLst>
        </pc:sldLayoutChg>
      </pc:sldMasterChg>
    </pc:docChg>
  </pc:docChgLst>
  <pc:docChgLst>
    <pc:chgData name="Sherrie Donnelly" userId="JquVIkks31WialWPPZhveQVQy2jQ08Oezu+5annt3FE=" providerId="None" clId="Web-{0FF35816-BD21-4EF6-9521-5431A2BF8FF2}"/>
    <pc:docChg chg="modSld">
      <pc:chgData name="Sherrie Donnelly" userId="JquVIkks31WialWPPZhveQVQy2jQ08Oezu+5annt3FE=" providerId="None" clId="Web-{0FF35816-BD21-4EF6-9521-5431A2BF8FF2}" dt="2023-03-14T19:17:09.407" v="28" actId="20577"/>
      <pc:docMkLst>
        <pc:docMk/>
      </pc:docMkLst>
      <pc:sldChg chg="modSp">
        <pc:chgData name="Sherrie Donnelly" userId="JquVIkks31WialWPPZhveQVQy2jQ08Oezu+5annt3FE=" providerId="None" clId="Web-{0FF35816-BD21-4EF6-9521-5431A2BF8FF2}" dt="2023-03-14T19:17:09.407" v="28" actId="20577"/>
        <pc:sldMkLst>
          <pc:docMk/>
          <pc:sldMk cId="2460449909" sldId="349"/>
        </pc:sldMkLst>
        <pc:spChg chg="mod">
          <ac:chgData name="Sherrie Donnelly" userId="JquVIkks31WialWPPZhveQVQy2jQ08Oezu+5annt3FE=" providerId="None" clId="Web-{0FF35816-BD21-4EF6-9521-5431A2BF8FF2}" dt="2023-03-14T19:17:09.407" v="28" actId="20577"/>
          <ac:spMkLst>
            <pc:docMk/>
            <pc:sldMk cId="2460449909" sldId="349"/>
            <ac:spMk id="3" creationId="{16481DDE-0D5F-32D2-5E05-A264067DF900}"/>
          </ac:spMkLst>
        </pc:spChg>
      </pc:sldChg>
      <pc:sldChg chg="modSp">
        <pc:chgData name="Sherrie Donnelly" userId="JquVIkks31WialWPPZhveQVQy2jQ08Oezu+5annt3FE=" providerId="None" clId="Web-{0FF35816-BD21-4EF6-9521-5431A2BF8FF2}" dt="2023-03-14T19:08:10.029" v="1" actId="20577"/>
        <pc:sldMkLst>
          <pc:docMk/>
          <pc:sldMk cId="4004624160" sldId="377"/>
        </pc:sldMkLst>
        <pc:spChg chg="mod">
          <ac:chgData name="Sherrie Donnelly" userId="JquVIkks31WialWPPZhveQVQy2jQ08Oezu+5annt3FE=" providerId="None" clId="Web-{0FF35816-BD21-4EF6-9521-5431A2BF8FF2}" dt="2023-03-14T19:08:10.029" v="1" actId="20577"/>
          <ac:spMkLst>
            <pc:docMk/>
            <pc:sldMk cId="4004624160" sldId="377"/>
            <ac:spMk id="2" creationId="{0D0AF592-DE02-9715-3473-980E1FDC4E0B}"/>
          </ac:spMkLst>
        </pc:spChg>
        <pc:picChg chg="mod">
          <ac:chgData name="Sherrie Donnelly" userId="JquVIkks31WialWPPZhveQVQy2jQ08Oezu+5annt3FE=" providerId="None" clId="Web-{0FF35816-BD21-4EF6-9521-5431A2BF8FF2}" dt="2023-03-14T19:07:55.169" v="0" actId="1076"/>
          <ac:picMkLst>
            <pc:docMk/>
            <pc:sldMk cId="4004624160" sldId="377"/>
            <ac:picMk id="5" creationId="{0934FBBA-E40F-FE8B-278D-E8C5B9B99E86}"/>
          </ac:picMkLst>
        </pc:picChg>
      </pc:sldChg>
      <pc:sldChg chg="modSp">
        <pc:chgData name="Sherrie Donnelly" userId="JquVIkks31WialWPPZhveQVQy2jQ08Oezu+5annt3FE=" providerId="None" clId="Web-{0FF35816-BD21-4EF6-9521-5431A2BF8FF2}" dt="2023-03-14T19:08:31.515" v="2" actId="20577"/>
        <pc:sldMkLst>
          <pc:docMk/>
          <pc:sldMk cId="394219560" sldId="378"/>
        </pc:sldMkLst>
        <pc:spChg chg="mod">
          <ac:chgData name="Sherrie Donnelly" userId="JquVIkks31WialWPPZhveQVQy2jQ08Oezu+5annt3FE=" providerId="None" clId="Web-{0FF35816-BD21-4EF6-9521-5431A2BF8FF2}" dt="2023-03-14T19:08:31.515" v="2" actId="20577"/>
          <ac:spMkLst>
            <pc:docMk/>
            <pc:sldMk cId="394219560" sldId="378"/>
            <ac:spMk id="5" creationId="{6C1FC424-97DA-1035-F5BF-B2F37A6C7A46}"/>
          </ac:spMkLst>
        </pc:spChg>
      </pc:sldChg>
      <pc:sldChg chg="modSp">
        <pc:chgData name="Sherrie Donnelly" userId="JquVIkks31WialWPPZhveQVQy2jQ08Oezu+5annt3FE=" providerId="None" clId="Web-{0FF35816-BD21-4EF6-9521-5431A2BF8FF2}" dt="2023-03-14T19:09:13.250" v="4" actId="1076"/>
        <pc:sldMkLst>
          <pc:docMk/>
          <pc:sldMk cId="1417464463" sldId="379"/>
        </pc:sldMkLst>
        <pc:spChg chg="mod">
          <ac:chgData name="Sherrie Donnelly" userId="JquVIkks31WialWPPZhveQVQy2jQ08Oezu+5annt3FE=" providerId="None" clId="Web-{0FF35816-BD21-4EF6-9521-5431A2BF8FF2}" dt="2023-03-14T19:08:55.109" v="3" actId="20577"/>
          <ac:spMkLst>
            <pc:docMk/>
            <pc:sldMk cId="1417464463" sldId="379"/>
            <ac:spMk id="3" creationId="{513CB97E-2FC3-CA5C-451D-8BCB05082879}"/>
          </ac:spMkLst>
        </pc:spChg>
        <pc:picChg chg="mod">
          <ac:chgData name="Sherrie Donnelly" userId="JquVIkks31WialWPPZhveQVQy2jQ08Oezu+5annt3FE=" providerId="None" clId="Web-{0FF35816-BD21-4EF6-9521-5431A2BF8FF2}" dt="2023-03-14T19:09:13.250" v="4" actId="1076"/>
          <ac:picMkLst>
            <pc:docMk/>
            <pc:sldMk cId="1417464463" sldId="379"/>
            <ac:picMk id="2" creationId="{E48D16FB-7503-EAF5-AD3E-4FA82CF00C37}"/>
          </ac:picMkLst>
        </pc:picChg>
      </pc:sldChg>
      <pc:sldChg chg="modSp">
        <pc:chgData name="Sherrie Donnelly" userId="JquVIkks31WialWPPZhveQVQy2jQ08Oezu+5annt3FE=" providerId="None" clId="Web-{0FF35816-BD21-4EF6-9521-5431A2BF8FF2}" dt="2023-03-14T19:10:44.363" v="8" actId="14100"/>
        <pc:sldMkLst>
          <pc:docMk/>
          <pc:sldMk cId="4174047865" sldId="407"/>
        </pc:sldMkLst>
        <pc:picChg chg="mod">
          <ac:chgData name="Sherrie Donnelly" userId="JquVIkks31WialWPPZhveQVQy2jQ08Oezu+5annt3FE=" providerId="None" clId="Web-{0FF35816-BD21-4EF6-9521-5431A2BF8FF2}" dt="2023-03-14T19:10:44.363" v="8" actId="14100"/>
          <ac:picMkLst>
            <pc:docMk/>
            <pc:sldMk cId="4174047865" sldId="407"/>
            <ac:picMk id="4" creationId="{59F5C7F5-4294-6DD9-C957-F82BA1E9C0D2}"/>
          </ac:picMkLst>
        </pc:picChg>
      </pc:sldChg>
    </pc:docChg>
  </pc:docChgLst>
  <pc:docChgLst>
    <pc:chgData name="Sherrie Donnelly" userId="JquVIkks31WialWPPZhveQVQy2jQ08Oezu+5annt3FE=" providerId="None" clId="Web-{052B4806-69D3-4386-B2F1-AE4AA9656249}"/>
    <pc:docChg chg="modSld">
      <pc:chgData name="Sherrie Donnelly" userId="JquVIkks31WialWPPZhveQVQy2jQ08Oezu+5annt3FE=" providerId="None" clId="Web-{052B4806-69D3-4386-B2F1-AE4AA9656249}" dt="2023-02-02T17:45:53.100" v="26" actId="14100"/>
      <pc:docMkLst>
        <pc:docMk/>
      </pc:docMkLst>
      <pc:sldChg chg="modSp">
        <pc:chgData name="Sherrie Donnelly" userId="JquVIkks31WialWPPZhveQVQy2jQ08Oezu+5annt3FE=" providerId="None" clId="Web-{052B4806-69D3-4386-B2F1-AE4AA9656249}" dt="2023-02-02T17:45:53.100" v="26" actId="14100"/>
        <pc:sldMkLst>
          <pc:docMk/>
          <pc:sldMk cId="4076559186" sldId="266"/>
        </pc:sldMkLst>
        <pc:spChg chg="mod">
          <ac:chgData name="Sherrie Donnelly" userId="JquVIkks31WialWPPZhveQVQy2jQ08Oezu+5annt3FE=" providerId="None" clId="Web-{052B4806-69D3-4386-B2F1-AE4AA9656249}" dt="2023-02-02T17:45:53.100" v="26" actId="14100"/>
          <ac:spMkLst>
            <pc:docMk/>
            <pc:sldMk cId="4076559186" sldId="266"/>
            <ac:spMk id="3" creationId="{432D9C28-D4DB-4797-9133-D9FDDC4930D4}"/>
          </ac:spMkLst>
        </pc:spChg>
      </pc:sldChg>
    </pc:docChg>
  </pc:docChgLst>
  <pc:docChgLst>
    <pc:chgData name="Sherrie Donnelly" userId="JquVIkks31WialWPPZhveQVQy2jQ08Oezu+5annt3FE=" providerId="None" clId="Web-{A7FA88B7-7C65-4BA7-99F7-3CA3355CC9DC}"/>
    <pc:docChg chg="modSld">
      <pc:chgData name="Sherrie Donnelly" userId="JquVIkks31WialWPPZhveQVQy2jQ08Oezu+5annt3FE=" providerId="None" clId="Web-{A7FA88B7-7C65-4BA7-99F7-3CA3355CC9DC}" dt="2023-03-14T18:07:51.119" v="169"/>
      <pc:docMkLst>
        <pc:docMk/>
      </pc:docMkLst>
      <pc:sldChg chg="addSp modSp">
        <pc:chgData name="Sherrie Donnelly" userId="JquVIkks31WialWPPZhveQVQy2jQ08Oezu+5annt3FE=" providerId="None" clId="Web-{A7FA88B7-7C65-4BA7-99F7-3CA3355CC9DC}" dt="2023-03-14T18:07:51.119" v="169"/>
        <pc:sldMkLst>
          <pc:docMk/>
          <pc:sldMk cId="1863024112" sldId="304"/>
        </pc:sldMkLst>
        <pc:spChg chg="add mod">
          <ac:chgData name="Sherrie Donnelly" userId="JquVIkks31WialWPPZhveQVQy2jQ08Oezu+5annt3FE=" providerId="None" clId="Web-{A7FA88B7-7C65-4BA7-99F7-3CA3355CC9DC}" dt="2023-03-14T18:07:51.119" v="169"/>
          <ac:spMkLst>
            <pc:docMk/>
            <pc:sldMk cId="1863024112" sldId="304"/>
            <ac:spMk id="6" creationId="{D80CCCD4-87E7-621D-CDBF-8941FEAB40FA}"/>
          </ac:spMkLst>
        </pc:spChg>
      </pc:sldChg>
      <pc:sldChg chg="modSp">
        <pc:chgData name="Sherrie Donnelly" userId="JquVIkks31WialWPPZhveQVQy2jQ08Oezu+5annt3FE=" providerId="None" clId="Web-{A7FA88B7-7C65-4BA7-99F7-3CA3355CC9DC}" dt="2023-03-14T13:28:23.218" v="167" actId="1076"/>
        <pc:sldMkLst>
          <pc:docMk/>
          <pc:sldMk cId="4004624160" sldId="377"/>
        </pc:sldMkLst>
        <pc:picChg chg="mod">
          <ac:chgData name="Sherrie Donnelly" userId="JquVIkks31WialWPPZhveQVQy2jQ08Oezu+5annt3FE=" providerId="None" clId="Web-{A7FA88B7-7C65-4BA7-99F7-3CA3355CC9DC}" dt="2023-03-14T13:28:23.218" v="167" actId="1076"/>
          <ac:picMkLst>
            <pc:docMk/>
            <pc:sldMk cId="4004624160" sldId="377"/>
            <ac:picMk id="5" creationId="{0934FBBA-E40F-FE8B-278D-E8C5B9B99E86}"/>
          </ac:picMkLst>
        </pc:picChg>
      </pc:sldChg>
      <pc:sldChg chg="modSp">
        <pc:chgData name="Sherrie Donnelly" userId="JquVIkks31WialWPPZhveQVQy2jQ08Oezu+5annt3FE=" providerId="None" clId="Web-{A7FA88B7-7C65-4BA7-99F7-3CA3355CC9DC}" dt="2023-03-14T13:28:04.796" v="166" actId="1076"/>
        <pc:sldMkLst>
          <pc:docMk/>
          <pc:sldMk cId="394219560" sldId="378"/>
        </pc:sldMkLst>
        <pc:picChg chg="mod">
          <ac:chgData name="Sherrie Donnelly" userId="JquVIkks31WialWPPZhveQVQy2jQ08Oezu+5annt3FE=" providerId="None" clId="Web-{A7FA88B7-7C65-4BA7-99F7-3CA3355CC9DC}" dt="2023-03-14T13:28:04.796" v="166" actId="1076"/>
          <ac:picMkLst>
            <pc:docMk/>
            <pc:sldMk cId="394219560" sldId="378"/>
            <ac:picMk id="3" creationId="{AFEF033F-B0AB-6E5D-5378-B1513DB40EFA}"/>
          </ac:picMkLst>
        </pc:picChg>
        <pc:picChg chg="mod">
          <ac:chgData name="Sherrie Donnelly" userId="JquVIkks31WialWPPZhveQVQy2jQ08Oezu+5annt3FE=" providerId="None" clId="Web-{A7FA88B7-7C65-4BA7-99F7-3CA3355CC9DC}" dt="2023-03-14T13:27:55.608" v="165" actId="1076"/>
          <ac:picMkLst>
            <pc:docMk/>
            <pc:sldMk cId="394219560" sldId="378"/>
            <ac:picMk id="4" creationId="{CE0F876F-0C8A-BF33-B60D-D2C0B4972F20}"/>
          </ac:picMkLst>
        </pc:picChg>
      </pc:sldChg>
      <pc:sldChg chg="addSp delSp modSp">
        <pc:chgData name="Sherrie Donnelly" userId="JquVIkks31WialWPPZhveQVQy2jQ08Oezu+5annt3FE=" providerId="None" clId="Web-{A7FA88B7-7C65-4BA7-99F7-3CA3355CC9DC}" dt="2023-03-14T13:13:13.557" v="81" actId="14100"/>
        <pc:sldMkLst>
          <pc:docMk/>
          <pc:sldMk cId="2031649376" sldId="383"/>
        </pc:sldMkLst>
        <pc:spChg chg="add mod">
          <ac:chgData name="Sherrie Donnelly" userId="JquVIkks31WialWPPZhveQVQy2jQ08Oezu+5annt3FE=" providerId="None" clId="Web-{A7FA88B7-7C65-4BA7-99F7-3CA3355CC9DC}" dt="2023-03-14T13:13:13.557" v="81" actId="14100"/>
          <ac:spMkLst>
            <pc:docMk/>
            <pc:sldMk cId="2031649376" sldId="383"/>
            <ac:spMk id="7" creationId="{7E9DDDF0-1E25-E95A-6E3F-D0CC5A9F4131}"/>
          </ac:spMkLst>
        </pc:spChg>
        <pc:spChg chg="mod">
          <ac:chgData name="Sherrie Donnelly" userId="JquVIkks31WialWPPZhveQVQy2jQ08Oezu+5annt3FE=" providerId="None" clId="Web-{A7FA88B7-7C65-4BA7-99F7-3CA3355CC9DC}" dt="2023-03-14T13:07:35.831" v="22" actId="14100"/>
          <ac:spMkLst>
            <pc:docMk/>
            <pc:sldMk cId="2031649376" sldId="383"/>
            <ac:spMk id="8" creationId="{ADAE9EB4-2CBB-226B-3CB0-16C34DB2233E}"/>
          </ac:spMkLst>
        </pc:spChg>
        <pc:picChg chg="del">
          <ac:chgData name="Sherrie Donnelly" userId="JquVIkks31WialWPPZhveQVQy2jQ08Oezu+5annt3FE=" providerId="None" clId="Web-{A7FA88B7-7C65-4BA7-99F7-3CA3355CC9DC}" dt="2023-03-14T13:02:17.074" v="3"/>
          <ac:picMkLst>
            <pc:docMk/>
            <pc:sldMk cId="2031649376" sldId="383"/>
            <ac:picMk id="3" creationId="{8DB64010-B59A-B759-FF41-6FC6E5F113CA}"/>
          </ac:picMkLst>
        </pc:picChg>
        <pc:picChg chg="mod">
          <ac:chgData name="Sherrie Donnelly" userId="JquVIkks31WialWPPZhveQVQy2jQ08Oezu+5annt3FE=" providerId="None" clId="Web-{A7FA88B7-7C65-4BA7-99F7-3CA3355CC9DC}" dt="2023-03-14T13:05:58.048" v="13" actId="14100"/>
          <ac:picMkLst>
            <pc:docMk/>
            <pc:sldMk cId="2031649376" sldId="383"/>
            <ac:picMk id="5" creationId="{D3413C00-792D-AA56-2193-75C57706183D}"/>
          </ac:picMkLst>
        </pc:picChg>
        <pc:picChg chg="add">
          <ac:chgData name="Sherrie Donnelly" userId="JquVIkks31WialWPPZhveQVQy2jQ08Oezu+5annt3FE=" providerId="None" clId="Web-{A7FA88B7-7C65-4BA7-99F7-3CA3355CC9DC}" dt="2023-03-14T13:05:52.454" v="12"/>
          <ac:picMkLst>
            <pc:docMk/>
            <pc:sldMk cId="2031649376" sldId="383"/>
            <ac:picMk id="6" creationId="{DEB6EB22-D6CD-C041-4C25-9285213E432D}"/>
          </ac:picMkLst>
        </pc:picChg>
      </pc:sldChg>
      <pc:sldChg chg="addSp delSp modSp addAnim delAnim">
        <pc:chgData name="Sherrie Donnelly" userId="JquVIkks31WialWPPZhveQVQy2jQ08Oezu+5annt3FE=" providerId="None" clId="Web-{A7FA88B7-7C65-4BA7-99F7-3CA3355CC9DC}" dt="2023-03-14T13:16:46.640" v="131" actId="1076"/>
        <pc:sldMkLst>
          <pc:docMk/>
          <pc:sldMk cId="2775309907" sldId="385"/>
        </pc:sldMkLst>
        <pc:spChg chg="add del mod">
          <ac:chgData name="Sherrie Donnelly" userId="JquVIkks31WialWPPZhveQVQy2jQ08Oezu+5annt3FE=" providerId="None" clId="Web-{A7FA88B7-7C65-4BA7-99F7-3CA3355CC9DC}" dt="2023-03-14T13:09:57.647" v="44"/>
          <ac:spMkLst>
            <pc:docMk/>
            <pc:sldMk cId="2775309907" sldId="385"/>
            <ac:spMk id="3" creationId="{AAAF9B31-00B8-62C9-1467-C321C95735D2}"/>
          </ac:spMkLst>
        </pc:spChg>
        <pc:spChg chg="add del mod">
          <ac:chgData name="Sherrie Donnelly" userId="JquVIkks31WialWPPZhveQVQy2jQ08Oezu+5annt3FE=" providerId="None" clId="Web-{A7FA88B7-7C65-4BA7-99F7-3CA3355CC9DC}" dt="2023-03-14T13:09:57.647" v="44"/>
          <ac:spMkLst>
            <pc:docMk/>
            <pc:sldMk cId="2775309907" sldId="385"/>
            <ac:spMk id="8" creationId="{7C4CD478-B327-0AA4-EC7F-3AD6D8F49FA7}"/>
          </ac:spMkLst>
        </pc:spChg>
        <pc:spChg chg="add mod">
          <ac:chgData name="Sherrie Donnelly" userId="JquVIkks31WialWPPZhveQVQy2jQ08Oezu+5annt3FE=" providerId="None" clId="Web-{A7FA88B7-7C65-4BA7-99F7-3CA3355CC9DC}" dt="2023-03-14T13:16:46.640" v="131" actId="1076"/>
          <ac:spMkLst>
            <pc:docMk/>
            <pc:sldMk cId="2775309907" sldId="385"/>
            <ac:spMk id="9" creationId="{93942357-09DD-815C-E0DB-915AF960D0AA}"/>
          </ac:spMkLst>
        </pc:spChg>
        <pc:picChg chg="add">
          <ac:chgData name="Sherrie Donnelly" userId="JquVIkks31WialWPPZhveQVQy2jQ08Oezu+5annt3FE=" providerId="None" clId="Web-{A7FA88B7-7C65-4BA7-99F7-3CA3355CC9DC}" dt="2023-03-14T13:09:30.615" v="38"/>
          <ac:picMkLst>
            <pc:docMk/>
            <pc:sldMk cId="2775309907" sldId="385"/>
            <ac:picMk id="5" creationId="{E14952AD-51F8-B2A2-6449-ABF11504E599}"/>
          </ac:picMkLst>
        </pc:picChg>
        <pc:picChg chg="del">
          <ac:chgData name="Sherrie Donnelly" userId="JquVIkks31WialWPPZhveQVQy2jQ08Oezu+5annt3FE=" providerId="None" clId="Web-{A7FA88B7-7C65-4BA7-99F7-3CA3355CC9DC}" dt="2023-03-14T13:02:53.090" v="8"/>
          <ac:picMkLst>
            <pc:docMk/>
            <pc:sldMk cId="2775309907" sldId="385"/>
            <ac:picMk id="7" creationId="{D0EA8196-46D8-114F-6BFC-1E2163BDAD54}"/>
          </ac:picMkLst>
        </pc:picChg>
      </pc:sldChg>
      <pc:sldChg chg="addSp delSp modSp">
        <pc:chgData name="Sherrie Donnelly" userId="JquVIkks31WialWPPZhveQVQy2jQ08Oezu+5annt3FE=" providerId="None" clId="Web-{A7FA88B7-7C65-4BA7-99F7-3CA3355CC9DC}" dt="2023-03-14T13:17:22.219" v="138" actId="1076"/>
        <pc:sldMkLst>
          <pc:docMk/>
          <pc:sldMk cId="3465361131" sldId="387"/>
        </pc:sldMkLst>
        <pc:spChg chg="add mod">
          <ac:chgData name="Sherrie Donnelly" userId="JquVIkks31WialWPPZhveQVQy2jQ08Oezu+5annt3FE=" providerId="None" clId="Web-{A7FA88B7-7C65-4BA7-99F7-3CA3355CC9DC}" dt="2023-03-14T13:17:22.219" v="138" actId="1076"/>
          <ac:spMkLst>
            <pc:docMk/>
            <pc:sldMk cId="3465361131" sldId="387"/>
            <ac:spMk id="10" creationId="{20094EE1-E3EA-1E7E-2C63-94215A3C330E}"/>
          </ac:spMkLst>
        </pc:spChg>
        <pc:picChg chg="add del">
          <ac:chgData name="Sherrie Donnelly" userId="JquVIkks31WialWPPZhveQVQy2jQ08Oezu+5annt3FE=" providerId="None" clId="Web-{A7FA88B7-7C65-4BA7-99F7-3CA3355CC9DC}" dt="2023-03-14T13:09:49.865" v="41"/>
          <ac:picMkLst>
            <pc:docMk/>
            <pc:sldMk cId="3465361131" sldId="387"/>
            <ac:picMk id="5" creationId="{34061951-2A42-FF98-9C2B-ED917391FBE7}"/>
          </ac:picMkLst>
        </pc:picChg>
        <pc:picChg chg="del">
          <ac:chgData name="Sherrie Donnelly" userId="JquVIkks31WialWPPZhveQVQy2jQ08Oezu+5annt3FE=" providerId="None" clId="Web-{A7FA88B7-7C65-4BA7-99F7-3CA3355CC9DC}" dt="2023-03-14T13:10:12.069" v="45"/>
          <ac:picMkLst>
            <pc:docMk/>
            <pc:sldMk cId="3465361131" sldId="387"/>
            <ac:picMk id="6" creationId="{7095EDFE-DFE6-2DE2-5680-652A434E787C}"/>
          </ac:picMkLst>
        </pc:picChg>
        <pc:picChg chg="mod">
          <ac:chgData name="Sherrie Donnelly" userId="JquVIkks31WialWPPZhveQVQy2jQ08Oezu+5annt3FE=" providerId="None" clId="Web-{A7FA88B7-7C65-4BA7-99F7-3CA3355CC9DC}" dt="2023-03-14T13:16:57.843" v="132" actId="14100"/>
          <ac:picMkLst>
            <pc:docMk/>
            <pc:sldMk cId="3465361131" sldId="387"/>
            <ac:picMk id="8" creationId="{A30ACF46-179D-B145-F747-AA771DC7302C}"/>
          </ac:picMkLst>
        </pc:picChg>
        <pc:picChg chg="add">
          <ac:chgData name="Sherrie Donnelly" userId="JquVIkks31WialWPPZhveQVQy2jQ08Oezu+5annt3FE=" providerId="None" clId="Web-{A7FA88B7-7C65-4BA7-99F7-3CA3355CC9DC}" dt="2023-03-14T13:10:13.538" v="46"/>
          <ac:picMkLst>
            <pc:docMk/>
            <pc:sldMk cId="3465361131" sldId="387"/>
            <ac:picMk id="9" creationId="{2342A7E6-8701-3E05-6ECC-CD2A0246E5AA}"/>
          </ac:picMkLst>
        </pc:picChg>
      </pc:sldChg>
      <pc:sldChg chg="addSp delSp modSp">
        <pc:chgData name="Sherrie Donnelly" userId="JquVIkks31WialWPPZhveQVQy2jQ08Oezu+5annt3FE=" providerId="None" clId="Web-{A7FA88B7-7C65-4BA7-99F7-3CA3355CC9DC}" dt="2023-03-14T13:15:56.764" v="119" actId="1076"/>
        <pc:sldMkLst>
          <pc:docMk/>
          <pc:sldMk cId="1099109770" sldId="388"/>
        </pc:sldMkLst>
        <pc:spChg chg="add mod">
          <ac:chgData name="Sherrie Donnelly" userId="JquVIkks31WialWPPZhveQVQy2jQ08Oezu+5annt3FE=" providerId="None" clId="Web-{A7FA88B7-7C65-4BA7-99F7-3CA3355CC9DC}" dt="2023-03-14T13:15:56.764" v="119" actId="1076"/>
          <ac:spMkLst>
            <pc:docMk/>
            <pc:sldMk cId="1099109770" sldId="388"/>
            <ac:spMk id="5" creationId="{7BABE9EE-7114-B2C0-12C9-038789DEBE8B}"/>
          </ac:spMkLst>
        </pc:spChg>
        <pc:spChg chg="mod">
          <ac:chgData name="Sherrie Donnelly" userId="JquVIkks31WialWPPZhveQVQy2jQ08Oezu+5annt3FE=" providerId="None" clId="Web-{A7FA88B7-7C65-4BA7-99F7-3CA3355CC9DC}" dt="2023-03-14T13:09:04.692" v="32" actId="14100"/>
          <ac:spMkLst>
            <pc:docMk/>
            <pc:sldMk cId="1099109770" sldId="388"/>
            <ac:spMk id="7" creationId="{4C1BDCCC-152E-75F1-5F88-ADD27F547578}"/>
          </ac:spMkLst>
        </pc:spChg>
        <pc:picChg chg="add">
          <ac:chgData name="Sherrie Donnelly" userId="JquVIkks31WialWPPZhveQVQy2jQ08Oezu+5annt3FE=" providerId="None" clId="Web-{A7FA88B7-7C65-4BA7-99F7-3CA3355CC9DC}" dt="2023-03-14T13:08:54.473" v="30"/>
          <ac:picMkLst>
            <pc:docMk/>
            <pc:sldMk cId="1099109770" sldId="388"/>
            <ac:picMk id="4" creationId="{1EA1DD34-92B0-E9D4-6D6B-3F5B2D8C7741}"/>
          </ac:picMkLst>
        </pc:picChg>
        <pc:picChg chg="del">
          <ac:chgData name="Sherrie Donnelly" userId="JquVIkks31WialWPPZhveQVQy2jQ08Oezu+5annt3FE=" providerId="None" clId="Web-{A7FA88B7-7C65-4BA7-99F7-3CA3355CC9DC}" dt="2023-03-14T13:02:45.434" v="7"/>
          <ac:picMkLst>
            <pc:docMk/>
            <pc:sldMk cId="1099109770" sldId="388"/>
            <ac:picMk id="10" creationId="{185750B7-4D3D-BDF8-7D9F-155033A77CDD}"/>
          </ac:picMkLst>
        </pc:picChg>
      </pc:sldChg>
      <pc:sldChg chg="addSp delSp modSp">
        <pc:chgData name="Sherrie Donnelly" userId="JquVIkks31WialWPPZhveQVQy2jQ08Oezu+5annt3FE=" providerId="None" clId="Web-{A7FA88B7-7C65-4BA7-99F7-3CA3355CC9DC}" dt="2023-03-14T13:14:32.200" v="101" actId="1076"/>
        <pc:sldMkLst>
          <pc:docMk/>
          <pc:sldMk cId="3578292099" sldId="389"/>
        </pc:sldMkLst>
        <pc:spChg chg="add mod">
          <ac:chgData name="Sherrie Donnelly" userId="JquVIkks31WialWPPZhveQVQy2jQ08Oezu+5annt3FE=" providerId="None" clId="Web-{A7FA88B7-7C65-4BA7-99F7-3CA3355CC9DC}" dt="2023-03-14T13:14:32.200" v="101" actId="1076"/>
          <ac:spMkLst>
            <pc:docMk/>
            <pc:sldMk cId="3578292099" sldId="389"/>
            <ac:spMk id="6" creationId="{8E71C95A-C49D-DBD7-126C-3FC55FDB285F}"/>
          </ac:spMkLst>
        </pc:spChg>
        <pc:spChg chg="mod">
          <ac:chgData name="Sherrie Donnelly" userId="JquVIkks31WialWPPZhveQVQy2jQ08Oezu+5annt3FE=" providerId="None" clId="Web-{A7FA88B7-7C65-4BA7-99F7-3CA3355CC9DC}" dt="2023-03-14T13:07:56.363" v="24" actId="14100"/>
          <ac:spMkLst>
            <pc:docMk/>
            <pc:sldMk cId="3578292099" sldId="389"/>
            <ac:spMk id="7" creationId="{4D611983-2619-E881-A073-F5E7ADE8A532}"/>
          </ac:spMkLst>
        </pc:spChg>
        <pc:picChg chg="del">
          <ac:chgData name="Sherrie Donnelly" userId="JquVIkks31WialWPPZhveQVQy2jQ08Oezu+5annt3FE=" providerId="None" clId="Web-{A7FA88B7-7C65-4BA7-99F7-3CA3355CC9DC}" dt="2023-03-14T13:02:25.027" v="4"/>
          <ac:picMkLst>
            <pc:docMk/>
            <pc:sldMk cId="3578292099" sldId="389"/>
            <ac:picMk id="4" creationId="{8991BC43-891B-7E64-3CA2-DD52046580C4}"/>
          </ac:picMkLst>
        </pc:picChg>
        <pc:picChg chg="add">
          <ac:chgData name="Sherrie Donnelly" userId="JquVIkks31WialWPPZhveQVQy2jQ08Oezu+5annt3FE=" providerId="None" clId="Web-{A7FA88B7-7C65-4BA7-99F7-3CA3355CC9DC}" dt="2023-03-14T13:06:53.721" v="14"/>
          <ac:picMkLst>
            <pc:docMk/>
            <pc:sldMk cId="3578292099" sldId="389"/>
            <ac:picMk id="5" creationId="{0F71BE24-4E79-6CAD-BD31-2C8C250FED77}"/>
          </ac:picMkLst>
        </pc:picChg>
      </pc:sldChg>
      <pc:sldChg chg="addSp modSp">
        <pc:chgData name="Sherrie Donnelly" userId="JquVIkks31WialWPPZhveQVQy2jQ08Oezu+5annt3FE=" providerId="None" clId="Web-{A7FA88B7-7C65-4BA7-99F7-3CA3355CC9DC}" dt="2023-03-14T13:16:21.046" v="125" actId="1076"/>
        <pc:sldMkLst>
          <pc:docMk/>
          <pc:sldMk cId="2547731155" sldId="390"/>
        </pc:sldMkLst>
        <pc:spChg chg="add mod">
          <ac:chgData name="Sherrie Donnelly" userId="JquVIkks31WialWPPZhveQVQy2jQ08Oezu+5annt3FE=" providerId="None" clId="Web-{A7FA88B7-7C65-4BA7-99F7-3CA3355CC9DC}" dt="2023-03-14T13:16:21.046" v="125" actId="1076"/>
          <ac:spMkLst>
            <pc:docMk/>
            <pc:sldMk cId="2547731155" sldId="390"/>
            <ac:spMk id="6" creationId="{A92E999E-6DA6-F595-5496-DEA1A4372F8F}"/>
          </ac:spMkLst>
        </pc:spChg>
        <pc:spChg chg="mod">
          <ac:chgData name="Sherrie Donnelly" userId="JquVIkks31WialWPPZhveQVQy2jQ08Oezu+5annt3FE=" providerId="None" clId="Web-{A7FA88B7-7C65-4BA7-99F7-3CA3355CC9DC}" dt="2023-03-14T13:09:26.458" v="37" actId="14100"/>
          <ac:spMkLst>
            <pc:docMk/>
            <pc:sldMk cId="2547731155" sldId="390"/>
            <ac:spMk id="11" creationId="{FF9D9D2B-C917-FCC9-0060-208DAE9CCC54}"/>
          </ac:spMkLst>
        </pc:spChg>
        <pc:picChg chg="mod">
          <ac:chgData name="Sherrie Donnelly" userId="JquVIkks31WialWPPZhveQVQy2jQ08Oezu+5annt3FE=" providerId="None" clId="Web-{A7FA88B7-7C65-4BA7-99F7-3CA3355CC9DC}" dt="2023-03-14T13:09:14.239" v="34" actId="14100"/>
          <ac:picMkLst>
            <pc:docMk/>
            <pc:sldMk cId="2547731155" sldId="390"/>
            <ac:picMk id="4" creationId="{8AB1494D-91F1-DB93-7A69-09A622B13ABE}"/>
          </ac:picMkLst>
        </pc:picChg>
        <pc:picChg chg="add">
          <ac:chgData name="Sherrie Donnelly" userId="JquVIkks31WialWPPZhveQVQy2jQ08Oezu+5annt3FE=" providerId="None" clId="Web-{A7FA88B7-7C65-4BA7-99F7-3CA3355CC9DC}" dt="2023-03-14T13:09:16.536" v="35"/>
          <ac:picMkLst>
            <pc:docMk/>
            <pc:sldMk cId="2547731155" sldId="390"/>
            <ac:picMk id="5" creationId="{27488431-63DA-5ACA-E75E-F43D55825901}"/>
          </ac:picMkLst>
        </pc:picChg>
      </pc:sldChg>
      <pc:sldChg chg="addSp delSp modSp">
        <pc:chgData name="Sherrie Donnelly" userId="JquVIkks31WialWPPZhveQVQy2jQ08Oezu+5annt3FE=" providerId="None" clId="Web-{A7FA88B7-7C65-4BA7-99F7-3CA3355CC9DC}" dt="2023-03-14T13:18:31.439" v="151" actId="1076"/>
        <pc:sldMkLst>
          <pc:docMk/>
          <pc:sldMk cId="2019476524" sldId="391"/>
        </pc:sldMkLst>
        <pc:spChg chg="mod">
          <ac:chgData name="Sherrie Donnelly" userId="JquVIkks31WialWPPZhveQVQy2jQ08Oezu+5annt3FE=" providerId="None" clId="Web-{A7FA88B7-7C65-4BA7-99F7-3CA3355CC9DC}" dt="2023-03-14T13:18:31.439" v="151" actId="1076"/>
          <ac:spMkLst>
            <pc:docMk/>
            <pc:sldMk cId="2019476524" sldId="391"/>
            <ac:spMk id="5" creationId="{727FF6B7-523C-B79A-3FBA-90A3DB36C3A6}"/>
          </ac:spMkLst>
        </pc:spChg>
        <pc:spChg chg="add mod">
          <ac:chgData name="Sherrie Donnelly" userId="JquVIkks31WialWPPZhveQVQy2jQ08Oezu+5annt3FE=" providerId="None" clId="Web-{A7FA88B7-7C65-4BA7-99F7-3CA3355CC9DC}" dt="2023-03-14T13:17:41.001" v="144" actId="1076"/>
          <ac:spMkLst>
            <pc:docMk/>
            <pc:sldMk cId="2019476524" sldId="391"/>
            <ac:spMk id="8" creationId="{7D43460F-25E4-BF8C-1C1B-816CC3FE65BE}"/>
          </ac:spMkLst>
        </pc:spChg>
        <pc:picChg chg="add">
          <ac:chgData name="Sherrie Donnelly" userId="JquVIkks31WialWPPZhveQVQy2jQ08Oezu+5annt3FE=" providerId="None" clId="Web-{A7FA88B7-7C65-4BA7-99F7-3CA3355CC9DC}" dt="2023-03-14T13:10:33.819" v="48"/>
          <ac:picMkLst>
            <pc:docMk/>
            <pc:sldMk cId="2019476524" sldId="391"/>
            <ac:picMk id="6" creationId="{93702D3A-8945-BE1D-6799-E5AB9FC75F28}"/>
          </ac:picMkLst>
        </pc:picChg>
        <pc:picChg chg="del">
          <ac:chgData name="Sherrie Donnelly" userId="JquVIkks31WialWPPZhveQVQy2jQ08Oezu+5annt3FE=" providerId="None" clId="Web-{A7FA88B7-7C65-4BA7-99F7-3CA3355CC9DC}" dt="2023-03-14T13:03:04.622" v="9"/>
          <ac:picMkLst>
            <pc:docMk/>
            <pc:sldMk cId="2019476524" sldId="391"/>
            <ac:picMk id="7" creationId="{7CB6CB67-86D3-E11E-6E71-AF049F4B5BA1}"/>
          </ac:picMkLst>
        </pc:picChg>
      </pc:sldChg>
      <pc:sldChg chg="addSp delSp modSp">
        <pc:chgData name="Sherrie Donnelly" userId="JquVIkks31WialWPPZhveQVQy2jQ08Oezu+5annt3FE=" providerId="None" clId="Web-{A7FA88B7-7C65-4BA7-99F7-3CA3355CC9DC}" dt="2023-03-14T13:18:16.580" v="150" actId="1076"/>
        <pc:sldMkLst>
          <pc:docMk/>
          <pc:sldMk cId="528295560" sldId="392"/>
        </pc:sldMkLst>
        <pc:spChg chg="add mod">
          <ac:chgData name="Sherrie Donnelly" userId="JquVIkks31WialWPPZhveQVQy2jQ08Oezu+5annt3FE=" providerId="None" clId="Web-{A7FA88B7-7C65-4BA7-99F7-3CA3355CC9DC}" dt="2023-03-14T13:18:16.580" v="150" actId="1076"/>
          <ac:spMkLst>
            <pc:docMk/>
            <pc:sldMk cId="528295560" sldId="392"/>
            <ac:spMk id="8" creationId="{4D2C2E25-9C6C-99E2-7FB7-ECF89C65664F}"/>
          </ac:spMkLst>
        </pc:spChg>
        <pc:picChg chg="add">
          <ac:chgData name="Sherrie Donnelly" userId="JquVIkks31WialWPPZhveQVQy2jQ08Oezu+5annt3FE=" providerId="None" clId="Web-{A7FA88B7-7C65-4BA7-99F7-3CA3355CC9DC}" dt="2023-03-14T13:10:38.304" v="49"/>
          <ac:picMkLst>
            <pc:docMk/>
            <pc:sldMk cId="528295560" sldId="392"/>
            <ac:picMk id="6" creationId="{D27DCCE4-AA02-7B55-0F06-14536F7213A2}"/>
          </ac:picMkLst>
        </pc:picChg>
        <pc:picChg chg="del">
          <ac:chgData name="Sherrie Donnelly" userId="JquVIkks31WialWPPZhveQVQy2jQ08Oezu+5annt3FE=" providerId="None" clId="Web-{A7FA88B7-7C65-4BA7-99F7-3CA3355CC9DC}" dt="2023-03-14T13:03:10.450" v="10"/>
          <ac:picMkLst>
            <pc:docMk/>
            <pc:sldMk cId="528295560" sldId="392"/>
            <ac:picMk id="7" creationId="{B648E931-F6E2-5441-C03A-6F325FD65FF1}"/>
          </ac:picMkLst>
        </pc:picChg>
      </pc:sldChg>
      <pc:sldChg chg="addSp delSp modSp">
        <pc:chgData name="Sherrie Donnelly" userId="JquVIkks31WialWPPZhveQVQy2jQ08Oezu+5annt3FE=" providerId="None" clId="Web-{A7FA88B7-7C65-4BA7-99F7-3CA3355CC9DC}" dt="2023-03-14T13:19:08.534" v="157" actId="1076"/>
        <pc:sldMkLst>
          <pc:docMk/>
          <pc:sldMk cId="3882712325" sldId="393"/>
        </pc:sldMkLst>
        <pc:spChg chg="add mod">
          <ac:chgData name="Sherrie Donnelly" userId="JquVIkks31WialWPPZhveQVQy2jQ08Oezu+5annt3FE=" providerId="None" clId="Web-{A7FA88B7-7C65-4BA7-99F7-3CA3355CC9DC}" dt="2023-03-14T13:19:08.534" v="157" actId="1076"/>
          <ac:spMkLst>
            <pc:docMk/>
            <pc:sldMk cId="3882712325" sldId="393"/>
            <ac:spMk id="8" creationId="{52A78068-F1AD-0546-C2A5-08146B3D2C2B}"/>
          </ac:spMkLst>
        </pc:spChg>
        <pc:picChg chg="add">
          <ac:chgData name="Sherrie Donnelly" userId="JquVIkks31WialWPPZhveQVQy2jQ08Oezu+5annt3FE=" providerId="None" clId="Web-{A7FA88B7-7C65-4BA7-99F7-3CA3355CC9DC}" dt="2023-03-14T13:10:42.320" v="50"/>
          <ac:picMkLst>
            <pc:docMk/>
            <pc:sldMk cId="3882712325" sldId="393"/>
            <ac:picMk id="6" creationId="{09C9D1D7-8CB6-5695-F321-9144DA233452}"/>
          </ac:picMkLst>
        </pc:picChg>
        <pc:picChg chg="del">
          <ac:chgData name="Sherrie Donnelly" userId="JquVIkks31WialWPPZhveQVQy2jQ08Oezu+5annt3FE=" providerId="None" clId="Web-{A7FA88B7-7C65-4BA7-99F7-3CA3355CC9DC}" dt="2023-03-14T13:03:18.778" v="11"/>
          <ac:picMkLst>
            <pc:docMk/>
            <pc:sldMk cId="3882712325" sldId="393"/>
            <ac:picMk id="7" creationId="{D08DDA5E-D331-CF0D-71D2-CFC4B8627D1A}"/>
          </ac:picMkLst>
        </pc:picChg>
      </pc:sldChg>
      <pc:sldChg chg="addSp delSp modSp">
        <pc:chgData name="Sherrie Donnelly" userId="JquVIkks31WialWPPZhveQVQy2jQ08Oezu+5annt3FE=" providerId="None" clId="Web-{A7FA88B7-7C65-4BA7-99F7-3CA3355CC9DC}" dt="2023-03-14T13:15:07.341" v="107" actId="1076"/>
        <pc:sldMkLst>
          <pc:docMk/>
          <pc:sldMk cId="1058145368" sldId="404"/>
        </pc:sldMkLst>
        <pc:spChg chg="add mod">
          <ac:chgData name="Sherrie Donnelly" userId="JquVIkks31WialWPPZhveQVQy2jQ08Oezu+5annt3FE=" providerId="None" clId="Web-{A7FA88B7-7C65-4BA7-99F7-3CA3355CC9DC}" dt="2023-03-14T13:15:07.341" v="107" actId="1076"/>
          <ac:spMkLst>
            <pc:docMk/>
            <pc:sldMk cId="1058145368" sldId="404"/>
            <ac:spMk id="5" creationId="{08C42710-6C42-8A43-60B6-B0660FC91A0C}"/>
          </ac:spMkLst>
        </pc:spChg>
        <pc:spChg chg="mod">
          <ac:chgData name="Sherrie Donnelly" userId="JquVIkks31WialWPPZhveQVQy2jQ08Oezu+5annt3FE=" providerId="None" clId="Web-{A7FA88B7-7C65-4BA7-99F7-3CA3355CC9DC}" dt="2023-03-14T13:07:14.081" v="18" actId="14100"/>
          <ac:spMkLst>
            <pc:docMk/>
            <pc:sldMk cId="1058145368" sldId="404"/>
            <ac:spMk id="11" creationId="{0C2FD51D-1B43-D12B-9C87-1CCEF56BEDDF}"/>
          </ac:spMkLst>
        </pc:spChg>
        <pc:picChg chg="mod">
          <ac:chgData name="Sherrie Donnelly" userId="JquVIkks31WialWPPZhveQVQy2jQ08Oezu+5annt3FE=" providerId="None" clId="Web-{A7FA88B7-7C65-4BA7-99F7-3CA3355CC9DC}" dt="2023-03-14T13:07:05.237" v="16" actId="14100"/>
          <ac:picMkLst>
            <pc:docMk/>
            <pc:sldMk cId="1058145368" sldId="404"/>
            <ac:picMk id="2" creationId="{C2220A60-B158-C2D2-0AF9-DFE00DEF0C46}"/>
          </ac:picMkLst>
        </pc:picChg>
        <pc:picChg chg="add">
          <ac:chgData name="Sherrie Donnelly" userId="JquVIkks31WialWPPZhveQVQy2jQ08Oezu+5annt3FE=" providerId="None" clId="Web-{A7FA88B7-7C65-4BA7-99F7-3CA3355CC9DC}" dt="2023-03-14T13:07:00.893" v="15"/>
          <ac:picMkLst>
            <pc:docMk/>
            <pc:sldMk cId="1058145368" sldId="404"/>
            <ac:picMk id="4" creationId="{8110C971-7559-B77D-72C8-F81A0AC0A6F9}"/>
          </ac:picMkLst>
        </pc:picChg>
        <pc:picChg chg="del">
          <ac:chgData name="Sherrie Donnelly" userId="JquVIkks31WialWPPZhveQVQy2jQ08Oezu+5annt3FE=" providerId="None" clId="Web-{A7FA88B7-7C65-4BA7-99F7-3CA3355CC9DC}" dt="2023-03-14T13:02:34.918" v="5"/>
          <ac:picMkLst>
            <pc:docMk/>
            <pc:sldMk cId="1058145368" sldId="404"/>
            <ac:picMk id="7" creationId="{534D090D-F2B0-2712-35AC-D2019B1B0E5C}"/>
          </ac:picMkLst>
        </pc:picChg>
      </pc:sldChg>
      <pc:sldChg chg="addSp delSp modSp">
        <pc:chgData name="Sherrie Donnelly" userId="JquVIkks31WialWPPZhveQVQy2jQ08Oezu+5annt3FE=" providerId="None" clId="Web-{A7FA88B7-7C65-4BA7-99F7-3CA3355CC9DC}" dt="2023-03-14T13:12:03.899" v="63" actId="14100"/>
        <pc:sldMkLst>
          <pc:docMk/>
          <pc:sldMk cId="85231357" sldId="405"/>
        </pc:sldMkLst>
        <pc:spChg chg="add mod">
          <ac:chgData name="Sherrie Donnelly" userId="JquVIkks31WialWPPZhveQVQy2jQ08Oezu+5annt3FE=" providerId="None" clId="Web-{A7FA88B7-7C65-4BA7-99F7-3CA3355CC9DC}" dt="2023-03-14T13:12:00.212" v="62" actId="14100"/>
          <ac:spMkLst>
            <pc:docMk/>
            <pc:sldMk cId="85231357" sldId="405"/>
            <ac:spMk id="6" creationId="{0A380533-6655-1580-5351-AD25EDD2D808}"/>
          </ac:spMkLst>
        </pc:spChg>
        <pc:spChg chg="mod">
          <ac:chgData name="Sherrie Donnelly" userId="JquVIkks31WialWPPZhveQVQy2jQ08Oezu+5annt3FE=" providerId="None" clId="Web-{A7FA88B7-7C65-4BA7-99F7-3CA3355CC9DC}" dt="2023-03-14T13:12:03.899" v="63" actId="14100"/>
          <ac:spMkLst>
            <pc:docMk/>
            <pc:sldMk cId="85231357" sldId="405"/>
            <ac:spMk id="10" creationId="{02D79480-605C-74D5-95BA-0B59B432AA5F}"/>
          </ac:spMkLst>
        </pc:spChg>
        <pc:picChg chg="add">
          <ac:chgData name="Sherrie Donnelly" userId="JquVIkks31WialWPPZhveQVQy2jQ08Oezu+5annt3FE=" providerId="None" clId="Web-{A7FA88B7-7C65-4BA7-99F7-3CA3355CC9DC}" dt="2023-03-14T13:01:57.183" v="0"/>
          <ac:picMkLst>
            <pc:docMk/>
            <pc:sldMk cId="85231357" sldId="405"/>
            <ac:picMk id="4" creationId="{B76D7431-37B5-3A85-8C26-807387D61B0E}"/>
          </ac:picMkLst>
        </pc:picChg>
        <pc:picChg chg="mod">
          <ac:chgData name="Sherrie Donnelly" userId="JquVIkks31WialWPPZhveQVQy2jQ08Oezu+5annt3FE=" providerId="None" clId="Web-{A7FA88B7-7C65-4BA7-99F7-3CA3355CC9DC}" dt="2023-03-14T13:02:01.433" v="1" actId="14100"/>
          <ac:picMkLst>
            <pc:docMk/>
            <pc:sldMk cId="85231357" sldId="405"/>
            <ac:picMk id="5" creationId="{3071F080-FD42-AE66-C723-11C3353E8B6E}"/>
          </ac:picMkLst>
        </pc:picChg>
        <pc:picChg chg="del">
          <ac:chgData name="Sherrie Donnelly" userId="JquVIkks31WialWPPZhveQVQy2jQ08Oezu+5annt3FE=" providerId="None" clId="Web-{A7FA88B7-7C65-4BA7-99F7-3CA3355CC9DC}" dt="2023-03-14T13:02:07.214" v="2"/>
          <ac:picMkLst>
            <pc:docMk/>
            <pc:sldMk cId="85231357" sldId="405"/>
            <ac:picMk id="8" creationId="{88F36193-C8EF-C255-6BF1-BC6AC4982F3F}"/>
          </ac:picMkLst>
        </pc:picChg>
      </pc:sldChg>
      <pc:sldChg chg="addSp delSp modSp">
        <pc:chgData name="Sherrie Donnelly" userId="JquVIkks31WialWPPZhveQVQy2jQ08Oezu+5annt3FE=" providerId="None" clId="Web-{A7FA88B7-7C65-4BA7-99F7-3CA3355CC9DC}" dt="2023-03-14T13:15:31.310" v="113" actId="1076"/>
        <pc:sldMkLst>
          <pc:docMk/>
          <pc:sldMk cId="872977488" sldId="406"/>
        </pc:sldMkLst>
        <pc:spChg chg="add mod">
          <ac:chgData name="Sherrie Donnelly" userId="JquVIkks31WialWPPZhveQVQy2jQ08Oezu+5annt3FE=" providerId="None" clId="Web-{A7FA88B7-7C65-4BA7-99F7-3CA3355CC9DC}" dt="2023-03-14T13:15:31.310" v="113" actId="1076"/>
          <ac:spMkLst>
            <pc:docMk/>
            <pc:sldMk cId="872977488" sldId="406"/>
            <ac:spMk id="6" creationId="{E3387B96-2F6F-74E8-D9A8-9E6D13785E67}"/>
          </ac:spMkLst>
        </pc:spChg>
        <pc:spChg chg="mod">
          <ac:chgData name="Sherrie Donnelly" userId="JquVIkks31WialWPPZhveQVQy2jQ08Oezu+5annt3FE=" providerId="None" clId="Web-{A7FA88B7-7C65-4BA7-99F7-3CA3355CC9DC}" dt="2023-03-14T13:08:17.754" v="29" actId="14100"/>
          <ac:spMkLst>
            <pc:docMk/>
            <pc:sldMk cId="872977488" sldId="406"/>
            <ac:spMk id="14" creationId="{DABD414B-3206-2AC1-B5F1-966E065AF40D}"/>
          </ac:spMkLst>
        </pc:spChg>
        <pc:picChg chg="del">
          <ac:chgData name="Sherrie Donnelly" userId="JquVIkks31WialWPPZhveQVQy2jQ08Oezu+5annt3FE=" providerId="None" clId="Web-{A7FA88B7-7C65-4BA7-99F7-3CA3355CC9DC}" dt="2023-03-14T13:02:40.793" v="6"/>
          <ac:picMkLst>
            <pc:docMk/>
            <pc:sldMk cId="872977488" sldId="406"/>
            <ac:picMk id="3" creationId="{2EE869E6-C8D4-8BEA-3103-F12636D324F8}"/>
          </ac:picMkLst>
        </pc:picChg>
        <pc:picChg chg="add">
          <ac:chgData name="Sherrie Donnelly" userId="JquVIkks31WialWPPZhveQVQy2jQ08Oezu+5annt3FE=" providerId="None" clId="Web-{A7FA88B7-7C65-4BA7-99F7-3CA3355CC9DC}" dt="2023-03-14T13:08:01.363" v="25"/>
          <ac:picMkLst>
            <pc:docMk/>
            <pc:sldMk cId="872977488" sldId="406"/>
            <ac:picMk id="5" creationId="{5ACED97E-03E0-888B-9359-C1D5592C4610}"/>
          </ac:picMkLst>
        </pc:picChg>
        <pc:picChg chg="mod">
          <ac:chgData name="Sherrie Donnelly" userId="JquVIkks31WialWPPZhveQVQy2jQ08Oezu+5annt3FE=" providerId="None" clId="Web-{A7FA88B7-7C65-4BA7-99F7-3CA3355CC9DC}" dt="2023-03-14T13:08:09.566" v="27" actId="14100"/>
          <ac:picMkLst>
            <pc:docMk/>
            <pc:sldMk cId="872977488" sldId="406"/>
            <ac:picMk id="9" creationId="{78CCDE7F-4B29-B092-2BC8-68FF01EE3604}"/>
          </ac:picMkLst>
        </pc:picChg>
      </pc:sldChg>
      <pc:sldChg chg="addSp modSp">
        <pc:chgData name="Sherrie Donnelly" userId="JquVIkks31WialWPPZhveQVQy2jQ08Oezu+5annt3FE=" providerId="None" clId="Web-{A7FA88B7-7C65-4BA7-99F7-3CA3355CC9DC}" dt="2023-03-14T13:21:08.177" v="163" actId="1076"/>
        <pc:sldMkLst>
          <pc:docMk/>
          <pc:sldMk cId="4174047865" sldId="407"/>
        </pc:sldMkLst>
        <pc:spChg chg="add mod">
          <ac:chgData name="Sherrie Donnelly" userId="JquVIkks31WialWPPZhveQVQy2jQ08Oezu+5annt3FE=" providerId="None" clId="Web-{A7FA88B7-7C65-4BA7-99F7-3CA3355CC9DC}" dt="2023-03-14T13:21:08.177" v="163" actId="1076"/>
          <ac:spMkLst>
            <pc:docMk/>
            <pc:sldMk cId="4174047865" sldId="407"/>
            <ac:spMk id="5" creationId="{CE667B34-7B4E-2387-E772-A5C7BB9B2315}"/>
          </ac:spMkLst>
        </pc:spChg>
      </pc:sldChg>
    </pc:docChg>
  </pc:docChgLst>
  <pc:docChgLst>
    <pc:chgData name="Sherrie Donnelly" userId="JquVIkks31WialWPPZhveQVQy2jQ08Oezu+5annt3FE=" providerId="None" clId="Web-{3B8163F8-1EB1-4049-95A3-F91F2D9F7C66}"/>
    <pc:docChg chg="modSld">
      <pc:chgData name="Sherrie Donnelly" userId="JquVIkks31WialWPPZhveQVQy2jQ08Oezu+5annt3FE=" providerId="None" clId="Web-{3B8163F8-1EB1-4049-95A3-F91F2D9F7C66}" dt="2023-02-02T17:03:08.262" v="4" actId="20577"/>
      <pc:docMkLst>
        <pc:docMk/>
      </pc:docMkLst>
      <pc:sldChg chg="modSp">
        <pc:chgData name="Sherrie Donnelly" userId="JquVIkks31WialWPPZhveQVQy2jQ08Oezu+5annt3FE=" providerId="None" clId="Web-{3B8163F8-1EB1-4049-95A3-F91F2D9F7C66}" dt="2023-02-02T17:03:08.262" v="4" actId="20577"/>
        <pc:sldMkLst>
          <pc:docMk/>
          <pc:sldMk cId="1404525329" sldId="263"/>
        </pc:sldMkLst>
        <pc:spChg chg="mod">
          <ac:chgData name="Sherrie Donnelly" userId="JquVIkks31WialWPPZhveQVQy2jQ08Oezu+5annt3FE=" providerId="None" clId="Web-{3B8163F8-1EB1-4049-95A3-F91F2D9F7C66}" dt="2023-02-02T17:03:08.262" v="4" actId="20577"/>
          <ac:spMkLst>
            <pc:docMk/>
            <pc:sldMk cId="1404525329" sldId="263"/>
            <ac:spMk id="3" creationId="{0061159F-1307-4BB7-860D-9FBF10709359}"/>
          </ac:spMkLst>
        </pc:spChg>
      </pc:sldChg>
    </pc:docChg>
  </pc:docChgLst>
  <pc:docChgLst>
    <pc:chgData name="Sherrie Donnelly" userId="JquVIkks31WialWPPZhveQVQy2jQ08Oezu+5annt3FE=" providerId="None" clId="Web-{1E5326AD-058C-49E2-BC58-DC93F2E5D1DB}"/>
    <pc:docChg chg="modSld">
      <pc:chgData name="Sherrie Donnelly" userId="JquVIkks31WialWPPZhveQVQy2jQ08Oezu+5annt3FE=" providerId="None" clId="Web-{1E5326AD-058C-49E2-BC58-DC93F2E5D1DB}" dt="2023-03-16T17:39:57.487" v="1" actId="20577"/>
      <pc:docMkLst>
        <pc:docMk/>
      </pc:docMkLst>
      <pc:sldChg chg="modSp">
        <pc:chgData name="Sherrie Donnelly" userId="JquVIkks31WialWPPZhveQVQy2jQ08Oezu+5annt3FE=" providerId="None" clId="Web-{1E5326AD-058C-49E2-BC58-DC93F2E5D1DB}" dt="2023-03-16T17:39:57.487" v="1" actId="20577"/>
        <pc:sldMkLst>
          <pc:docMk/>
          <pc:sldMk cId="947872263" sldId="342"/>
        </pc:sldMkLst>
        <pc:spChg chg="mod">
          <ac:chgData name="Sherrie Donnelly" userId="JquVIkks31WialWPPZhveQVQy2jQ08Oezu+5annt3FE=" providerId="None" clId="Web-{1E5326AD-058C-49E2-BC58-DC93F2E5D1DB}" dt="2023-03-16T17:39:57.487" v="1" actId="20577"/>
          <ac:spMkLst>
            <pc:docMk/>
            <pc:sldMk cId="947872263" sldId="342"/>
            <ac:spMk id="3" creationId="{24AC0360-3D72-6ADC-CB06-C73C1BA21039}"/>
          </ac:spMkLst>
        </pc:spChg>
      </pc:sldChg>
    </pc:docChg>
  </pc:docChgLst>
  <pc:docChgLst>
    <pc:chgData name="Rebecca Emmenecker" userId="pgf0TY/qLliu66alSQSiaBX38e/GcjD3uAYrNUjci2w=" providerId="None" clId="Web-{EC14B995-12A1-47EB-9D67-658F58FDDA27}"/>
    <pc:docChg chg="modSld">
      <pc:chgData name="Rebecca Emmenecker" userId="pgf0TY/qLliu66alSQSiaBX38e/GcjD3uAYrNUjci2w=" providerId="None" clId="Web-{EC14B995-12A1-47EB-9D67-658F58FDDA27}" dt="2023-02-07T17:48:04.273" v="228" actId="20577"/>
      <pc:docMkLst>
        <pc:docMk/>
      </pc:docMkLst>
      <pc:sldChg chg="modSp">
        <pc:chgData name="Rebecca Emmenecker" userId="pgf0TY/qLliu66alSQSiaBX38e/GcjD3uAYrNUjci2w=" providerId="None" clId="Web-{EC14B995-12A1-47EB-9D67-658F58FDDA27}" dt="2023-02-07T17:48:04.273" v="228" actId="20577"/>
        <pc:sldMkLst>
          <pc:docMk/>
          <pc:sldMk cId="3320225676" sldId="333"/>
        </pc:sldMkLst>
        <pc:spChg chg="mod">
          <ac:chgData name="Rebecca Emmenecker" userId="pgf0TY/qLliu66alSQSiaBX38e/GcjD3uAYrNUjci2w=" providerId="None" clId="Web-{EC14B995-12A1-47EB-9D67-658F58FDDA27}" dt="2023-02-07T17:46:38.692" v="190" actId="20577"/>
          <ac:spMkLst>
            <pc:docMk/>
            <pc:sldMk cId="3320225676" sldId="333"/>
            <ac:spMk id="2" creationId="{810E4088-4D79-7F68-ECF4-566BE0C99076}"/>
          </ac:spMkLst>
        </pc:spChg>
        <pc:spChg chg="mod">
          <ac:chgData name="Rebecca Emmenecker" userId="pgf0TY/qLliu66alSQSiaBX38e/GcjD3uAYrNUjci2w=" providerId="None" clId="Web-{EC14B995-12A1-47EB-9D67-658F58FDDA27}" dt="2023-02-07T17:48:04.273" v="228" actId="20577"/>
          <ac:spMkLst>
            <pc:docMk/>
            <pc:sldMk cId="3320225676" sldId="333"/>
            <ac:spMk id="3" creationId="{BF16C6FB-BF73-C738-63AA-C167E2A9EE1C}"/>
          </ac:spMkLst>
        </pc:spChg>
      </pc:sldChg>
    </pc:docChg>
  </pc:docChgLst>
  <pc:docChgLst>
    <pc:chgData name="Heather English" userId="48fsTqsmgXIr3O0h9tddhW2CFiuZw3j6gKIaOprD2KU=" providerId="None" clId="Web-{BD385F4C-5774-4B62-934E-9ECD520E90B6}"/>
    <pc:docChg chg="addSld delSld modSld sldOrd addMainMaster delMainMaster">
      <pc:chgData name="Heather English" userId="48fsTqsmgXIr3O0h9tddhW2CFiuZw3j6gKIaOprD2KU=" providerId="None" clId="Web-{BD385F4C-5774-4B62-934E-9ECD520E90B6}" dt="2023-02-02T19:40:35.125" v="1625" actId="14100"/>
      <pc:docMkLst>
        <pc:docMk/>
      </pc:docMkLst>
      <pc:sldChg chg="addSp delSp modSp del mod modClrScheme chgLayout">
        <pc:chgData name="Heather English" userId="48fsTqsmgXIr3O0h9tddhW2CFiuZw3j6gKIaOprD2KU=" providerId="None" clId="Web-{BD385F4C-5774-4B62-934E-9ECD520E90B6}" dt="2023-02-02T18:27:50.166" v="83"/>
        <pc:sldMkLst>
          <pc:docMk/>
          <pc:sldMk cId="1404525329" sldId="263"/>
        </pc:sldMkLst>
        <pc:spChg chg="mod ord">
          <ac:chgData name="Heather English" userId="48fsTqsmgXIr3O0h9tddhW2CFiuZw3j6gKIaOprD2KU=" providerId="None" clId="Web-{BD385F4C-5774-4B62-934E-9ECD520E90B6}" dt="2023-02-02T18:18:54.677" v="23"/>
          <ac:spMkLst>
            <pc:docMk/>
            <pc:sldMk cId="1404525329" sldId="263"/>
            <ac:spMk id="2" creationId="{8F3B07D6-6BF4-433F-9BEB-EF3FDF5F8696}"/>
          </ac:spMkLst>
        </pc:spChg>
        <pc:spChg chg="mod ord">
          <ac:chgData name="Heather English" userId="48fsTqsmgXIr3O0h9tddhW2CFiuZw3j6gKIaOprD2KU=" providerId="None" clId="Web-{BD385F4C-5774-4B62-934E-9ECD520E90B6}" dt="2023-02-02T18:18:54.677" v="23"/>
          <ac:spMkLst>
            <pc:docMk/>
            <pc:sldMk cId="1404525329" sldId="263"/>
            <ac:spMk id="3" creationId="{0061159F-1307-4BB7-860D-9FBF10709359}"/>
          </ac:spMkLst>
        </pc:spChg>
        <pc:picChg chg="add del mod">
          <ac:chgData name="Heather English" userId="48fsTqsmgXIr3O0h9tddhW2CFiuZw3j6gKIaOprD2KU=" providerId="None" clId="Web-{BD385F4C-5774-4B62-934E-9ECD520E90B6}" dt="2023-02-02T18:17:56.956" v="20"/>
          <ac:picMkLst>
            <pc:docMk/>
            <pc:sldMk cId="1404525329" sldId="263"/>
            <ac:picMk id="4" creationId="{850E6662-B34D-CC68-2DCB-ECFAF91A9627}"/>
          </ac:picMkLst>
        </pc:picChg>
        <pc:picChg chg="add">
          <ac:chgData name="Heather English" userId="48fsTqsmgXIr3O0h9tddhW2CFiuZw3j6gKIaOprD2KU=" providerId="None" clId="Web-{BD385F4C-5774-4B62-934E-9ECD520E90B6}" dt="2023-02-02T18:18:10.410" v="22"/>
          <ac:picMkLst>
            <pc:docMk/>
            <pc:sldMk cId="1404525329" sldId="263"/>
            <ac:picMk id="6" creationId="{4FE0810B-E3A3-8CF0-6B09-2CB9754E90C1}"/>
          </ac:picMkLst>
        </pc:picChg>
        <pc:picChg chg="del mod">
          <ac:chgData name="Heather English" userId="48fsTqsmgXIr3O0h9tddhW2CFiuZw3j6gKIaOprD2KU=" providerId="None" clId="Web-{BD385F4C-5774-4B62-934E-9ECD520E90B6}" dt="2023-02-02T18:17:59.941" v="21"/>
          <ac:picMkLst>
            <pc:docMk/>
            <pc:sldMk cId="1404525329" sldId="263"/>
            <ac:picMk id="1026" creationId="{36832324-7299-42BC-B2CE-EA85F24303FE}"/>
          </ac:picMkLst>
        </pc:picChg>
      </pc:sldChg>
      <pc:sldChg chg="modSp del mod modClrScheme chgLayout">
        <pc:chgData name="Heather English" userId="48fsTqsmgXIr3O0h9tddhW2CFiuZw3j6gKIaOprD2KU=" providerId="None" clId="Web-{BD385F4C-5774-4B62-934E-9ECD520E90B6}" dt="2023-02-02T18:32:09.613" v="135"/>
        <pc:sldMkLst>
          <pc:docMk/>
          <pc:sldMk cId="4076559186" sldId="266"/>
        </pc:sldMkLst>
        <pc:spChg chg="mod ord">
          <ac:chgData name="Heather English" userId="48fsTqsmgXIr3O0h9tddhW2CFiuZw3j6gKIaOprD2KU=" providerId="None" clId="Web-{BD385F4C-5774-4B62-934E-9ECD520E90B6}" dt="2023-02-02T18:18:54.677" v="23"/>
          <ac:spMkLst>
            <pc:docMk/>
            <pc:sldMk cId="4076559186" sldId="266"/>
            <ac:spMk id="2" creationId="{1C8E9302-7793-4EBE-8733-093E63D58EFD}"/>
          </ac:spMkLst>
        </pc:spChg>
        <pc:spChg chg="mod ord">
          <ac:chgData name="Heather English" userId="48fsTqsmgXIr3O0h9tddhW2CFiuZw3j6gKIaOprD2KU=" providerId="None" clId="Web-{BD385F4C-5774-4B62-934E-9ECD520E90B6}" dt="2023-02-02T18:18:54.677" v="23"/>
          <ac:spMkLst>
            <pc:docMk/>
            <pc:sldMk cId="4076559186" sldId="266"/>
            <ac:spMk id="3" creationId="{432D9C28-D4DB-4797-9133-D9FDDC4930D4}"/>
          </ac:spMkLst>
        </pc:spChg>
      </pc:sldChg>
      <pc:sldChg chg="modSp del mod modClrScheme chgLayout">
        <pc:chgData name="Heather English" userId="48fsTqsmgXIr3O0h9tddhW2CFiuZw3j6gKIaOprD2KU=" providerId="None" clId="Web-{BD385F4C-5774-4B62-934E-9ECD520E90B6}" dt="2023-02-02T18:21:23.777" v="37"/>
        <pc:sldMkLst>
          <pc:docMk/>
          <pc:sldMk cId="649249384" sldId="282"/>
        </pc:sldMkLst>
        <pc:spChg chg="mod ord">
          <ac:chgData name="Heather English" userId="48fsTqsmgXIr3O0h9tddhW2CFiuZw3j6gKIaOprD2KU=" providerId="None" clId="Web-{BD385F4C-5774-4B62-934E-9ECD520E90B6}" dt="2023-02-02T18:20:29.571" v="24"/>
          <ac:spMkLst>
            <pc:docMk/>
            <pc:sldMk cId="649249384" sldId="282"/>
            <ac:spMk id="2" creationId="{619A4D51-0D76-4405-B21D-FC5954C80617}"/>
          </ac:spMkLst>
        </pc:spChg>
        <pc:spChg chg="mod ord">
          <ac:chgData name="Heather English" userId="48fsTqsmgXIr3O0h9tddhW2CFiuZw3j6gKIaOprD2KU=" providerId="None" clId="Web-{BD385F4C-5774-4B62-934E-9ECD520E90B6}" dt="2023-02-02T18:20:29.571" v="24"/>
          <ac:spMkLst>
            <pc:docMk/>
            <pc:sldMk cId="649249384" sldId="282"/>
            <ac:spMk id="3" creationId="{67A91FF0-1237-434A-B4A9-677272EAB00B}"/>
          </ac:spMkLst>
        </pc:spChg>
      </pc:sldChg>
      <pc:sldChg chg="modSp del mod modClrScheme chgLayout">
        <pc:chgData name="Heather English" userId="48fsTqsmgXIr3O0h9tddhW2CFiuZw3j6gKIaOprD2KU=" providerId="None" clId="Web-{BD385F4C-5774-4B62-934E-9ECD520E90B6}" dt="2023-02-02T18:42:02.463" v="387"/>
        <pc:sldMkLst>
          <pc:docMk/>
          <pc:sldMk cId="1165753226" sldId="290"/>
        </pc:sldMkLst>
        <pc:spChg chg="mod ord">
          <ac:chgData name="Heather English" userId="48fsTqsmgXIr3O0h9tddhW2CFiuZw3j6gKIaOprD2KU=" providerId="None" clId="Web-{BD385F4C-5774-4B62-934E-9ECD520E90B6}" dt="2023-02-02T18:18:54.677" v="23"/>
          <ac:spMkLst>
            <pc:docMk/>
            <pc:sldMk cId="1165753226" sldId="290"/>
            <ac:spMk id="2" creationId="{DF4B92EC-E4C8-45B0-8DE0-516436B1FF7A}"/>
          </ac:spMkLst>
        </pc:spChg>
        <pc:picChg chg="mod ord">
          <ac:chgData name="Heather English" userId="48fsTqsmgXIr3O0h9tddhW2CFiuZw3j6gKIaOprD2KU=" providerId="None" clId="Web-{BD385F4C-5774-4B62-934E-9ECD520E90B6}" dt="2023-02-02T18:18:54.677" v="23"/>
          <ac:picMkLst>
            <pc:docMk/>
            <pc:sldMk cId="1165753226" sldId="290"/>
            <ac:picMk id="5" creationId="{3F70CDB1-ACCD-4269-A6EC-8E24695AA250}"/>
          </ac:picMkLst>
        </pc:picChg>
      </pc:sldChg>
      <pc:sldChg chg="modSp del mod modClrScheme chgLayout">
        <pc:chgData name="Heather English" userId="48fsTqsmgXIr3O0h9tddhW2CFiuZw3j6gKIaOprD2KU=" providerId="None" clId="Web-{BD385F4C-5774-4B62-934E-9ECD520E90B6}" dt="2023-02-02T18:37:46.532" v="209"/>
        <pc:sldMkLst>
          <pc:docMk/>
          <pc:sldMk cId="3435861999" sldId="291"/>
        </pc:sldMkLst>
        <pc:spChg chg="mod ord">
          <ac:chgData name="Heather English" userId="48fsTqsmgXIr3O0h9tddhW2CFiuZw3j6gKIaOprD2KU=" providerId="None" clId="Web-{BD385F4C-5774-4B62-934E-9ECD520E90B6}" dt="2023-02-02T18:20:41.181" v="25"/>
          <ac:spMkLst>
            <pc:docMk/>
            <pc:sldMk cId="3435861999" sldId="291"/>
            <ac:spMk id="2" creationId="{8F27A85D-33AF-49AE-ACA3-07CC543DDA37}"/>
          </ac:spMkLst>
        </pc:spChg>
        <pc:spChg chg="mod ord">
          <ac:chgData name="Heather English" userId="48fsTqsmgXIr3O0h9tddhW2CFiuZw3j6gKIaOprD2KU=" providerId="None" clId="Web-{BD385F4C-5774-4B62-934E-9ECD520E90B6}" dt="2023-02-02T18:20:41.181" v="25"/>
          <ac:spMkLst>
            <pc:docMk/>
            <pc:sldMk cId="3435861999" sldId="291"/>
            <ac:spMk id="3" creationId="{E2BB7CCF-C3C6-4459-89BC-08F1FF12DB7C}"/>
          </ac:spMkLst>
        </pc:spChg>
      </pc:sldChg>
      <pc:sldChg chg="modSp del mod modClrScheme chgLayout">
        <pc:chgData name="Heather English" userId="48fsTqsmgXIr3O0h9tddhW2CFiuZw3j6gKIaOprD2KU=" providerId="None" clId="Web-{BD385F4C-5774-4B62-934E-9ECD520E90B6}" dt="2023-02-02T18:41:36.509" v="374"/>
        <pc:sldMkLst>
          <pc:docMk/>
          <pc:sldMk cId="1094913622" sldId="296"/>
        </pc:sldMkLst>
        <pc:spChg chg="mod ord">
          <ac:chgData name="Heather English" userId="48fsTqsmgXIr3O0h9tddhW2CFiuZw3j6gKIaOprD2KU=" providerId="None" clId="Web-{BD385F4C-5774-4B62-934E-9ECD520E90B6}" dt="2023-02-02T18:18:54.677" v="23"/>
          <ac:spMkLst>
            <pc:docMk/>
            <pc:sldMk cId="1094913622" sldId="296"/>
            <ac:spMk id="2" creationId="{D62D5195-30C6-4D26-80FC-A25CFE27E2D7}"/>
          </ac:spMkLst>
        </pc:spChg>
        <pc:spChg chg="mod ord">
          <ac:chgData name="Heather English" userId="48fsTqsmgXIr3O0h9tddhW2CFiuZw3j6gKIaOprD2KU=" providerId="None" clId="Web-{BD385F4C-5774-4B62-934E-9ECD520E90B6}" dt="2023-02-02T18:18:54.677" v="23"/>
          <ac:spMkLst>
            <pc:docMk/>
            <pc:sldMk cId="1094913622" sldId="296"/>
            <ac:spMk id="3" creationId="{565016D8-C1A8-46BB-975F-ED88BADCCC46}"/>
          </ac:spMkLst>
        </pc:spChg>
      </pc:sldChg>
      <pc:sldChg chg="modSp del mod modClrScheme chgLayout">
        <pc:chgData name="Heather English" userId="48fsTqsmgXIr3O0h9tddhW2CFiuZw3j6gKIaOprD2KU=" providerId="None" clId="Web-{BD385F4C-5774-4B62-934E-9ECD520E90B6}" dt="2023-02-02T18:48:33.712" v="599"/>
        <pc:sldMkLst>
          <pc:docMk/>
          <pc:sldMk cId="602556944" sldId="299"/>
        </pc:sldMkLst>
        <pc:spChg chg="mod ord">
          <ac:chgData name="Heather English" userId="48fsTqsmgXIr3O0h9tddhW2CFiuZw3j6gKIaOprD2KU=" providerId="None" clId="Web-{BD385F4C-5774-4B62-934E-9ECD520E90B6}" dt="2023-02-02T18:18:54.677" v="23"/>
          <ac:spMkLst>
            <pc:docMk/>
            <pc:sldMk cId="602556944" sldId="299"/>
            <ac:spMk id="2" creationId="{9B315980-178B-469D-95CB-539FA5177BB0}"/>
          </ac:spMkLst>
        </pc:spChg>
        <pc:spChg chg="mod ord">
          <ac:chgData name="Heather English" userId="48fsTqsmgXIr3O0h9tddhW2CFiuZw3j6gKIaOprD2KU=" providerId="None" clId="Web-{BD385F4C-5774-4B62-934E-9ECD520E90B6}" dt="2023-02-02T18:18:54.677" v="23"/>
          <ac:spMkLst>
            <pc:docMk/>
            <pc:sldMk cId="602556944" sldId="299"/>
            <ac:spMk id="3" creationId="{0F059A1F-236F-45D3-8A1C-A048FB3A0A16}"/>
          </ac:spMkLst>
        </pc:spChg>
      </pc:sldChg>
      <pc:sldChg chg="addSp delSp modSp del mod modClrScheme chgLayout">
        <pc:chgData name="Heather English" userId="48fsTqsmgXIr3O0h9tddhW2CFiuZw3j6gKIaOprD2KU=" providerId="None" clId="Web-{BD385F4C-5774-4B62-934E-9ECD520E90B6}" dt="2023-02-02T18:39:26.270" v="329"/>
        <pc:sldMkLst>
          <pc:docMk/>
          <pc:sldMk cId="3615260718" sldId="300"/>
        </pc:sldMkLst>
        <pc:spChg chg="mod ord">
          <ac:chgData name="Heather English" userId="48fsTqsmgXIr3O0h9tddhW2CFiuZw3j6gKIaOprD2KU=" providerId="None" clId="Web-{BD385F4C-5774-4B62-934E-9ECD520E90B6}" dt="2023-02-02T18:18:54.677" v="23"/>
          <ac:spMkLst>
            <pc:docMk/>
            <pc:sldMk cId="3615260718" sldId="300"/>
            <ac:spMk id="2" creationId="{DE964B84-81FB-E390-4DF9-FE04F57BB7FE}"/>
          </ac:spMkLst>
        </pc:spChg>
        <pc:spChg chg="mod ord">
          <ac:chgData name="Heather English" userId="48fsTqsmgXIr3O0h9tddhW2CFiuZw3j6gKIaOprD2KU=" providerId="None" clId="Web-{BD385F4C-5774-4B62-934E-9ECD520E90B6}" dt="2023-02-02T18:18:54.677" v="23"/>
          <ac:spMkLst>
            <pc:docMk/>
            <pc:sldMk cId="3615260718" sldId="300"/>
            <ac:spMk id="3" creationId="{4F58271A-1A71-5474-FD70-85FD03D53EFF}"/>
          </ac:spMkLst>
        </pc:spChg>
        <pc:spChg chg="del">
          <ac:chgData name="Heather English" userId="48fsTqsmgXIr3O0h9tddhW2CFiuZw3j6gKIaOprD2KU=" providerId="None" clId="Web-{BD385F4C-5774-4B62-934E-9ECD520E90B6}" dt="2023-02-02T18:14:49.449" v="2"/>
          <ac:spMkLst>
            <pc:docMk/>
            <pc:sldMk cId="3615260718" sldId="300"/>
            <ac:spMk id="4" creationId="{C4915084-8771-4DCA-39EA-2BB14F0AFF2D}"/>
          </ac:spMkLst>
        </pc:spChg>
        <pc:spChg chg="del">
          <ac:chgData name="Heather English" userId="48fsTqsmgXIr3O0h9tddhW2CFiuZw3j6gKIaOprD2KU=" providerId="None" clId="Web-{BD385F4C-5774-4B62-934E-9ECD520E90B6}" dt="2023-02-02T18:14:52.028" v="3"/>
          <ac:spMkLst>
            <pc:docMk/>
            <pc:sldMk cId="3615260718" sldId="300"/>
            <ac:spMk id="5" creationId="{19C27AAB-A0E8-4D07-C054-825821F51F4B}"/>
          </ac:spMkLst>
        </pc:spChg>
        <pc:picChg chg="add">
          <ac:chgData name="Heather English" userId="48fsTqsmgXIr3O0h9tddhW2CFiuZw3j6gKIaOprD2KU=" providerId="None" clId="Web-{BD385F4C-5774-4B62-934E-9ECD520E90B6}" dt="2023-02-02T18:15:00.653" v="4"/>
          <ac:picMkLst>
            <pc:docMk/>
            <pc:sldMk cId="3615260718" sldId="300"/>
            <ac:picMk id="7" creationId="{1C52DEC6-F93C-D077-A93D-809E96A0CC28}"/>
          </ac:picMkLst>
        </pc:picChg>
      </pc:sldChg>
      <pc:sldChg chg="addSp delSp modSp new del mod modClrScheme chgLayout">
        <pc:chgData name="Heather English" userId="48fsTqsmgXIr3O0h9tddhW2CFiuZw3j6gKIaOprD2KU=" providerId="None" clId="Web-{BD385F4C-5774-4B62-934E-9ECD520E90B6}" dt="2023-02-02T18:41:39.728" v="375"/>
        <pc:sldMkLst>
          <pc:docMk/>
          <pc:sldMk cId="2729543935" sldId="301"/>
        </pc:sldMkLst>
        <pc:spChg chg="mod ord">
          <ac:chgData name="Heather English" userId="48fsTqsmgXIr3O0h9tddhW2CFiuZw3j6gKIaOprD2KU=" providerId="None" clId="Web-{BD385F4C-5774-4B62-934E-9ECD520E90B6}" dt="2023-02-02T18:18:54.677" v="23"/>
          <ac:spMkLst>
            <pc:docMk/>
            <pc:sldMk cId="2729543935" sldId="301"/>
            <ac:spMk id="2" creationId="{6373A41C-B8CA-44E0-1363-D60DDE232889}"/>
          </ac:spMkLst>
        </pc:spChg>
        <pc:spChg chg="mod ord">
          <ac:chgData name="Heather English" userId="48fsTqsmgXIr3O0h9tddhW2CFiuZw3j6gKIaOprD2KU=" providerId="None" clId="Web-{BD385F4C-5774-4B62-934E-9ECD520E90B6}" dt="2023-02-02T18:18:54.677" v="23"/>
          <ac:spMkLst>
            <pc:docMk/>
            <pc:sldMk cId="2729543935" sldId="301"/>
            <ac:spMk id="3" creationId="{8D584F5F-771A-1847-6A73-74623A8EAC3C}"/>
          </ac:spMkLst>
        </pc:spChg>
        <pc:spChg chg="del">
          <ac:chgData name="Heather English" userId="48fsTqsmgXIr3O0h9tddhW2CFiuZw3j6gKIaOprD2KU=" providerId="None" clId="Web-{BD385F4C-5774-4B62-934E-9ECD520E90B6}" dt="2023-02-02T18:15:45.436" v="11"/>
          <ac:spMkLst>
            <pc:docMk/>
            <pc:sldMk cId="2729543935" sldId="301"/>
            <ac:spMk id="4" creationId="{F5CB69A0-42DD-336A-3D0D-DE40185B8406}"/>
          </ac:spMkLst>
        </pc:spChg>
        <pc:spChg chg="del">
          <ac:chgData name="Heather English" userId="48fsTqsmgXIr3O0h9tddhW2CFiuZw3j6gKIaOprD2KU=" providerId="None" clId="Web-{BD385F4C-5774-4B62-934E-9ECD520E90B6}" dt="2023-02-02T18:15:47.717" v="12"/>
          <ac:spMkLst>
            <pc:docMk/>
            <pc:sldMk cId="2729543935" sldId="301"/>
            <ac:spMk id="5" creationId="{FFA23AA0-C589-EFE2-5711-E69838450964}"/>
          </ac:spMkLst>
        </pc:spChg>
        <pc:picChg chg="add">
          <ac:chgData name="Heather English" userId="48fsTqsmgXIr3O0h9tddhW2CFiuZw3j6gKIaOprD2KU=" providerId="None" clId="Web-{BD385F4C-5774-4B62-934E-9ECD520E90B6}" dt="2023-02-02T18:15:53.280" v="13"/>
          <ac:picMkLst>
            <pc:docMk/>
            <pc:sldMk cId="2729543935" sldId="301"/>
            <ac:picMk id="7" creationId="{2C8FF006-930A-6EFE-F29B-9877B7335A8F}"/>
          </ac:picMkLst>
        </pc:picChg>
      </pc:sldChg>
      <pc:sldChg chg="add del ord replId">
        <pc:chgData name="Heather English" userId="48fsTqsmgXIr3O0h9tddhW2CFiuZw3j6gKIaOprD2KU=" providerId="None" clId="Web-{BD385F4C-5774-4B62-934E-9ECD520E90B6}" dt="2023-02-02T18:15:26.998" v="7"/>
        <pc:sldMkLst>
          <pc:docMk/>
          <pc:sldMk cId="3069712646" sldId="301"/>
        </pc:sldMkLst>
      </pc:sldChg>
      <pc:sldChg chg="new del">
        <pc:chgData name="Heather English" userId="48fsTqsmgXIr3O0h9tddhW2CFiuZw3j6gKIaOprD2KU=" providerId="None" clId="Web-{BD385F4C-5774-4B62-934E-9ECD520E90B6}" dt="2023-02-02T18:13:58.573" v="1"/>
        <pc:sldMkLst>
          <pc:docMk/>
          <pc:sldMk cId="3518959838" sldId="301"/>
        </pc:sldMkLst>
      </pc:sldChg>
      <pc:sldChg chg="addSp delSp modSp new">
        <pc:chgData name="Heather English" userId="48fsTqsmgXIr3O0h9tddhW2CFiuZw3j6gKIaOprD2KU=" providerId="None" clId="Web-{BD385F4C-5774-4B62-934E-9ECD520E90B6}" dt="2023-02-02T18:39:03.081" v="312" actId="20577"/>
        <pc:sldMkLst>
          <pc:docMk/>
          <pc:sldMk cId="3478166630" sldId="302"/>
        </pc:sldMkLst>
        <pc:spChg chg="mod">
          <ac:chgData name="Heather English" userId="48fsTqsmgXIr3O0h9tddhW2CFiuZw3j6gKIaOprD2KU=" providerId="None" clId="Web-{BD385F4C-5774-4B62-934E-9ECD520E90B6}" dt="2023-02-02T18:32:25.989" v="136" actId="20577"/>
          <ac:spMkLst>
            <pc:docMk/>
            <pc:sldMk cId="3478166630" sldId="302"/>
            <ac:spMk id="2" creationId="{BB7276F5-0001-E12B-F70B-24CE2D88F75D}"/>
          </ac:spMkLst>
        </pc:spChg>
        <pc:spChg chg="mod">
          <ac:chgData name="Heather English" userId="48fsTqsmgXIr3O0h9tddhW2CFiuZw3j6gKIaOprD2KU=" providerId="None" clId="Web-{BD385F4C-5774-4B62-934E-9ECD520E90B6}" dt="2023-02-02T18:39:03.081" v="312" actId="20577"/>
          <ac:spMkLst>
            <pc:docMk/>
            <pc:sldMk cId="3478166630" sldId="302"/>
            <ac:spMk id="3" creationId="{C866133E-E966-CE78-32C5-27614AC46DCA}"/>
          </ac:spMkLst>
        </pc:spChg>
        <pc:grpChg chg="add">
          <ac:chgData name="Heather English" userId="48fsTqsmgXIr3O0h9tddhW2CFiuZw3j6gKIaOprD2KU=" providerId="None" clId="Web-{BD385F4C-5774-4B62-934E-9ECD520E90B6}" dt="2023-02-02T18:37:33.109" v="206"/>
          <ac:grpSpMkLst>
            <pc:docMk/>
            <pc:sldMk cId="3478166630" sldId="302"/>
            <ac:grpSpMk id="9" creationId="{5297A09B-A4E7-294B-45F3-26EDB003A3AB}"/>
          </ac:grpSpMkLst>
        </pc:grpChg>
        <pc:picChg chg="add del">
          <ac:chgData name="Heather English" userId="48fsTqsmgXIr3O0h9tddhW2CFiuZw3j6gKIaOprD2KU=" providerId="None" clId="Web-{BD385F4C-5774-4B62-934E-9ECD520E90B6}" dt="2023-02-02T18:37:31.109" v="205"/>
          <ac:picMkLst>
            <pc:docMk/>
            <pc:sldMk cId="3478166630" sldId="302"/>
            <ac:picMk id="5" creationId="{2A7D0332-DF05-221A-3555-7846507EB9F5}"/>
          </ac:picMkLst>
        </pc:picChg>
      </pc:sldChg>
      <pc:sldChg chg="addSp delSp modSp new">
        <pc:chgData name="Heather English" userId="48fsTqsmgXIr3O0h9tddhW2CFiuZw3j6gKIaOprD2KU=" providerId="None" clId="Web-{BD385F4C-5774-4B62-934E-9ECD520E90B6}" dt="2023-02-02T18:39:16.910" v="327" actId="20577"/>
        <pc:sldMkLst>
          <pc:docMk/>
          <pc:sldMk cId="3504961165" sldId="303"/>
        </pc:sldMkLst>
        <pc:spChg chg="mod">
          <ac:chgData name="Heather English" userId="48fsTqsmgXIr3O0h9tddhW2CFiuZw3j6gKIaOprD2KU=" providerId="None" clId="Web-{BD385F4C-5774-4B62-934E-9ECD520E90B6}" dt="2023-02-02T18:32:57.162" v="159" actId="20577"/>
          <ac:spMkLst>
            <pc:docMk/>
            <pc:sldMk cId="3504961165" sldId="303"/>
            <ac:spMk id="2" creationId="{B17AA5B2-88E9-6EA2-FA24-F3A2E138E7C6}"/>
          </ac:spMkLst>
        </pc:spChg>
        <pc:spChg chg="mod">
          <ac:chgData name="Heather English" userId="48fsTqsmgXIr3O0h9tddhW2CFiuZw3j6gKIaOprD2KU=" providerId="None" clId="Web-{BD385F4C-5774-4B62-934E-9ECD520E90B6}" dt="2023-02-02T18:39:16.910" v="327" actId="20577"/>
          <ac:spMkLst>
            <pc:docMk/>
            <pc:sldMk cId="3504961165" sldId="303"/>
            <ac:spMk id="3" creationId="{24AC0360-3D72-6ADC-CB06-C73C1BA21039}"/>
          </ac:spMkLst>
        </pc:spChg>
        <pc:grpChg chg="add">
          <ac:chgData name="Heather English" userId="48fsTqsmgXIr3O0h9tddhW2CFiuZw3j6gKIaOprD2KU=" providerId="None" clId="Web-{BD385F4C-5774-4B62-934E-9ECD520E90B6}" dt="2023-02-02T18:37:39.688" v="208"/>
          <ac:grpSpMkLst>
            <pc:docMk/>
            <pc:sldMk cId="3504961165" sldId="303"/>
            <ac:grpSpMk id="9" creationId="{B3281A40-01EB-9C88-5E8A-957F4F5FFB95}"/>
          </ac:grpSpMkLst>
        </pc:grpChg>
        <pc:picChg chg="add del">
          <ac:chgData name="Heather English" userId="48fsTqsmgXIr3O0h9tddhW2CFiuZw3j6gKIaOprD2KU=" providerId="None" clId="Web-{BD385F4C-5774-4B62-934E-9ECD520E90B6}" dt="2023-02-02T18:37:38.406" v="207"/>
          <ac:picMkLst>
            <pc:docMk/>
            <pc:sldMk cId="3504961165" sldId="303"/>
            <ac:picMk id="5" creationId="{B0A80579-CA79-A8C3-7952-F62BEE180DF2}"/>
          </ac:picMkLst>
        </pc:picChg>
      </pc:sldChg>
      <pc:sldChg chg="addSp modSp new">
        <pc:chgData name="Heather English" userId="48fsTqsmgXIr3O0h9tddhW2CFiuZw3j6gKIaOprD2KU=" providerId="None" clId="Web-{BD385F4C-5774-4B62-934E-9ECD520E90B6}" dt="2023-02-02T18:27:26.587" v="82" actId="1076"/>
        <pc:sldMkLst>
          <pc:docMk/>
          <pc:sldMk cId="1863024112" sldId="304"/>
        </pc:sldMkLst>
        <pc:spChg chg="mod">
          <ac:chgData name="Heather English" userId="48fsTqsmgXIr3O0h9tddhW2CFiuZw3j6gKIaOprD2KU=" providerId="None" clId="Web-{BD385F4C-5774-4B62-934E-9ECD520E90B6}" dt="2023-02-02T18:26:32.913" v="81" actId="20577"/>
          <ac:spMkLst>
            <pc:docMk/>
            <pc:sldMk cId="1863024112" sldId="304"/>
            <ac:spMk id="2" creationId="{082A1149-ED85-2A78-73C6-714069F6ECD2}"/>
          </ac:spMkLst>
        </pc:spChg>
        <pc:spChg chg="mod">
          <ac:chgData name="Heather English" userId="48fsTqsmgXIr3O0h9tddhW2CFiuZw3j6gKIaOprD2KU=" providerId="None" clId="Web-{BD385F4C-5774-4B62-934E-9ECD520E90B6}" dt="2023-02-02T18:27:26.587" v="82" actId="1076"/>
          <ac:spMkLst>
            <pc:docMk/>
            <pc:sldMk cId="1863024112" sldId="304"/>
            <ac:spMk id="3" creationId="{3CB4F462-0EC7-AD5D-B720-CF4672C15F13}"/>
          </ac:spMkLst>
        </pc:spChg>
        <pc:picChg chg="add mod">
          <ac:chgData name="Heather English" userId="48fsTqsmgXIr3O0h9tddhW2CFiuZw3j6gKIaOprD2KU=" providerId="None" clId="Web-{BD385F4C-5774-4B62-934E-9ECD520E90B6}" dt="2023-02-02T18:24:45.487" v="80" actId="1076"/>
          <ac:picMkLst>
            <pc:docMk/>
            <pc:sldMk cId="1863024112" sldId="304"/>
            <ac:picMk id="4" creationId="{04365B37-9153-161F-43B4-B39F922CEC49}"/>
          </ac:picMkLst>
        </pc:picChg>
      </pc:sldChg>
      <pc:sldChg chg="addSp modSp new">
        <pc:chgData name="Heather English" userId="48fsTqsmgXIr3O0h9tddhW2CFiuZw3j6gKIaOprD2KU=" providerId="None" clId="Web-{BD385F4C-5774-4B62-934E-9ECD520E90B6}" dt="2023-02-02T18:37:25.609" v="204"/>
        <pc:sldMkLst>
          <pc:docMk/>
          <pc:sldMk cId="2571975815" sldId="305"/>
        </pc:sldMkLst>
        <pc:spChg chg="mod">
          <ac:chgData name="Heather English" userId="48fsTqsmgXIr3O0h9tddhW2CFiuZw3j6gKIaOprD2KU=" providerId="None" clId="Web-{BD385F4C-5774-4B62-934E-9ECD520E90B6}" dt="2023-02-02T18:30:22.312" v="106" actId="20577"/>
          <ac:spMkLst>
            <pc:docMk/>
            <pc:sldMk cId="2571975815" sldId="305"/>
            <ac:spMk id="2" creationId="{69D4D8B7-EF41-A965-3C1C-929E79AADAFB}"/>
          </ac:spMkLst>
        </pc:spChg>
        <pc:spChg chg="mod">
          <ac:chgData name="Heather English" userId="48fsTqsmgXIr3O0h9tddhW2CFiuZw3j6gKIaOprD2KU=" providerId="None" clId="Web-{BD385F4C-5774-4B62-934E-9ECD520E90B6}" dt="2023-02-02T18:33:33.132" v="165" actId="14100"/>
          <ac:spMkLst>
            <pc:docMk/>
            <pc:sldMk cId="2571975815" sldId="305"/>
            <ac:spMk id="3" creationId="{FD89CF5D-8E92-C216-AD42-C67091095366}"/>
          </ac:spMkLst>
        </pc:spChg>
        <pc:spChg chg="add mod">
          <ac:chgData name="Heather English" userId="48fsTqsmgXIr3O0h9tddhW2CFiuZw3j6gKIaOprD2KU=" providerId="None" clId="Web-{BD385F4C-5774-4B62-934E-9ECD520E90B6}" dt="2023-02-02T18:36:55.999" v="203" actId="20577"/>
          <ac:spMkLst>
            <pc:docMk/>
            <pc:sldMk cId="2571975815" sldId="305"/>
            <ac:spMk id="6" creationId="{F8F290E2-6B55-13FE-CB6C-88EF03768F2E}"/>
          </ac:spMkLst>
        </pc:spChg>
        <pc:grpChg chg="add">
          <ac:chgData name="Heather English" userId="48fsTqsmgXIr3O0h9tddhW2CFiuZw3j6gKIaOprD2KU=" providerId="None" clId="Web-{BD385F4C-5774-4B62-934E-9ECD520E90B6}" dt="2023-02-02T18:37:25.609" v="204"/>
          <ac:grpSpMkLst>
            <pc:docMk/>
            <pc:sldMk cId="2571975815" sldId="305"/>
            <ac:grpSpMk id="7" creationId="{EE022173-F811-848A-95D2-5589A898083E}"/>
          </ac:grpSpMkLst>
        </pc:grpChg>
        <pc:picChg chg="add mod">
          <ac:chgData name="Heather English" userId="48fsTqsmgXIr3O0h9tddhW2CFiuZw3j6gKIaOprD2KU=" providerId="None" clId="Web-{BD385F4C-5774-4B62-934E-9ECD520E90B6}" dt="2023-02-02T18:34:01.977" v="166" actId="1076"/>
          <ac:picMkLst>
            <pc:docMk/>
            <pc:sldMk cId="2571975815" sldId="305"/>
            <ac:picMk id="5" creationId="{F62A41D7-B3B3-405A-F06B-FB7B9B736B57}"/>
          </ac:picMkLst>
        </pc:picChg>
      </pc:sldChg>
      <pc:sldChg chg="modSp add replId">
        <pc:chgData name="Heather English" userId="48fsTqsmgXIr3O0h9tddhW2CFiuZw3j6gKIaOprD2KU=" providerId="None" clId="Web-{BD385F4C-5774-4B62-934E-9ECD520E90B6}" dt="2023-02-02T18:39:22.004" v="328" actId="20577"/>
        <pc:sldMkLst>
          <pc:docMk/>
          <pc:sldMk cId="2764521558" sldId="306"/>
        </pc:sldMkLst>
        <pc:spChg chg="mod">
          <ac:chgData name="Heather English" userId="48fsTqsmgXIr3O0h9tddhW2CFiuZw3j6gKIaOprD2KU=" providerId="None" clId="Web-{BD385F4C-5774-4B62-934E-9ECD520E90B6}" dt="2023-02-02T18:38:27.830" v="266" actId="20577"/>
          <ac:spMkLst>
            <pc:docMk/>
            <pc:sldMk cId="2764521558" sldId="306"/>
            <ac:spMk id="2" creationId="{B17AA5B2-88E9-6EA2-FA24-F3A2E138E7C6}"/>
          </ac:spMkLst>
        </pc:spChg>
        <pc:spChg chg="mod">
          <ac:chgData name="Heather English" userId="48fsTqsmgXIr3O0h9tddhW2CFiuZw3j6gKIaOprD2KU=" providerId="None" clId="Web-{BD385F4C-5774-4B62-934E-9ECD520E90B6}" dt="2023-02-02T18:39:22.004" v="328" actId="20577"/>
          <ac:spMkLst>
            <pc:docMk/>
            <pc:sldMk cId="2764521558" sldId="306"/>
            <ac:spMk id="3" creationId="{24AC0360-3D72-6ADC-CB06-C73C1BA21039}"/>
          </ac:spMkLst>
        </pc:spChg>
      </pc:sldChg>
      <pc:sldChg chg="modSp add ord replId">
        <pc:chgData name="Heather English" userId="48fsTqsmgXIr3O0h9tddhW2CFiuZw3j6gKIaOprD2KU=" providerId="None" clId="Web-{BD385F4C-5774-4B62-934E-9ECD520E90B6}" dt="2023-02-02T18:40:27.710" v="359" actId="20577"/>
        <pc:sldMkLst>
          <pc:docMk/>
          <pc:sldMk cId="3932140296" sldId="307"/>
        </pc:sldMkLst>
        <pc:spChg chg="mod">
          <ac:chgData name="Heather English" userId="48fsTqsmgXIr3O0h9tddhW2CFiuZw3j6gKIaOprD2KU=" providerId="None" clId="Web-{BD385F4C-5774-4B62-934E-9ECD520E90B6}" dt="2023-02-02T18:39:54.708" v="342" actId="20577"/>
          <ac:spMkLst>
            <pc:docMk/>
            <pc:sldMk cId="3932140296" sldId="307"/>
            <ac:spMk id="2" creationId="{B17AA5B2-88E9-6EA2-FA24-F3A2E138E7C6}"/>
          </ac:spMkLst>
        </pc:spChg>
        <pc:spChg chg="mod">
          <ac:chgData name="Heather English" userId="48fsTqsmgXIr3O0h9tddhW2CFiuZw3j6gKIaOprD2KU=" providerId="None" clId="Web-{BD385F4C-5774-4B62-934E-9ECD520E90B6}" dt="2023-02-02T18:40:27.710" v="359" actId="20577"/>
          <ac:spMkLst>
            <pc:docMk/>
            <pc:sldMk cId="3932140296" sldId="307"/>
            <ac:spMk id="3" creationId="{24AC0360-3D72-6ADC-CB06-C73C1BA21039}"/>
          </ac:spMkLst>
        </pc:spChg>
      </pc:sldChg>
      <pc:sldChg chg="modSp add ord replId">
        <pc:chgData name="Heather English" userId="48fsTqsmgXIr3O0h9tddhW2CFiuZw3j6gKIaOprD2KU=" providerId="None" clId="Web-{BD385F4C-5774-4B62-934E-9ECD520E90B6}" dt="2023-02-02T18:41:35.134" v="373" actId="20577"/>
        <pc:sldMkLst>
          <pc:docMk/>
          <pc:sldMk cId="2473082998" sldId="308"/>
        </pc:sldMkLst>
        <pc:spChg chg="mod">
          <ac:chgData name="Heather English" userId="48fsTqsmgXIr3O0h9tddhW2CFiuZw3j6gKIaOprD2KU=" providerId="None" clId="Web-{BD385F4C-5774-4B62-934E-9ECD520E90B6}" dt="2023-02-02T18:40:39.538" v="362" actId="20577"/>
          <ac:spMkLst>
            <pc:docMk/>
            <pc:sldMk cId="2473082998" sldId="308"/>
            <ac:spMk id="2" creationId="{69D4D8B7-EF41-A965-3C1C-929E79AADAFB}"/>
          </ac:spMkLst>
        </pc:spChg>
        <pc:spChg chg="mod">
          <ac:chgData name="Heather English" userId="48fsTqsmgXIr3O0h9tddhW2CFiuZw3j6gKIaOprD2KU=" providerId="None" clId="Web-{BD385F4C-5774-4B62-934E-9ECD520E90B6}" dt="2023-02-02T18:41:35.134" v="373" actId="20577"/>
          <ac:spMkLst>
            <pc:docMk/>
            <pc:sldMk cId="2473082998" sldId="308"/>
            <ac:spMk id="3" creationId="{FD89CF5D-8E92-C216-AD42-C67091095366}"/>
          </ac:spMkLst>
        </pc:spChg>
      </pc:sldChg>
      <pc:sldChg chg="addSp delSp modSp add mod ord replId modClrScheme chgLayout">
        <pc:chgData name="Heather English" userId="48fsTqsmgXIr3O0h9tddhW2CFiuZw3j6gKIaOprD2KU=" providerId="None" clId="Web-{BD385F4C-5774-4B62-934E-9ECD520E90B6}" dt="2023-02-02T18:48:52.510" v="601"/>
        <pc:sldMkLst>
          <pc:docMk/>
          <pc:sldMk cId="864869548" sldId="309"/>
        </pc:sldMkLst>
        <pc:spChg chg="mod ord">
          <ac:chgData name="Heather English" userId="48fsTqsmgXIr3O0h9tddhW2CFiuZw3j6gKIaOprD2KU=" providerId="None" clId="Web-{BD385F4C-5774-4B62-934E-9ECD520E90B6}" dt="2023-02-02T18:48:52.510" v="601"/>
          <ac:spMkLst>
            <pc:docMk/>
            <pc:sldMk cId="864869548" sldId="309"/>
            <ac:spMk id="2" creationId="{B17AA5B2-88E9-6EA2-FA24-F3A2E138E7C6}"/>
          </ac:spMkLst>
        </pc:spChg>
        <pc:spChg chg="mod ord">
          <ac:chgData name="Heather English" userId="48fsTqsmgXIr3O0h9tddhW2CFiuZw3j6gKIaOprD2KU=" providerId="None" clId="Web-{BD385F4C-5774-4B62-934E-9ECD520E90B6}" dt="2023-02-02T18:48:52.510" v="601"/>
          <ac:spMkLst>
            <pc:docMk/>
            <pc:sldMk cId="864869548" sldId="309"/>
            <ac:spMk id="3" creationId="{24AC0360-3D72-6ADC-CB06-C73C1BA21039}"/>
          </ac:spMkLst>
        </pc:spChg>
        <pc:spChg chg="add del mod ord">
          <ac:chgData name="Heather English" userId="48fsTqsmgXIr3O0h9tddhW2CFiuZw3j6gKIaOprD2KU=" providerId="None" clId="Web-{BD385F4C-5774-4B62-934E-9ECD520E90B6}" dt="2023-02-02T18:48:52.510" v="601"/>
          <ac:spMkLst>
            <pc:docMk/>
            <pc:sldMk cId="864869548" sldId="309"/>
            <ac:spMk id="4" creationId="{0D15AD98-7303-802C-BE46-9856628BC7B0}"/>
          </ac:spMkLst>
        </pc:spChg>
      </pc:sldChg>
      <pc:sldChg chg="modSp add replId">
        <pc:chgData name="Heather English" userId="48fsTqsmgXIr3O0h9tddhW2CFiuZw3j6gKIaOprD2KU=" providerId="None" clId="Web-{BD385F4C-5774-4B62-934E-9ECD520E90B6}" dt="2023-02-02T18:48:31.931" v="598" actId="20577"/>
        <pc:sldMkLst>
          <pc:docMk/>
          <pc:sldMk cId="4089890887" sldId="310"/>
        </pc:sldMkLst>
        <pc:spChg chg="mod">
          <ac:chgData name="Heather English" userId="48fsTqsmgXIr3O0h9tddhW2CFiuZw3j6gKIaOprD2KU=" providerId="None" clId="Web-{BD385F4C-5774-4B62-934E-9ECD520E90B6}" dt="2023-02-02T18:42:51.199" v="420" actId="20577"/>
          <ac:spMkLst>
            <pc:docMk/>
            <pc:sldMk cId="4089890887" sldId="310"/>
            <ac:spMk id="2" creationId="{69D4D8B7-EF41-A965-3C1C-929E79AADAFB}"/>
          </ac:spMkLst>
        </pc:spChg>
        <pc:spChg chg="mod">
          <ac:chgData name="Heather English" userId="48fsTqsmgXIr3O0h9tddhW2CFiuZw3j6gKIaOprD2KU=" providerId="None" clId="Web-{BD385F4C-5774-4B62-934E-9ECD520E90B6}" dt="2023-02-02T18:48:31.931" v="598" actId="20577"/>
          <ac:spMkLst>
            <pc:docMk/>
            <pc:sldMk cId="4089890887" sldId="310"/>
            <ac:spMk id="3" creationId="{FD89CF5D-8E92-C216-AD42-C67091095366}"/>
          </ac:spMkLst>
        </pc:spChg>
      </pc:sldChg>
      <pc:sldChg chg="modSp add mod ord replId modClrScheme chgLayout">
        <pc:chgData name="Heather English" userId="48fsTqsmgXIr3O0h9tddhW2CFiuZw3j6gKIaOprD2KU=" providerId="None" clId="Web-{BD385F4C-5774-4B62-934E-9ECD520E90B6}" dt="2023-02-02T19:05:30.765" v="1001" actId="20577"/>
        <pc:sldMkLst>
          <pc:docMk/>
          <pc:sldMk cId="1866468608" sldId="311"/>
        </pc:sldMkLst>
        <pc:spChg chg="mod ord">
          <ac:chgData name="Heather English" userId="48fsTqsmgXIr3O0h9tddhW2CFiuZw3j6gKIaOprD2KU=" providerId="None" clId="Web-{BD385F4C-5774-4B62-934E-9ECD520E90B6}" dt="2023-02-02T18:58:59.032" v="847" actId="20577"/>
          <ac:spMkLst>
            <pc:docMk/>
            <pc:sldMk cId="1866468608" sldId="311"/>
            <ac:spMk id="2" creationId="{69D4D8B7-EF41-A965-3C1C-929E79AADAFB}"/>
          </ac:spMkLst>
        </pc:spChg>
        <pc:spChg chg="mod ord">
          <ac:chgData name="Heather English" userId="48fsTqsmgXIr3O0h9tddhW2CFiuZw3j6gKIaOprD2KU=" providerId="None" clId="Web-{BD385F4C-5774-4B62-934E-9ECD520E90B6}" dt="2023-02-02T19:05:30.765" v="1001" actId="20577"/>
          <ac:spMkLst>
            <pc:docMk/>
            <pc:sldMk cId="1866468608" sldId="311"/>
            <ac:spMk id="3" creationId="{FD89CF5D-8E92-C216-AD42-C67091095366}"/>
          </ac:spMkLst>
        </pc:spChg>
      </pc:sldChg>
      <pc:sldChg chg="addSp modSp add replId">
        <pc:chgData name="Heather English" userId="48fsTqsmgXIr3O0h9tddhW2CFiuZw3j6gKIaOprD2KU=" providerId="None" clId="Web-{BD385F4C-5774-4B62-934E-9ECD520E90B6}" dt="2023-02-02T19:21:59.989" v="1480"/>
        <pc:sldMkLst>
          <pc:docMk/>
          <pc:sldMk cId="3280363200" sldId="312"/>
        </pc:sldMkLst>
        <pc:spChg chg="mod">
          <ac:chgData name="Heather English" userId="48fsTqsmgXIr3O0h9tddhW2CFiuZw3j6gKIaOprD2KU=" providerId="None" clId="Web-{BD385F4C-5774-4B62-934E-9ECD520E90B6}" dt="2023-02-02T19:00:32.848" v="904" actId="14100"/>
          <ac:spMkLst>
            <pc:docMk/>
            <pc:sldMk cId="3280363200" sldId="312"/>
            <ac:spMk id="2" creationId="{69D4D8B7-EF41-A965-3C1C-929E79AADAFB}"/>
          </ac:spMkLst>
        </pc:spChg>
        <pc:spChg chg="mod">
          <ac:chgData name="Heather English" userId="48fsTqsmgXIr3O0h9tddhW2CFiuZw3j6gKIaOprD2KU=" providerId="None" clId="Web-{BD385F4C-5774-4B62-934E-9ECD520E90B6}" dt="2023-02-02T19:03:52.980" v="941" actId="14100"/>
          <ac:spMkLst>
            <pc:docMk/>
            <pc:sldMk cId="3280363200" sldId="312"/>
            <ac:spMk id="3" creationId="{FD89CF5D-8E92-C216-AD42-C67091095366}"/>
          </ac:spMkLst>
        </pc:spChg>
        <pc:graphicFrameChg chg="add mod modGraphic">
          <ac:chgData name="Heather English" userId="48fsTqsmgXIr3O0h9tddhW2CFiuZw3j6gKIaOprD2KU=" providerId="None" clId="Web-{BD385F4C-5774-4B62-934E-9ECD520E90B6}" dt="2023-02-02T19:21:59.989" v="1480"/>
          <ac:graphicFrameMkLst>
            <pc:docMk/>
            <pc:sldMk cId="3280363200" sldId="312"/>
            <ac:graphicFrameMk id="4" creationId="{BD490B46-C94E-522E-DAEA-FBB86B2061E9}"/>
          </ac:graphicFrameMkLst>
        </pc:graphicFrameChg>
      </pc:sldChg>
      <pc:sldChg chg="modSp add replId">
        <pc:chgData name="Heather English" userId="48fsTqsmgXIr3O0h9tddhW2CFiuZw3j6gKIaOprD2KU=" providerId="None" clId="Web-{BD385F4C-5774-4B62-934E-9ECD520E90B6}" dt="2023-02-02T19:10:55.574" v="1156"/>
        <pc:sldMkLst>
          <pc:docMk/>
          <pc:sldMk cId="566631334" sldId="313"/>
        </pc:sldMkLst>
        <pc:spChg chg="mod">
          <ac:chgData name="Heather English" userId="48fsTqsmgXIr3O0h9tddhW2CFiuZw3j6gKIaOprD2KU=" providerId="None" clId="Web-{BD385F4C-5774-4B62-934E-9ECD520E90B6}" dt="2023-02-02T19:05:59.110" v="1011" actId="20577"/>
          <ac:spMkLst>
            <pc:docMk/>
            <pc:sldMk cId="566631334" sldId="313"/>
            <ac:spMk id="3" creationId="{FD89CF5D-8E92-C216-AD42-C67091095366}"/>
          </ac:spMkLst>
        </pc:spChg>
        <pc:graphicFrameChg chg="mod modGraphic">
          <ac:chgData name="Heather English" userId="48fsTqsmgXIr3O0h9tddhW2CFiuZw3j6gKIaOprD2KU=" providerId="None" clId="Web-{BD385F4C-5774-4B62-934E-9ECD520E90B6}" dt="2023-02-02T19:10:55.574" v="1156"/>
          <ac:graphicFrameMkLst>
            <pc:docMk/>
            <pc:sldMk cId="566631334" sldId="313"/>
            <ac:graphicFrameMk id="4" creationId="{BD490B46-C94E-522E-DAEA-FBB86B2061E9}"/>
          </ac:graphicFrameMkLst>
        </pc:graphicFrameChg>
      </pc:sldChg>
      <pc:sldChg chg="addSp delSp modSp add del replId">
        <pc:chgData name="Heather English" userId="48fsTqsmgXIr3O0h9tddhW2CFiuZw3j6gKIaOprD2KU=" providerId="None" clId="Web-{BD385F4C-5774-4B62-934E-9ECD520E90B6}" dt="2023-02-02T19:40:10.264" v="1622"/>
        <pc:sldMkLst>
          <pc:docMk/>
          <pc:sldMk cId="1512700861" sldId="314"/>
        </pc:sldMkLst>
        <pc:spChg chg="mod">
          <ac:chgData name="Heather English" userId="48fsTqsmgXIr3O0h9tddhW2CFiuZw3j6gKIaOprD2KU=" providerId="None" clId="Web-{BD385F4C-5774-4B62-934E-9ECD520E90B6}" dt="2023-02-02T19:14:39.270" v="1199" actId="20577"/>
          <ac:spMkLst>
            <pc:docMk/>
            <pc:sldMk cId="1512700861" sldId="314"/>
            <ac:spMk id="2" creationId="{69D4D8B7-EF41-A965-3C1C-929E79AADAFB}"/>
          </ac:spMkLst>
        </pc:spChg>
        <pc:spChg chg="del">
          <ac:chgData name="Heather English" userId="48fsTqsmgXIr3O0h9tddhW2CFiuZw3j6gKIaOprD2KU=" providerId="None" clId="Web-{BD385F4C-5774-4B62-934E-9ECD520E90B6}" dt="2023-02-02T19:11:21.106" v="1161"/>
          <ac:spMkLst>
            <pc:docMk/>
            <pc:sldMk cId="1512700861" sldId="314"/>
            <ac:spMk id="3" creationId="{FD89CF5D-8E92-C216-AD42-C67091095366}"/>
          </ac:spMkLst>
        </pc:spChg>
        <pc:spChg chg="add del mod">
          <ac:chgData name="Heather English" userId="48fsTqsmgXIr3O0h9tddhW2CFiuZw3j6gKIaOprD2KU=" providerId="None" clId="Web-{BD385F4C-5774-4B62-934E-9ECD520E90B6}" dt="2023-02-02T19:13:19.267" v="1162"/>
          <ac:spMkLst>
            <pc:docMk/>
            <pc:sldMk cId="1512700861" sldId="314"/>
            <ac:spMk id="9" creationId="{E176850D-BFBE-1CF9-BD6E-2638402BE354}"/>
          </ac:spMkLst>
        </pc:spChg>
        <pc:spChg chg="add mod">
          <ac:chgData name="Heather English" userId="48fsTqsmgXIr3O0h9tddhW2CFiuZw3j6gKIaOprD2KU=" providerId="None" clId="Web-{BD385F4C-5774-4B62-934E-9ECD520E90B6}" dt="2023-02-02T19:17:04.822" v="1230"/>
          <ac:spMkLst>
            <pc:docMk/>
            <pc:sldMk cId="1512700861" sldId="314"/>
            <ac:spMk id="13" creationId="{08E3A492-1E04-63FF-4044-961DBA1045DA}"/>
          </ac:spMkLst>
        </pc:spChg>
        <pc:graphicFrameChg chg="del mod modGraphic">
          <ac:chgData name="Heather English" userId="48fsTqsmgXIr3O0h9tddhW2CFiuZw3j6gKIaOprD2KU=" providerId="None" clId="Web-{BD385F4C-5774-4B62-934E-9ECD520E90B6}" dt="2023-02-02T19:11:19.544" v="1160"/>
          <ac:graphicFrameMkLst>
            <pc:docMk/>
            <pc:sldMk cId="1512700861" sldId="314"/>
            <ac:graphicFrameMk id="4" creationId="{BD490B46-C94E-522E-DAEA-FBB86B2061E9}"/>
          </ac:graphicFrameMkLst>
        </pc:graphicFrameChg>
        <pc:picChg chg="add del mod ord modCrop">
          <ac:chgData name="Heather English" userId="48fsTqsmgXIr3O0h9tddhW2CFiuZw3j6gKIaOprD2KU=" providerId="None" clId="Web-{BD385F4C-5774-4B62-934E-9ECD520E90B6}" dt="2023-02-02T19:17:04.822" v="1230"/>
          <ac:picMkLst>
            <pc:docMk/>
            <pc:sldMk cId="1512700861" sldId="314"/>
            <ac:picMk id="10" creationId="{B4808C6A-43A4-7167-5857-0EA53623D858}"/>
          </ac:picMkLst>
        </pc:picChg>
        <pc:picChg chg="add del mod modCrop">
          <ac:chgData name="Heather English" userId="48fsTqsmgXIr3O0h9tddhW2CFiuZw3j6gKIaOprD2KU=" providerId="None" clId="Web-{BD385F4C-5774-4B62-934E-9ECD520E90B6}" dt="2023-02-02T19:17:03.775" v="1229"/>
          <ac:picMkLst>
            <pc:docMk/>
            <pc:sldMk cId="1512700861" sldId="314"/>
            <ac:picMk id="11" creationId="{D276C715-DFF6-2765-FB0B-120DE563F944}"/>
          </ac:picMkLst>
        </pc:picChg>
      </pc:sldChg>
      <pc:sldChg chg="addSp modSp new">
        <pc:chgData name="Heather English" userId="48fsTqsmgXIr3O0h9tddhW2CFiuZw3j6gKIaOprD2KU=" providerId="None" clId="Web-{BD385F4C-5774-4B62-934E-9ECD520E90B6}" dt="2023-02-02T19:40:35.125" v="1625" actId="14100"/>
        <pc:sldMkLst>
          <pc:docMk/>
          <pc:sldMk cId="4185822954" sldId="315"/>
        </pc:sldMkLst>
        <pc:grpChg chg="add">
          <ac:chgData name="Heather English" userId="48fsTqsmgXIr3O0h9tddhW2CFiuZw3j6gKIaOprD2KU=" providerId="None" clId="Web-{BD385F4C-5774-4B62-934E-9ECD520E90B6}" dt="2023-02-02T19:40:21.734" v="1623"/>
          <ac:grpSpMkLst>
            <pc:docMk/>
            <pc:sldMk cId="4185822954" sldId="315"/>
            <ac:grpSpMk id="9" creationId="{80F77FEC-FB3F-B4DD-C236-4F6C987D344D}"/>
          </ac:grpSpMkLst>
        </pc:grpChg>
        <pc:picChg chg="add mod">
          <ac:chgData name="Heather English" userId="48fsTqsmgXIr3O0h9tddhW2CFiuZw3j6gKIaOprD2KU=" providerId="None" clId="Web-{BD385F4C-5774-4B62-934E-9ECD520E90B6}" dt="2023-02-02T19:40:26.546" v="1624" actId="14100"/>
          <ac:picMkLst>
            <pc:docMk/>
            <pc:sldMk cId="4185822954" sldId="315"/>
            <ac:picMk id="3" creationId="{4E5A203A-38E3-8331-0420-A8DB772EEE0D}"/>
          </ac:picMkLst>
        </pc:picChg>
        <pc:picChg chg="add mod">
          <ac:chgData name="Heather English" userId="48fsTqsmgXIr3O0h9tddhW2CFiuZw3j6gKIaOprD2KU=" providerId="None" clId="Web-{BD385F4C-5774-4B62-934E-9ECD520E90B6}" dt="2023-02-02T19:40:35.125" v="1625" actId="14100"/>
          <ac:picMkLst>
            <pc:docMk/>
            <pc:sldMk cId="4185822954" sldId="315"/>
            <ac:picMk id="5" creationId="{4ED9EC3B-AE22-D909-014D-D32F71324878}"/>
          </ac:picMkLst>
        </pc:picChg>
      </pc:sldChg>
      <pc:sldChg chg="modSp add ord replId">
        <pc:chgData name="Heather English" userId="48fsTqsmgXIr3O0h9tddhW2CFiuZw3j6gKIaOprD2KU=" providerId="None" clId="Web-{BD385F4C-5774-4B62-934E-9ECD520E90B6}" dt="2023-02-02T19:21:53.786" v="1474"/>
        <pc:sldMkLst>
          <pc:docMk/>
          <pc:sldMk cId="1392245071" sldId="316"/>
        </pc:sldMkLst>
        <pc:spChg chg="mod">
          <ac:chgData name="Heather English" userId="48fsTqsmgXIr3O0h9tddhW2CFiuZw3j6gKIaOprD2KU=" providerId="None" clId="Web-{BD385F4C-5774-4B62-934E-9ECD520E90B6}" dt="2023-02-02T19:18:55.123" v="1255" actId="20577"/>
          <ac:spMkLst>
            <pc:docMk/>
            <pc:sldMk cId="1392245071" sldId="316"/>
            <ac:spMk id="2" creationId="{69D4D8B7-EF41-A965-3C1C-929E79AADAFB}"/>
          </ac:spMkLst>
        </pc:spChg>
        <pc:spChg chg="mod">
          <ac:chgData name="Heather English" userId="48fsTqsmgXIr3O0h9tddhW2CFiuZw3j6gKIaOprD2KU=" providerId="None" clId="Web-{BD385F4C-5774-4B62-934E-9ECD520E90B6}" dt="2023-02-02T19:19:28.624" v="1306" actId="20577"/>
          <ac:spMkLst>
            <pc:docMk/>
            <pc:sldMk cId="1392245071" sldId="316"/>
            <ac:spMk id="3" creationId="{FD89CF5D-8E92-C216-AD42-C67091095366}"/>
          </ac:spMkLst>
        </pc:spChg>
        <pc:graphicFrameChg chg="mod modGraphic">
          <ac:chgData name="Heather English" userId="48fsTqsmgXIr3O0h9tddhW2CFiuZw3j6gKIaOprD2KU=" providerId="None" clId="Web-{BD385F4C-5774-4B62-934E-9ECD520E90B6}" dt="2023-02-02T19:21:53.786" v="1474"/>
          <ac:graphicFrameMkLst>
            <pc:docMk/>
            <pc:sldMk cId="1392245071" sldId="316"/>
            <ac:graphicFrameMk id="4" creationId="{BD490B46-C94E-522E-DAEA-FBB86B2061E9}"/>
          </ac:graphicFrameMkLst>
        </pc:graphicFrameChg>
      </pc:sldChg>
      <pc:sldChg chg="add del replId">
        <pc:chgData name="Heather English" userId="48fsTqsmgXIr3O0h9tddhW2CFiuZw3j6gKIaOprD2KU=" providerId="None" clId="Web-{BD385F4C-5774-4B62-934E-9ECD520E90B6}" dt="2023-02-02T19:15:17.006" v="1205"/>
        <pc:sldMkLst>
          <pc:docMk/>
          <pc:sldMk cId="2537662737" sldId="316"/>
        </pc:sldMkLst>
      </pc:sldChg>
      <pc:sldChg chg="addSp delSp modSp add replId">
        <pc:chgData name="Heather English" userId="48fsTqsmgXIr3O0h9tddhW2CFiuZw3j6gKIaOprD2KU=" providerId="None" clId="Web-{BD385F4C-5774-4B62-934E-9ECD520E90B6}" dt="2023-02-02T19:39:55.717" v="1621" actId="20577"/>
        <pc:sldMkLst>
          <pc:docMk/>
          <pc:sldMk cId="2041340069" sldId="317"/>
        </pc:sldMkLst>
        <pc:spChg chg="mod">
          <ac:chgData name="Heather English" userId="48fsTqsmgXIr3O0h9tddhW2CFiuZw3j6gKIaOprD2KU=" providerId="None" clId="Web-{BD385F4C-5774-4B62-934E-9ECD520E90B6}" dt="2023-02-02T19:39:55.717" v="1621" actId="20577"/>
          <ac:spMkLst>
            <pc:docMk/>
            <pc:sldMk cId="2041340069" sldId="317"/>
            <ac:spMk id="3" creationId="{FD89CF5D-8E92-C216-AD42-C67091095366}"/>
          </ac:spMkLst>
        </pc:spChg>
        <pc:graphicFrameChg chg="del">
          <ac:chgData name="Heather English" userId="48fsTqsmgXIr3O0h9tddhW2CFiuZw3j6gKIaOprD2KU=" providerId="None" clId="Web-{BD385F4C-5774-4B62-934E-9ECD520E90B6}" dt="2023-02-02T19:22:26.242" v="1482"/>
          <ac:graphicFrameMkLst>
            <pc:docMk/>
            <pc:sldMk cId="2041340069" sldId="317"/>
            <ac:graphicFrameMk id="4" creationId="{BD490B46-C94E-522E-DAEA-FBB86B2061E9}"/>
          </ac:graphicFrameMkLst>
        </pc:graphicFrameChg>
        <pc:picChg chg="add del mod">
          <ac:chgData name="Heather English" userId="48fsTqsmgXIr3O0h9tddhW2CFiuZw3j6gKIaOprD2KU=" providerId="None" clId="Web-{BD385F4C-5774-4B62-934E-9ECD520E90B6}" dt="2023-02-02T19:31:36.073" v="1581"/>
          <ac:picMkLst>
            <pc:docMk/>
            <pc:sldMk cId="2041340069" sldId="317"/>
            <ac:picMk id="8" creationId="{FB8AF206-D167-B7BB-B2E8-2F28C841CC6A}"/>
          </ac:picMkLst>
        </pc:picChg>
        <pc:picChg chg="add mod">
          <ac:chgData name="Heather English" userId="48fsTqsmgXIr3O0h9tddhW2CFiuZw3j6gKIaOprD2KU=" providerId="None" clId="Web-{BD385F4C-5774-4B62-934E-9ECD520E90B6}" dt="2023-02-02T19:39:32.091" v="1620" actId="14100"/>
          <ac:picMkLst>
            <pc:docMk/>
            <pc:sldMk cId="2041340069" sldId="317"/>
            <ac:picMk id="9" creationId="{A474B46A-04AE-C23F-A631-3C1C5DA9E7EB}"/>
          </ac:picMkLst>
        </pc:picChg>
        <pc:picChg chg="add mod">
          <ac:chgData name="Heather English" userId="48fsTqsmgXIr3O0h9tddhW2CFiuZw3j6gKIaOprD2KU=" providerId="None" clId="Web-{BD385F4C-5774-4B62-934E-9ECD520E90B6}" dt="2023-02-02T19:38:26.495" v="1606" actId="14100"/>
          <ac:picMkLst>
            <pc:docMk/>
            <pc:sldMk cId="2041340069" sldId="317"/>
            <ac:picMk id="10" creationId="{F4342D0D-2DE6-1F94-A1E8-CCB52198907F}"/>
          </ac:picMkLst>
        </pc:picChg>
        <pc:picChg chg="add mod">
          <ac:chgData name="Heather English" userId="48fsTqsmgXIr3O0h9tddhW2CFiuZw3j6gKIaOprD2KU=" providerId="None" clId="Web-{BD385F4C-5774-4B62-934E-9ECD520E90B6}" dt="2023-02-02T19:38:46.246" v="1611" actId="1076"/>
          <ac:picMkLst>
            <pc:docMk/>
            <pc:sldMk cId="2041340069" sldId="317"/>
            <ac:picMk id="11" creationId="{7D29F1DB-C397-0011-002C-0952E590E51D}"/>
          </ac:picMkLst>
        </pc:picChg>
        <pc:picChg chg="add mod">
          <ac:chgData name="Heather English" userId="48fsTqsmgXIr3O0h9tddhW2CFiuZw3j6gKIaOprD2KU=" providerId="None" clId="Web-{BD385F4C-5774-4B62-934E-9ECD520E90B6}" dt="2023-02-02T19:39:17.075" v="1615" actId="1076"/>
          <ac:picMkLst>
            <pc:docMk/>
            <pc:sldMk cId="2041340069" sldId="317"/>
            <ac:picMk id="12" creationId="{D4E30EBC-D30C-857E-B9C9-91AB4776CDDA}"/>
          </ac:picMkLst>
        </pc:picChg>
        <pc:picChg chg="add del mod">
          <ac:chgData name="Heather English" userId="48fsTqsmgXIr3O0h9tddhW2CFiuZw3j6gKIaOprD2KU=" providerId="None" clId="Web-{BD385F4C-5774-4B62-934E-9ECD520E90B6}" dt="2023-02-02T19:38:07.103" v="1601"/>
          <ac:picMkLst>
            <pc:docMk/>
            <pc:sldMk cId="2041340069" sldId="317"/>
            <ac:picMk id="13" creationId="{56AF5BC3-A39B-A701-2366-1A33EE640C46}"/>
          </ac:picMkLst>
        </pc:picChg>
        <pc:picChg chg="add mod">
          <ac:chgData name="Heather English" userId="48fsTqsmgXIr3O0h9tddhW2CFiuZw3j6gKIaOprD2KU=" providerId="None" clId="Web-{BD385F4C-5774-4B62-934E-9ECD520E90B6}" dt="2023-02-02T19:37:44.696" v="1596" actId="1076"/>
          <ac:picMkLst>
            <pc:docMk/>
            <pc:sldMk cId="2041340069" sldId="317"/>
            <ac:picMk id="14" creationId="{445F941D-B585-DE0D-F7D3-BC08A06657A1}"/>
          </ac:picMkLst>
        </pc:picChg>
        <pc:picChg chg="add mod">
          <ac:chgData name="Heather English" userId="48fsTqsmgXIr3O0h9tddhW2CFiuZw3j6gKIaOprD2KU=" providerId="None" clId="Web-{BD385F4C-5774-4B62-934E-9ECD520E90B6}" dt="2023-02-02T19:38:02.619" v="1600" actId="14100"/>
          <ac:picMkLst>
            <pc:docMk/>
            <pc:sldMk cId="2041340069" sldId="317"/>
            <ac:picMk id="15" creationId="{2B8425B4-7E31-7B7C-9A58-6F10C85249D4}"/>
          </ac:picMkLst>
        </pc:picChg>
      </pc:sldChg>
      <pc:sldMasterChg chg="del delSldLayout">
        <pc:chgData name="Heather English" userId="48fsTqsmgXIr3O0h9tddhW2CFiuZw3j6gKIaOprD2KU=" providerId="None" clId="Web-{BD385F4C-5774-4B62-934E-9ECD520E90B6}" dt="2023-02-02T18:18:54.677" v="23"/>
        <pc:sldMasterMkLst>
          <pc:docMk/>
          <pc:sldMasterMk cId="3021773125" sldId="2147483708"/>
        </pc:sldMasterMkLst>
        <pc:sldLayoutChg chg="del">
          <pc:chgData name="Heather English" userId="48fsTqsmgXIr3O0h9tddhW2CFiuZw3j6gKIaOprD2KU=" providerId="None" clId="Web-{BD385F4C-5774-4B62-934E-9ECD520E90B6}" dt="2023-02-02T18:18:54.677" v="23"/>
          <pc:sldLayoutMkLst>
            <pc:docMk/>
            <pc:sldMasterMk cId="3021773125" sldId="2147483708"/>
            <pc:sldLayoutMk cId="1637576826" sldId="2147483709"/>
          </pc:sldLayoutMkLst>
        </pc:sldLayoutChg>
        <pc:sldLayoutChg chg="del">
          <pc:chgData name="Heather English" userId="48fsTqsmgXIr3O0h9tddhW2CFiuZw3j6gKIaOprD2KU=" providerId="None" clId="Web-{BD385F4C-5774-4B62-934E-9ECD520E90B6}" dt="2023-02-02T18:18:54.677" v="23"/>
          <pc:sldLayoutMkLst>
            <pc:docMk/>
            <pc:sldMasterMk cId="3021773125" sldId="2147483708"/>
            <pc:sldLayoutMk cId="292030492" sldId="2147483710"/>
          </pc:sldLayoutMkLst>
        </pc:sldLayoutChg>
        <pc:sldLayoutChg chg="del">
          <pc:chgData name="Heather English" userId="48fsTqsmgXIr3O0h9tddhW2CFiuZw3j6gKIaOprD2KU=" providerId="None" clId="Web-{BD385F4C-5774-4B62-934E-9ECD520E90B6}" dt="2023-02-02T18:18:54.677" v="23"/>
          <pc:sldLayoutMkLst>
            <pc:docMk/>
            <pc:sldMasterMk cId="3021773125" sldId="2147483708"/>
            <pc:sldLayoutMk cId="285093354" sldId="2147483713"/>
          </pc:sldLayoutMkLst>
        </pc:sldLayoutChg>
      </pc:sldMasterChg>
      <pc:sldMasterChg chg="add addSldLayout modSldLayout">
        <pc:chgData name="Heather English" userId="48fsTqsmgXIr3O0h9tddhW2CFiuZw3j6gKIaOprD2KU=" providerId="None" clId="Web-{BD385F4C-5774-4B62-934E-9ECD520E90B6}" dt="2023-02-02T18:18:54.677" v="23"/>
        <pc:sldMasterMkLst>
          <pc:docMk/>
          <pc:sldMasterMk cId="2022321997" sldId="2147483714"/>
        </pc:sldMasterMkLst>
        <pc:sldLayoutChg chg="add mod replId">
          <pc:chgData name="Heather English" userId="48fsTqsmgXIr3O0h9tddhW2CFiuZw3j6gKIaOprD2KU=" providerId="None" clId="Web-{BD385F4C-5774-4B62-934E-9ECD520E90B6}" dt="2023-02-02T18:18:54.677" v="23"/>
          <pc:sldLayoutMkLst>
            <pc:docMk/>
            <pc:sldMasterMk cId="2022321997" sldId="2147483714"/>
            <pc:sldLayoutMk cId="4177420670" sldId="2147483715"/>
          </pc:sldLayoutMkLst>
        </pc:sldLayoutChg>
        <pc:sldLayoutChg chg="add mod replId">
          <pc:chgData name="Heather English" userId="48fsTqsmgXIr3O0h9tddhW2CFiuZw3j6gKIaOprD2KU=" providerId="None" clId="Web-{BD385F4C-5774-4B62-934E-9ECD520E90B6}" dt="2023-02-02T18:18:54.677" v="23"/>
          <pc:sldLayoutMkLst>
            <pc:docMk/>
            <pc:sldMasterMk cId="2022321997" sldId="2147483714"/>
            <pc:sldLayoutMk cId="3550776276" sldId="2147483716"/>
          </pc:sldLayoutMkLst>
        </pc:sldLayoutChg>
        <pc:sldLayoutChg chg="add mod replId">
          <pc:chgData name="Heather English" userId="48fsTqsmgXIr3O0h9tddhW2CFiuZw3j6gKIaOprD2KU=" providerId="None" clId="Web-{BD385F4C-5774-4B62-934E-9ECD520E90B6}" dt="2023-02-02T18:18:54.677" v="23"/>
          <pc:sldLayoutMkLst>
            <pc:docMk/>
            <pc:sldMasterMk cId="2022321997" sldId="2147483714"/>
            <pc:sldLayoutMk cId="1070804783" sldId="2147483717"/>
          </pc:sldLayoutMkLst>
        </pc:sldLayoutChg>
        <pc:sldLayoutChg chg="add mod replId">
          <pc:chgData name="Heather English" userId="48fsTqsmgXIr3O0h9tddhW2CFiuZw3j6gKIaOprD2KU=" providerId="None" clId="Web-{BD385F4C-5774-4B62-934E-9ECD520E90B6}" dt="2023-02-02T18:18:54.677" v="23"/>
          <pc:sldLayoutMkLst>
            <pc:docMk/>
            <pc:sldMasterMk cId="2022321997" sldId="2147483714"/>
            <pc:sldLayoutMk cId="3485790884" sldId="2147483718"/>
          </pc:sldLayoutMkLst>
        </pc:sldLayoutChg>
        <pc:sldLayoutChg chg="add mod replId">
          <pc:chgData name="Heather English" userId="48fsTqsmgXIr3O0h9tddhW2CFiuZw3j6gKIaOprD2KU=" providerId="None" clId="Web-{BD385F4C-5774-4B62-934E-9ECD520E90B6}" dt="2023-02-02T18:18:54.677" v="23"/>
          <pc:sldLayoutMkLst>
            <pc:docMk/>
            <pc:sldMasterMk cId="2022321997" sldId="2147483714"/>
            <pc:sldLayoutMk cId="3346301790" sldId="2147483719"/>
          </pc:sldLayoutMkLst>
        </pc:sldLayoutChg>
        <pc:sldLayoutChg chg="add mod replId">
          <pc:chgData name="Heather English" userId="48fsTqsmgXIr3O0h9tddhW2CFiuZw3j6gKIaOprD2KU=" providerId="None" clId="Web-{BD385F4C-5774-4B62-934E-9ECD520E90B6}" dt="2023-02-02T18:18:54.677" v="23"/>
          <pc:sldLayoutMkLst>
            <pc:docMk/>
            <pc:sldMasterMk cId="2022321997" sldId="2147483714"/>
            <pc:sldLayoutMk cId="3387493860" sldId="2147483720"/>
          </pc:sldLayoutMkLst>
        </pc:sldLayoutChg>
        <pc:sldLayoutChg chg="add mod replId">
          <pc:chgData name="Heather English" userId="48fsTqsmgXIr3O0h9tddhW2CFiuZw3j6gKIaOprD2KU=" providerId="None" clId="Web-{BD385F4C-5774-4B62-934E-9ECD520E90B6}" dt="2023-02-02T18:18:54.677" v="23"/>
          <pc:sldLayoutMkLst>
            <pc:docMk/>
            <pc:sldMasterMk cId="2022321997" sldId="2147483714"/>
            <pc:sldLayoutMk cId="1001728229" sldId="2147483721"/>
          </pc:sldLayoutMkLst>
        </pc:sldLayoutChg>
        <pc:sldLayoutChg chg="add mod replId">
          <pc:chgData name="Heather English" userId="48fsTqsmgXIr3O0h9tddhW2CFiuZw3j6gKIaOprD2KU=" providerId="None" clId="Web-{BD385F4C-5774-4B62-934E-9ECD520E90B6}" dt="2023-02-02T18:18:54.677" v="23"/>
          <pc:sldLayoutMkLst>
            <pc:docMk/>
            <pc:sldMasterMk cId="2022321997" sldId="2147483714"/>
            <pc:sldLayoutMk cId="449501684" sldId="2147483722"/>
          </pc:sldLayoutMkLst>
        </pc:sldLayoutChg>
        <pc:sldLayoutChg chg="add mod replId">
          <pc:chgData name="Heather English" userId="48fsTqsmgXIr3O0h9tddhW2CFiuZw3j6gKIaOprD2KU=" providerId="None" clId="Web-{BD385F4C-5774-4B62-934E-9ECD520E90B6}" dt="2023-02-02T18:18:54.677" v="23"/>
          <pc:sldLayoutMkLst>
            <pc:docMk/>
            <pc:sldMasterMk cId="2022321997" sldId="2147483714"/>
            <pc:sldLayoutMk cId="3656027567" sldId="2147483723"/>
          </pc:sldLayoutMkLst>
        </pc:sldLayoutChg>
        <pc:sldLayoutChg chg="add mod replId">
          <pc:chgData name="Heather English" userId="48fsTqsmgXIr3O0h9tddhW2CFiuZw3j6gKIaOprD2KU=" providerId="None" clId="Web-{BD385F4C-5774-4B62-934E-9ECD520E90B6}" dt="2023-02-02T18:18:54.677" v="23"/>
          <pc:sldLayoutMkLst>
            <pc:docMk/>
            <pc:sldMasterMk cId="2022321997" sldId="2147483714"/>
            <pc:sldLayoutMk cId="3249908569" sldId="2147483724"/>
          </pc:sldLayoutMkLst>
        </pc:sldLayoutChg>
        <pc:sldLayoutChg chg="add mod replId">
          <pc:chgData name="Heather English" userId="48fsTqsmgXIr3O0h9tddhW2CFiuZw3j6gKIaOprD2KU=" providerId="None" clId="Web-{BD385F4C-5774-4B62-934E-9ECD520E90B6}" dt="2023-02-02T18:18:54.677" v="23"/>
          <pc:sldLayoutMkLst>
            <pc:docMk/>
            <pc:sldMasterMk cId="2022321997" sldId="2147483714"/>
            <pc:sldLayoutMk cId="682415002" sldId="2147483725"/>
          </pc:sldLayoutMkLst>
        </pc:sldLayoutChg>
        <pc:sldLayoutChg chg="add mod replId">
          <pc:chgData name="Heather English" userId="48fsTqsmgXIr3O0h9tddhW2CFiuZw3j6gKIaOprD2KU=" providerId="None" clId="Web-{BD385F4C-5774-4B62-934E-9ECD520E90B6}" dt="2023-02-02T18:18:54.677" v="23"/>
          <pc:sldLayoutMkLst>
            <pc:docMk/>
            <pc:sldMasterMk cId="2022321997" sldId="2147483714"/>
            <pc:sldLayoutMk cId="133515600" sldId="2147483726"/>
          </pc:sldLayoutMkLst>
        </pc:sldLayoutChg>
        <pc:sldLayoutChg chg="add mod replId">
          <pc:chgData name="Heather English" userId="48fsTqsmgXIr3O0h9tddhW2CFiuZw3j6gKIaOprD2KU=" providerId="None" clId="Web-{BD385F4C-5774-4B62-934E-9ECD520E90B6}" dt="2023-02-02T18:18:54.677" v="23"/>
          <pc:sldLayoutMkLst>
            <pc:docMk/>
            <pc:sldMasterMk cId="2022321997" sldId="2147483714"/>
            <pc:sldLayoutMk cId="847839661" sldId="2147483727"/>
          </pc:sldLayoutMkLst>
        </pc:sldLayoutChg>
        <pc:sldLayoutChg chg="add mod replId">
          <pc:chgData name="Heather English" userId="48fsTqsmgXIr3O0h9tddhW2CFiuZw3j6gKIaOprD2KU=" providerId="None" clId="Web-{BD385F4C-5774-4B62-934E-9ECD520E90B6}" dt="2023-02-02T18:18:54.677" v="23"/>
          <pc:sldLayoutMkLst>
            <pc:docMk/>
            <pc:sldMasterMk cId="2022321997" sldId="2147483714"/>
            <pc:sldLayoutMk cId="3557210241" sldId="2147483728"/>
          </pc:sldLayoutMkLst>
        </pc:sldLayoutChg>
        <pc:sldLayoutChg chg="add mod replId">
          <pc:chgData name="Heather English" userId="48fsTqsmgXIr3O0h9tddhW2CFiuZw3j6gKIaOprD2KU=" providerId="None" clId="Web-{BD385F4C-5774-4B62-934E-9ECD520E90B6}" dt="2023-02-02T18:18:54.677" v="23"/>
          <pc:sldLayoutMkLst>
            <pc:docMk/>
            <pc:sldMasterMk cId="2022321997" sldId="2147483714"/>
            <pc:sldLayoutMk cId="1023421458" sldId="2147483729"/>
          </pc:sldLayoutMkLst>
        </pc:sldLayoutChg>
        <pc:sldLayoutChg chg="add mod replId">
          <pc:chgData name="Heather English" userId="48fsTqsmgXIr3O0h9tddhW2CFiuZw3j6gKIaOprD2KU=" providerId="None" clId="Web-{BD385F4C-5774-4B62-934E-9ECD520E90B6}" dt="2023-02-02T18:18:54.677" v="23"/>
          <pc:sldLayoutMkLst>
            <pc:docMk/>
            <pc:sldMasterMk cId="2022321997" sldId="2147483714"/>
            <pc:sldLayoutMk cId="4001201516" sldId="2147483730"/>
          </pc:sldLayoutMkLst>
        </pc:sldLayoutChg>
      </pc:sldMasterChg>
    </pc:docChg>
  </pc:docChgLst>
  <pc:docChgLst>
    <pc:chgData name="Sherrie Donnelly" clId="Web-{A7FA88B7-7C65-4BA7-99F7-3CA3355CC9DC}"/>
    <pc:docChg chg="modSld">
      <pc:chgData name="Sherrie Donnelly" userId="" providerId="" clId="Web-{A7FA88B7-7C65-4BA7-99F7-3CA3355CC9DC}" dt="2023-03-14T18:08:10.979" v="1"/>
      <pc:docMkLst>
        <pc:docMk/>
      </pc:docMkLst>
      <pc:sldChg chg="addSp delSp">
        <pc:chgData name="Sherrie Donnelly" userId="" providerId="" clId="Web-{A7FA88B7-7C65-4BA7-99F7-3CA3355CC9DC}" dt="2023-03-14T18:08:10.979" v="1"/>
        <pc:sldMkLst>
          <pc:docMk/>
          <pc:sldMk cId="1863024112" sldId="304"/>
        </pc:sldMkLst>
        <pc:spChg chg="del">
          <ac:chgData name="Sherrie Donnelly" userId="" providerId="" clId="Web-{A7FA88B7-7C65-4BA7-99F7-3CA3355CC9DC}" dt="2023-03-14T18:08:10.979" v="1"/>
          <ac:spMkLst>
            <pc:docMk/>
            <pc:sldMk cId="1863024112" sldId="304"/>
            <ac:spMk id="6" creationId="{D80CCCD4-87E7-621D-CDBF-8941FEAB40FA}"/>
          </ac:spMkLst>
        </pc:spChg>
        <pc:picChg chg="add">
          <ac:chgData name="Sherrie Donnelly" userId="" providerId="" clId="Web-{A7FA88B7-7C65-4BA7-99F7-3CA3355CC9DC}" dt="2023-03-14T18:08:03.026" v="0"/>
          <ac:picMkLst>
            <pc:docMk/>
            <pc:sldMk cId="1863024112" sldId="304"/>
            <ac:picMk id="9" creationId="{7B825B53-D493-86C7-E8A6-293910203B61}"/>
          </ac:picMkLst>
        </pc:picChg>
      </pc:sldChg>
    </pc:docChg>
  </pc:docChgLst>
  <pc:docChgLst>
    <pc:chgData name="Sherrie Donnelly" userId="JquVIkks31WialWPPZhveQVQy2jQ08Oezu+5annt3FE=" providerId="None" clId="Web-{D0989790-A5C2-46A4-BB03-2C6C8F9C4F01}"/>
    <pc:docChg chg="modSld">
      <pc:chgData name="Sherrie Donnelly" userId="JquVIkks31WialWPPZhveQVQy2jQ08Oezu+5annt3FE=" providerId="None" clId="Web-{D0989790-A5C2-46A4-BB03-2C6C8F9C4F01}" dt="2023-03-13T16:03:06.324" v="330" actId="14100"/>
      <pc:docMkLst>
        <pc:docMk/>
      </pc:docMkLst>
      <pc:sldChg chg="modSp">
        <pc:chgData name="Sherrie Donnelly" userId="JquVIkks31WialWPPZhveQVQy2jQ08Oezu+5annt3FE=" providerId="None" clId="Web-{D0989790-A5C2-46A4-BB03-2C6C8F9C4F01}" dt="2023-03-13T16:01:20.697" v="325" actId="14100"/>
        <pc:sldMkLst>
          <pc:docMk/>
          <pc:sldMk cId="2473082998" sldId="308"/>
        </pc:sldMkLst>
        <pc:spChg chg="mod">
          <ac:chgData name="Sherrie Donnelly" userId="JquVIkks31WialWPPZhveQVQy2jQ08Oezu+5annt3FE=" providerId="None" clId="Web-{D0989790-A5C2-46A4-BB03-2C6C8F9C4F01}" dt="2023-03-13T16:01:20.697" v="325" actId="14100"/>
          <ac:spMkLst>
            <pc:docMk/>
            <pc:sldMk cId="2473082998" sldId="308"/>
            <ac:spMk id="3" creationId="{FD89CF5D-8E92-C216-AD42-C67091095366}"/>
          </ac:spMkLst>
        </pc:spChg>
      </pc:sldChg>
      <pc:sldChg chg="addSp delSp modSp">
        <pc:chgData name="Sherrie Donnelly" userId="JquVIkks31WialWPPZhveQVQy2jQ08Oezu+5annt3FE=" providerId="None" clId="Web-{D0989790-A5C2-46A4-BB03-2C6C8F9C4F01}" dt="2023-03-13T15:51:26.494" v="227" actId="14100"/>
        <pc:sldMkLst>
          <pc:docMk/>
          <pc:sldMk cId="2576132407" sldId="370"/>
        </pc:sldMkLst>
        <pc:spChg chg="add del mod">
          <ac:chgData name="Sherrie Donnelly" userId="JquVIkks31WialWPPZhveQVQy2jQ08Oezu+5annt3FE=" providerId="None" clId="Web-{D0989790-A5C2-46A4-BB03-2C6C8F9C4F01}" dt="2023-03-13T15:50:58.603" v="222"/>
          <ac:spMkLst>
            <pc:docMk/>
            <pc:sldMk cId="2576132407" sldId="370"/>
            <ac:spMk id="3" creationId="{0F598F0F-5C72-C873-F4F8-F3B5509BA109}"/>
          </ac:spMkLst>
        </pc:spChg>
        <pc:spChg chg="mod">
          <ac:chgData name="Sherrie Donnelly" userId="JquVIkks31WialWPPZhveQVQy2jQ08Oezu+5annt3FE=" providerId="None" clId="Web-{D0989790-A5C2-46A4-BB03-2C6C8F9C4F01}" dt="2023-03-13T15:51:26.494" v="227" actId="14100"/>
          <ac:spMkLst>
            <pc:docMk/>
            <pc:sldMk cId="2576132407" sldId="370"/>
            <ac:spMk id="8" creationId="{89C2032F-ECA4-C0E0-554A-89979FDA137F}"/>
          </ac:spMkLst>
        </pc:spChg>
        <pc:grpChg chg="mod">
          <ac:chgData name="Sherrie Donnelly" userId="JquVIkks31WialWPPZhveQVQy2jQ08Oezu+5annt3FE=" providerId="None" clId="Web-{D0989790-A5C2-46A4-BB03-2C6C8F9C4F01}" dt="2023-03-13T15:51:11.822" v="223" actId="1076"/>
          <ac:grpSpMkLst>
            <pc:docMk/>
            <pc:sldMk cId="2576132407" sldId="370"/>
            <ac:grpSpMk id="9" creationId="{B3281A40-01EB-9C88-5E8A-957F4F5FFB95}"/>
          </ac:grpSpMkLst>
        </pc:grpChg>
      </pc:sldChg>
      <pc:sldChg chg="modSp">
        <pc:chgData name="Sherrie Donnelly" userId="JquVIkks31WialWPPZhveQVQy2jQ08Oezu+5annt3FE=" providerId="None" clId="Web-{D0989790-A5C2-46A4-BB03-2C6C8F9C4F01}" dt="2023-03-13T16:01:33.431" v="326" actId="14100"/>
        <pc:sldMkLst>
          <pc:docMk/>
          <pc:sldMk cId="578149958" sldId="375"/>
        </pc:sldMkLst>
        <pc:spChg chg="mod">
          <ac:chgData name="Sherrie Donnelly" userId="JquVIkks31WialWPPZhveQVQy2jQ08Oezu+5annt3FE=" providerId="None" clId="Web-{D0989790-A5C2-46A4-BB03-2C6C8F9C4F01}" dt="2023-03-13T16:01:33.431" v="326" actId="14100"/>
          <ac:spMkLst>
            <pc:docMk/>
            <pc:sldMk cId="578149958" sldId="375"/>
            <ac:spMk id="3" creationId="{7B88FE7F-9CA7-4E61-ABD3-63B32408AB8A}"/>
          </ac:spMkLst>
        </pc:spChg>
      </pc:sldChg>
      <pc:sldChg chg="addSp modSp">
        <pc:chgData name="Sherrie Donnelly" userId="JquVIkks31WialWPPZhveQVQy2jQ08Oezu+5annt3FE=" providerId="None" clId="Web-{D0989790-A5C2-46A4-BB03-2C6C8F9C4F01}" dt="2023-03-13T15:30:07.384" v="14" actId="14100"/>
        <pc:sldMkLst>
          <pc:docMk/>
          <pc:sldMk cId="2766805158" sldId="376"/>
        </pc:sldMkLst>
        <pc:spChg chg="add mod">
          <ac:chgData name="Sherrie Donnelly" userId="JquVIkks31WialWPPZhveQVQy2jQ08Oezu+5annt3FE=" providerId="None" clId="Web-{D0989790-A5C2-46A4-BB03-2C6C8F9C4F01}" dt="2023-03-13T15:30:07.384" v="14" actId="14100"/>
          <ac:spMkLst>
            <pc:docMk/>
            <pc:sldMk cId="2766805158" sldId="376"/>
            <ac:spMk id="7" creationId="{79F706B0-F0ED-2731-A1E9-DF9F99D5B84E}"/>
          </ac:spMkLst>
        </pc:spChg>
        <pc:picChg chg="add">
          <ac:chgData name="Sherrie Donnelly" userId="JquVIkks31WialWPPZhveQVQy2jQ08Oezu+5annt3FE=" providerId="None" clId="Web-{D0989790-A5C2-46A4-BB03-2C6C8F9C4F01}" dt="2023-03-13T15:28:38.210" v="0"/>
          <ac:picMkLst>
            <pc:docMk/>
            <pc:sldMk cId="2766805158" sldId="376"/>
            <ac:picMk id="5" creationId="{ABBBB3F5-315B-4EB8-BDF5-AA02242DFE5E}"/>
          </ac:picMkLst>
        </pc:picChg>
      </pc:sldChg>
      <pc:sldChg chg="addSp modSp">
        <pc:chgData name="Sherrie Donnelly" userId="JquVIkks31WialWPPZhveQVQy2jQ08Oezu+5annt3FE=" providerId="None" clId="Web-{D0989790-A5C2-46A4-BB03-2C6C8F9C4F01}" dt="2023-03-13T15:31:42.777" v="31" actId="14100"/>
        <pc:sldMkLst>
          <pc:docMk/>
          <pc:sldMk cId="4004624160" sldId="377"/>
        </pc:sldMkLst>
        <pc:spChg chg="add mod">
          <ac:chgData name="Sherrie Donnelly" userId="JquVIkks31WialWPPZhveQVQy2jQ08Oezu+5annt3FE=" providerId="None" clId="Web-{D0989790-A5C2-46A4-BB03-2C6C8F9C4F01}" dt="2023-03-13T15:31:07.026" v="28" actId="14100"/>
          <ac:spMkLst>
            <pc:docMk/>
            <pc:sldMk cId="4004624160" sldId="377"/>
            <ac:spMk id="2" creationId="{0D0AF592-DE02-9715-3473-980E1FDC4E0B}"/>
          </ac:spMkLst>
        </pc:spChg>
        <pc:picChg chg="add">
          <ac:chgData name="Sherrie Donnelly" userId="JquVIkks31WialWPPZhveQVQy2jQ08Oezu+5annt3FE=" providerId="None" clId="Web-{D0989790-A5C2-46A4-BB03-2C6C8F9C4F01}" dt="2023-03-13T15:31:21.511" v="29"/>
          <ac:picMkLst>
            <pc:docMk/>
            <pc:sldMk cId="4004624160" sldId="377"/>
            <ac:picMk id="4" creationId="{04713FA4-C4DF-4B2C-BA1F-295BBE65E52B}"/>
          </ac:picMkLst>
        </pc:picChg>
        <pc:picChg chg="mod">
          <ac:chgData name="Sherrie Donnelly" userId="JquVIkks31WialWPPZhveQVQy2jQ08Oezu+5annt3FE=" providerId="None" clId="Web-{D0989790-A5C2-46A4-BB03-2C6C8F9C4F01}" dt="2023-03-13T15:31:42.777" v="31" actId="14100"/>
          <ac:picMkLst>
            <pc:docMk/>
            <pc:sldMk cId="4004624160" sldId="377"/>
            <ac:picMk id="5" creationId="{0934FBBA-E40F-FE8B-278D-E8C5B9B99E86}"/>
          </ac:picMkLst>
        </pc:picChg>
      </pc:sldChg>
      <pc:sldChg chg="addSp modSp">
        <pc:chgData name="Sherrie Donnelly" userId="JquVIkks31WialWPPZhveQVQy2jQ08Oezu+5annt3FE=" providerId="None" clId="Web-{D0989790-A5C2-46A4-BB03-2C6C8F9C4F01}" dt="2023-03-13T16:03:06.324" v="330" actId="14100"/>
        <pc:sldMkLst>
          <pc:docMk/>
          <pc:sldMk cId="394219560" sldId="378"/>
        </pc:sldMkLst>
        <pc:spChg chg="add mod">
          <ac:chgData name="Sherrie Donnelly" userId="JquVIkks31WialWPPZhveQVQy2jQ08Oezu+5annt3FE=" providerId="None" clId="Web-{D0989790-A5C2-46A4-BB03-2C6C8F9C4F01}" dt="2023-03-13T15:34:17.218" v="55" actId="14100"/>
          <ac:spMkLst>
            <pc:docMk/>
            <pc:sldMk cId="394219560" sldId="378"/>
            <ac:spMk id="5" creationId="{6C1FC424-97DA-1035-F5BF-B2F37A6C7A46}"/>
          </ac:spMkLst>
        </pc:spChg>
        <pc:picChg chg="mod">
          <ac:chgData name="Sherrie Donnelly" userId="JquVIkks31WialWPPZhveQVQy2jQ08Oezu+5annt3FE=" providerId="None" clId="Web-{D0989790-A5C2-46A4-BB03-2C6C8F9C4F01}" dt="2023-03-13T15:32:08.168" v="33" actId="14100"/>
          <ac:picMkLst>
            <pc:docMk/>
            <pc:sldMk cId="394219560" sldId="378"/>
            <ac:picMk id="3" creationId="{AFEF033F-B0AB-6E5D-5378-B1513DB40EFA}"/>
          </ac:picMkLst>
        </pc:picChg>
        <pc:picChg chg="add mod">
          <ac:chgData name="Sherrie Donnelly" userId="JquVIkks31WialWPPZhveQVQy2jQ08Oezu+5annt3FE=" providerId="None" clId="Web-{D0989790-A5C2-46A4-BB03-2C6C8F9C4F01}" dt="2023-03-13T16:03:06.324" v="330" actId="14100"/>
          <ac:picMkLst>
            <pc:docMk/>
            <pc:sldMk cId="394219560" sldId="378"/>
            <ac:picMk id="4" creationId="{CE0F876F-0C8A-BF33-B60D-D2C0B4972F20}"/>
          </ac:picMkLst>
        </pc:picChg>
      </pc:sldChg>
      <pc:sldChg chg="addSp modSp">
        <pc:chgData name="Sherrie Donnelly" userId="JquVIkks31WialWPPZhveQVQy2jQ08Oezu+5annt3FE=" providerId="None" clId="Web-{D0989790-A5C2-46A4-BB03-2C6C8F9C4F01}" dt="2023-03-13T16:02:44.949" v="328" actId="14100"/>
        <pc:sldMkLst>
          <pc:docMk/>
          <pc:sldMk cId="1417464463" sldId="379"/>
        </pc:sldMkLst>
        <pc:spChg chg="add mod">
          <ac:chgData name="Sherrie Donnelly" userId="JquVIkks31WialWPPZhveQVQy2jQ08Oezu+5annt3FE=" providerId="None" clId="Web-{D0989790-A5C2-46A4-BB03-2C6C8F9C4F01}" dt="2023-03-13T15:35:48.643" v="69" actId="14100"/>
          <ac:spMkLst>
            <pc:docMk/>
            <pc:sldMk cId="1417464463" sldId="379"/>
            <ac:spMk id="3" creationId="{513CB97E-2FC3-CA5C-451D-8BCB05082879}"/>
          </ac:spMkLst>
        </pc:spChg>
        <pc:picChg chg="mod">
          <ac:chgData name="Sherrie Donnelly" userId="JquVIkks31WialWPPZhveQVQy2jQ08Oezu+5annt3FE=" providerId="None" clId="Web-{D0989790-A5C2-46A4-BB03-2C6C8F9C4F01}" dt="2023-03-13T16:02:44.949" v="328" actId="14100"/>
          <ac:picMkLst>
            <pc:docMk/>
            <pc:sldMk cId="1417464463" sldId="379"/>
            <ac:picMk id="2" creationId="{E48D16FB-7503-EAF5-AD3E-4FA82CF00C37}"/>
          </ac:picMkLst>
        </pc:picChg>
        <pc:picChg chg="add mod">
          <ac:chgData name="Sherrie Donnelly" userId="JquVIkks31WialWPPZhveQVQy2jQ08Oezu+5annt3FE=" providerId="None" clId="Web-{D0989790-A5C2-46A4-BB03-2C6C8F9C4F01}" dt="2023-03-13T15:36:29.456" v="72" actId="14100"/>
          <ac:picMkLst>
            <pc:docMk/>
            <pc:sldMk cId="1417464463" sldId="379"/>
            <ac:picMk id="5" creationId="{61598965-D202-61DB-76FF-D5F0D9AB0F39}"/>
          </ac:picMkLst>
        </pc:picChg>
      </pc:sldChg>
      <pc:sldChg chg="addSp delSp modSp">
        <pc:chgData name="Sherrie Donnelly" userId="JquVIkks31WialWPPZhveQVQy2jQ08Oezu+5annt3FE=" providerId="None" clId="Web-{D0989790-A5C2-46A4-BB03-2C6C8F9C4F01}" dt="2023-03-13T15:58:19.817" v="297" actId="1076"/>
        <pc:sldMkLst>
          <pc:docMk/>
          <pc:sldMk cId="1905838407" sldId="382"/>
        </pc:sldMkLst>
        <pc:spChg chg="add mod">
          <ac:chgData name="Sherrie Donnelly" userId="JquVIkks31WialWPPZhveQVQy2jQ08Oezu+5annt3FE=" providerId="None" clId="Web-{D0989790-A5C2-46A4-BB03-2C6C8F9C4F01}" dt="2023-03-13T15:38:35.412" v="92" actId="14100"/>
          <ac:spMkLst>
            <pc:docMk/>
            <pc:sldMk cId="1905838407" sldId="382"/>
            <ac:spMk id="10" creationId="{64535F84-9200-8FB2-F71D-5DAF1E190C0F}"/>
          </ac:spMkLst>
        </pc:spChg>
        <pc:picChg chg="add">
          <ac:chgData name="Sherrie Donnelly" userId="JquVIkks31WialWPPZhveQVQy2jQ08Oezu+5annt3FE=" providerId="None" clId="Web-{D0989790-A5C2-46A4-BB03-2C6C8F9C4F01}" dt="2023-03-13T15:37:07.645" v="73"/>
          <ac:picMkLst>
            <pc:docMk/>
            <pc:sldMk cId="1905838407" sldId="382"/>
            <ac:picMk id="4" creationId="{B597CC34-6131-2008-AD4B-8764C19BA318}"/>
          </ac:picMkLst>
        </pc:picChg>
        <pc:picChg chg="mod">
          <ac:chgData name="Sherrie Donnelly" userId="JquVIkks31WialWPPZhveQVQy2jQ08Oezu+5annt3FE=" providerId="None" clId="Web-{D0989790-A5C2-46A4-BB03-2C6C8F9C4F01}" dt="2023-03-13T15:58:19.817" v="297" actId="1076"/>
          <ac:picMkLst>
            <pc:docMk/>
            <pc:sldMk cId="1905838407" sldId="382"/>
            <ac:picMk id="5" creationId="{3071F080-FD42-AE66-C723-11C3353E8B6E}"/>
          </ac:picMkLst>
        </pc:picChg>
        <pc:picChg chg="add del">
          <ac:chgData name="Sherrie Donnelly" userId="JquVIkks31WialWPPZhveQVQy2jQ08Oezu+5annt3FE=" providerId="None" clId="Web-{D0989790-A5C2-46A4-BB03-2C6C8F9C4F01}" dt="2023-03-13T15:37:27.364" v="75"/>
          <ac:picMkLst>
            <pc:docMk/>
            <pc:sldMk cId="1905838407" sldId="382"/>
            <ac:picMk id="9" creationId="{68303BA0-50C6-51EC-06A3-4A14B05F2ACE}"/>
          </ac:picMkLst>
        </pc:picChg>
      </pc:sldChg>
      <pc:sldChg chg="addSp modSp">
        <pc:chgData name="Sherrie Donnelly" userId="JquVIkks31WialWPPZhveQVQy2jQ08Oezu+5annt3FE=" providerId="None" clId="Web-{D0989790-A5C2-46A4-BB03-2C6C8F9C4F01}" dt="2023-03-13T15:58:28.614" v="298" actId="1076"/>
        <pc:sldMkLst>
          <pc:docMk/>
          <pc:sldMk cId="2031649376" sldId="383"/>
        </pc:sldMkLst>
        <pc:spChg chg="add mod">
          <ac:chgData name="Sherrie Donnelly" userId="JquVIkks31WialWPPZhveQVQy2jQ08Oezu+5annt3FE=" providerId="None" clId="Web-{D0989790-A5C2-46A4-BB03-2C6C8F9C4F01}" dt="2023-03-13T15:39:52.242" v="104" actId="14100"/>
          <ac:spMkLst>
            <pc:docMk/>
            <pc:sldMk cId="2031649376" sldId="383"/>
            <ac:spMk id="2" creationId="{DF587D24-D93D-5B15-E1F5-8E53474A40BE}"/>
          </ac:spMkLst>
        </pc:spChg>
        <pc:picChg chg="mod">
          <ac:chgData name="Sherrie Donnelly" userId="JquVIkks31WialWPPZhveQVQy2jQ08Oezu+5annt3FE=" providerId="None" clId="Web-{D0989790-A5C2-46A4-BB03-2C6C8F9C4F01}" dt="2023-03-13T15:58:28.614" v="298" actId="1076"/>
          <ac:picMkLst>
            <pc:docMk/>
            <pc:sldMk cId="2031649376" sldId="383"/>
            <ac:picMk id="5" creationId="{D3413C00-792D-AA56-2193-75C57706183D}"/>
          </ac:picMkLst>
        </pc:picChg>
        <pc:picChg chg="add">
          <ac:chgData name="Sherrie Donnelly" userId="JquVIkks31WialWPPZhveQVQy2jQ08Oezu+5annt3FE=" providerId="None" clId="Web-{D0989790-A5C2-46A4-BB03-2C6C8F9C4F01}" dt="2023-03-13T15:56:16.408" v="279"/>
          <ac:picMkLst>
            <pc:docMk/>
            <pc:sldMk cId="2031649376" sldId="383"/>
            <ac:picMk id="6" creationId="{40E7F27D-09F3-E867-4E00-CDDB95A8D71D}"/>
          </ac:picMkLst>
        </pc:picChg>
      </pc:sldChg>
      <pc:sldChg chg="addSp modSp">
        <pc:chgData name="Sherrie Donnelly" userId="JquVIkks31WialWPPZhveQVQy2jQ08Oezu+5annt3FE=" providerId="None" clId="Web-{D0989790-A5C2-46A4-BB03-2C6C8F9C4F01}" dt="2023-03-13T16:01:47.978" v="327"/>
        <pc:sldMkLst>
          <pc:docMk/>
          <pc:sldMk cId="3940206382" sldId="384"/>
        </pc:sldMkLst>
        <pc:spChg chg="add mod">
          <ac:chgData name="Sherrie Donnelly" userId="JquVIkks31WialWPPZhveQVQy2jQ08Oezu+5annt3FE=" providerId="None" clId="Web-{D0989790-A5C2-46A4-BB03-2C6C8F9C4F01}" dt="2023-03-13T15:55:18.094" v="278" actId="14100"/>
          <ac:spMkLst>
            <pc:docMk/>
            <pc:sldMk cId="3940206382" sldId="384"/>
            <ac:spMk id="4" creationId="{26F89245-281E-B6C5-8616-D1BC510FF608}"/>
          </ac:spMkLst>
        </pc:spChg>
        <pc:picChg chg="add">
          <ac:chgData name="Sherrie Donnelly" userId="JquVIkks31WialWPPZhveQVQy2jQ08Oezu+5annt3FE=" providerId="None" clId="Web-{D0989790-A5C2-46A4-BB03-2C6C8F9C4F01}" dt="2023-03-13T16:01:47.978" v="327"/>
          <ac:picMkLst>
            <pc:docMk/>
            <pc:sldMk cId="3940206382" sldId="384"/>
            <ac:picMk id="8" creationId="{C39F43F8-BAB6-80B3-5A9A-BDBD761D45AE}"/>
          </ac:picMkLst>
        </pc:picChg>
      </pc:sldChg>
      <pc:sldChg chg="addSp delSp modSp">
        <pc:chgData name="Sherrie Donnelly" userId="JquVIkks31WialWPPZhveQVQy2jQ08Oezu+5annt3FE=" providerId="None" clId="Web-{D0989790-A5C2-46A4-BB03-2C6C8F9C4F01}" dt="2023-03-13T15:56:50.940" v="286" actId="14100"/>
        <pc:sldMkLst>
          <pc:docMk/>
          <pc:sldMk cId="2775309907" sldId="385"/>
        </pc:sldMkLst>
        <pc:spChg chg="add mod">
          <ac:chgData name="Sherrie Donnelly" userId="JquVIkks31WialWPPZhveQVQy2jQ08Oezu+5annt3FE=" providerId="None" clId="Web-{D0989790-A5C2-46A4-BB03-2C6C8F9C4F01}" dt="2023-03-13T15:47:42.864" v="186" actId="14100"/>
          <ac:spMkLst>
            <pc:docMk/>
            <pc:sldMk cId="2775309907" sldId="385"/>
            <ac:spMk id="4" creationId="{903ED336-C5D1-AF18-B2FD-4418D236E04F}"/>
          </ac:spMkLst>
        </pc:spChg>
        <pc:picChg chg="del">
          <ac:chgData name="Sherrie Donnelly" userId="JquVIkks31WialWPPZhveQVQy2jQ08Oezu+5annt3FE=" providerId="None" clId="Web-{D0989790-A5C2-46A4-BB03-2C6C8F9C4F01}" dt="2023-03-13T15:56:43.908" v="284"/>
          <ac:picMkLst>
            <pc:docMk/>
            <pc:sldMk cId="2775309907" sldId="385"/>
            <ac:picMk id="5" creationId="{865B22AC-FD7E-96D1-539E-9ADD3FD40276}"/>
          </ac:picMkLst>
        </pc:picChg>
        <pc:picChg chg="add mod">
          <ac:chgData name="Sherrie Donnelly" userId="JquVIkks31WialWPPZhveQVQy2jQ08Oezu+5annt3FE=" providerId="None" clId="Web-{D0989790-A5C2-46A4-BB03-2C6C8F9C4F01}" dt="2023-03-13T15:56:50.940" v="286" actId="14100"/>
          <ac:picMkLst>
            <pc:docMk/>
            <pc:sldMk cId="2775309907" sldId="385"/>
            <ac:picMk id="7" creationId="{D0EA8196-46D8-114F-6BFC-1E2163BDAD54}"/>
          </ac:picMkLst>
        </pc:picChg>
      </pc:sldChg>
      <pc:sldChg chg="addSp delSp modSp">
        <pc:chgData name="Sherrie Donnelly" userId="JquVIkks31WialWPPZhveQVQy2jQ08Oezu+5annt3FE=" providerId="None" clId="Web-{D0989790-A5C2-46A4-BB03-2C6C8F9C4F01}" dt="2023-03-13T15:59:45.710" v="310" actId="14100"/>
        <pc:sldMkLst>
          <pc:docMk/>
          <pc:sldMk cId="3465361131" sldId="387"/>
        </pc:sldMkLst>
        <pc:spChg chg="mod">
          <ac:chgData name="Sherrie Donnelly" userId="JquVIkks31WialWPPZhveQVQy2jQ08Oezu+5annt3FE=" providerId="None" clId="Web-{D0989790-A5C2-46A4-BB03-2C6C8F9C4F01}" dt="2023-03-13T15:49:54.914" v="216" actId="20577"/>
          <ac:spMkLst>
            <pc:docMk/>
            <pc:sldMk cId="3465361131" sldId="387"/>
            <ac:spMk id="3" creationId="{79ABF924-3CA1-EB4F-EF8D-984AAF408384}"/>
          </ac:spMkLst>
        </pc:spChg>
        <pc:spChg chg="add mod">
          <ac:chgData name="Sherrie Donnelly" userId="JquVIkks31WialWPPZhveQVQy2jQ08Oezu+5annt3FE=" providerId="None" clId="Web-{D0989790-A5C2-46A4-BB03-2C6C8F9C4F01}" dt="2023-03-13T15:59:45.710" v="310" actId="14100"/>
          <ac:spMkLst>
            <pc:docMk/>
            <pc:sldMk cId="3465361131" sldId="387"/>
            <ac:spMk id="5" creationId="{188406DD-92E0-969F-A283-8B4D65CBDB5F}"/>
          </ac:spMkLst>
        </pc:spChg>
        <pc:picChg chg="del">
          <ac:chgData name="Sherrie Donnelly" userId="JquVIkks31WialWPPZhveQVQy2jQ08Oezu+5annt3FE=" providerId="None" clId="Web-{D0989790-A5C2-46A4-BB03-2C6C8F9C4F01}" dt="2023-03-13T15:56:57.409" v="287"/>
          <ac:picMkLst>
            <pc:docMk/>
            <pc:sldMk cId="3465361131" sldId="387"/>
            <ac:picMk id="4" creationId="{C1884B72-322A-8BCF-BF48-7775E9747B5B}"/>
          </ac:picMkLst>
        </pc:picChg>
        <pc:picChg chg="add del mod">
          <ac:chgData name="Sherrie Donnelly" userId="JquVIkks31WialWPPZhveQVQy2jQ08Oezu+5annt3FE=" providerId="None" clId="Web-{D0989790-A5C2-46A4-BB03-2C6C8F9C4F01}" dt="2023-03-13T15:57:04.143" v="289"/>
          <ac:picMkLst>
            <pc:docMk/>
            <pc:sldMk cId="3465361131" sldId="387"/>
            <ac:picMk id="6" creationId="{941492B1-83F2-BB29-F6C8-AC45F2D78767}"/>
          </ac:picMkLst>
        </pc:picChg>
        <pc:picChg chg="mod">
          <ac:chgData name="Sherrie Donnelly" userId="JquVIkks31WialWPPZhveQVQy2jQ08Oezu+5annt3FE=" providerId="None" clId="Web-{D0989790-A5C2-46A4-BB03-2C6C8F9C4F01}" dt="2023-03-13T15:59:09.349" v="300" actId="14100"/>
          <ac:picMkLst>
            <pc:docMk/>
            <pc:sldMk cId="3465361131" sldId="387"/>
            <ac:picMk id="8" creationId="{A30ACF46-179D-B145-F747-AA771DC7302C}"/>
          </ac:picMkLst>
        </pc:picChg>
        <pc:picChg chg="add">
          <ac:chgData name="Sherrie Donnelly" userId="JquVIkks31WialWPPZhveQVQy2jQ08Oezu+5annt3FE=" providerId="None" clId="Web-{D0989790-A5C2-46A4-BB03-2C6C8F9C4F01}" dt="2023-03-13T15:57:14.722" v="290"/>
          <ac:picMkLst>
            <pc:docMk/>
            <pc:sldMk cId="3465361131" sldId="387"/>
            <ac:picMk id="9" creationId="{AFF7F904-FE40-AB14-4FE4-2D8A6570A1B2}"/>
          </ac:picMkLst>
        </pc:picChg>
      </pc:sldChg>
      <pc:sldChg chg="addSp modSp">
        <pc:chgData name="Sherrie Donnelly" userId="JquVIkks31WialWPPZhveQVQy2jQ08Oezu+5annt3FE=" providerId="None" clId="Web-{D0989790-A5C2-46A4-BB03-2C6C8F9C4F01}" dt="2023-03-13T15:56:28.674" v="281"/>
        <pc:sldMkLst>
          <pc:docMk/>
          <pc:sldMk cId="1099109770" sldId="388"/>
        </pc:sldMkLst>
        <pc:spChg chg="add mod">
          <ac:chgData name="Sherrie Donnelly" userId="JquVIkks31WialWPPZhveQVQy2jQ08Oezu+5annt3FE=" providerId="None" clId="Web-{D0989790-A5C2-46A4-BB03-2C6C8F9C4F01}" dt="2023-03-13T15:41:35.073" v="134" actId="14100"/>
          <ac:spMkLst>
            <pc:docMk/>
            <pc:sldMk cId="1099109770" sldId="388"/>
            <ac:spMk id="3" creationId="{DEE1B01E-8DDB-3B40-3F1B-09D880CF4651}"/>
          </ac:spMkLst>
        </pc:spChg>
        <pc:spChg chg="mod">
          <ac:chgData name="Sherrie Donnelly" userId="JquVIkks31WialWPPZhveQVQy2jQ08Oezu+5annt3FE=" providerId="None" clId="Web-{D0989790-A5C2-46A4-BB03-2C6C8F9C4F01}" dt="2023-03-13T15:42:27.981" v="142" actId="14100"/>
          <ac:spMkLst>
            <pc:docMk/>
            <pc:sldMk cId="1099109770" sldId="388"/>
            <ac:spMk id="7" creationId="{4C1BDCCC-152E-75F1-5F88-ADD27F547578}"/>
          </ac:spMkLst>
        </pc:spChg>
        <pc:picChg chg="add">
          <ac:chgData name="Sherrie Donnelly" userId="JquVIkks31WialWPPZhveQVQy2jQ08Oezu+5annt3FE=" providerId="None" clId="Web-{D0989790-A5C2-46A4-BB03-2C6C8F9C4F01}" dt="2023-03-13T15:56:28.674" v="281"/>
          <ac:picMkLst>
            <pc:docMk/>
            <pc:sldMk cId="1099109770" sldId="388"/>
            <ac:picMk id="6" creationId="{C6503D58-7FD9-87A2-320F-769A1BE64233}"/>
          </ac:picMkLst>
        </pc:picChg>
      </pc:sldChg>
      <pc:sldChg chg="addSp modSp">
        <pc:chgData name="Sherrie Donnelly" userId="JquVIkks31WialWPPZhveQVQy2jQ08Oezu+5annt3FE=" providerId="None" clId="Web-{D0989790-A5C2-46A4-BB03-2C6C8F9C4F01}" dt="2023-03-13T15:58:38.521" v="299" actId="14100"/>
        <pc:sldMkLst>
          <pc:docMk/>
          <pc:sldMk cId="3578292099" sldId="389"/>
        </pc:sldMkLst>
        <pc:spChg chg="add mod">
          <ac:chgData name="Sherrie Donnelly" userId="JquVIkks31WialWPPZhveQVQy2jQ08Oezu+5annt3FE=" providerId="None" clId="Web-{D0989790-A5C2-46A4-BB03-2C6C8F9C4F01}" dt="2023-03-13T15:40:38.759" v="117" actId="14100"/>
          <ac:spMkLst>
            <pc:docMk/>
            <pc:sldMk cId="3578292099" sldId="389"/>
            <ac:spMk id="3" creationId="{A8C7501C-C05F-782C-10D0-60B24BEAD6BC}"/>
          </ac:spMkLst>
        </pc:spChg>
        <pc:picChg chg="mod">
          <ac:chgData name="Sherrie Donnelly" userId="JquVIkks31WialWPPZhveQVQy2jQ08Oezu+5annt3FE=" providerId="None" clId="Web-{D0989790-A5C2-46A4-BB03-2C6C8F9C4F01}" dt="2023-03-13T15:58:38.521" v="299" actId="14100"/>
          <ac:picMkLst>
            <pc:docMk/>
            <pc:sldMk cId="3578292099" sldId="389"/>
            <ac:picMk id="2" creationId="{C8CE2CA5-DC66-A355-CA0E-3BE57B70E2E1}"/>
          </ac:picMkLst>
        </pc:picChg>
        <pc:picChg chg="add">
          <ac:chgData name="Sherrie Donnelly" userId="JquVIkks31WialWPPZhveQVQy2jQ08Oezu+5annt3FE=" providerId="None" clId="Web-{D0989790-A5C2-46A4-BB03-2C6C8F9C4F01}" dt="2023-03-13T15:56:22.923" v="280"/>
          <ac:picMkLst>
            <pc:docMk/>
            <pc:sldMk cId="3578292099" sldId="389"/>
            <ac:picMk id="5" creationId="{97A86306-23D1-7632-CF8F-23F08067800E}"/>
          </ac:picMkLst>
        </pc:picChg>
      </pc:sldChg>
      <pc:sldChg chg="addSp modSp">
        <pc:chgData name="Sherrie Donnelly" userId="JquVIkks31WialWPPZhveQVQy2jQ08Oezu+5annt3FE=" providerId="None" clId="Web-{D0989790-A5C2-46A4-BB03-2C6C8F9C4F01}" dt="2023-03-13T15:56:32.799" v="282"/>
        <pc:sldMkLst>
          <pc:docMk/>
          <pc:sldMk cId="2547731155" sldId="390"/>
        </pc:sldMkLst>
        <pc:spChg chg="add mod">
          <ac:chgData name="Sherrie Donnelly" userId="JquVIkks31WialWPPZhveQVQy2jQ08Oezu+5annt3FE=" providerId="None" clId="Web-{D0989790-A5C2-46A4-BB03-2C6C8F9C4F01}" dt="2023-03-13T15:44:07.311" v="162" actId="14100"/>
          <ac:spMkLst>
            <pc:docMk/>
            <pc:sldMk cId="2547731155" sldId="390"/>
            <ac:spMk id="2" creationId="{59065268-3C1C-28C2-C9B3-96194A88BAEC}"/>
          </ac:spMkLst>
        </pc:spChg>
        <pc:spChg chg="mod">
          <ac:chgData name="Sherrie Donnelly" userId="JquVIkks31WialWPPZhveQVQy2jQ08Oezu+5annt3FE=" providerId="None" clId="Web-{D0989790-A5C2-46A4-BB03-2C6C8F9C4F01}" dt="2023-03-13T15:44:39.406" v="167" actId="14100"/>
          <ac:spMkLst>
            <pc:docMk/>
            <pc:sldMk cId="2547731155" sldId="390"/>
            <ac:spMk id="6" creationId="{104EC107-463D-1D10-DB51-3934C13D8FE4}"/>
          </ac:spMkLst>
        </pc:spChg>
        <pc:picChg chg="add">
          <ac:chgData name="Sherrie Donnelly" userId="JquVIkks31WialWPPZhveQVQy2jQ08Oezu+5annt3FE=" providerId="None" clId="Web-{D0989790-A5C2-46A4-BB03-2C6C8F9C4F01}" dt="2023-03-13T15:56:32.799" v="282"/>
          <ac:picMkLst>
            <pc:docMk/>
            <pc:sldMk cId="2547731155" sldId="390"/>
            <ac:picMk id="5" creationId="{9396D619-9B6E-407E-CAEA-469A44C76AF6}"/>
          </ac:picMkLst>
        </pc:picChg>
        <pc:picChg chg="mod">
          <ac:chgData name="Sherrie Donnelly" userId="JquVIkks31WialWPPZhveQVQy2jQ08Oezu+5annt3FE=" providerId="None" clId="Web-{D0989790-A5C2-46A4-BB03-2C6C8F9C4F01}" dt="2023-03-13T15:44:20.265" v="164" actId="14100"/>
          <ac:picMkLst>
            <pc:docMk/>
            <pc:sldMk cId="2547731155" sldId="390"/>
            <ac:picMk id="9" creationId="{A7CB8893-A57C-BEE7-B24E-0491CDF062CC}"/>
          </ac:picMkLst>
        </pc:picChg>
      </pc:sldChg>
      <pc:sldChg chg="addSp delSp modSp">
        <pc:chgData name="Sherrie Donnelly" userId="JquVIkks31WialWPPZhveQVQy2jQ08Oezu+5annt3FE=" providerId="None" clId="Web-{D0989790-A5C2-46A4-BB03-2C6C8F9C4F01}" dt="2023-03-13T15:57:36.207" v="292"/>
        <pc:sldMkLst>
          <pc:docMk/>
          <pc:sldMk cId="2019476524" sldId="391"/>
        </pc:sldMkLst>
        <pc:spChg chg="add mod">
          <ac:chgData name="Sherrie Donnelly" userId="JquVIkks31WialWPPZhveQVQy2jQ08Oezu+5annt3FE=" providerId="None" clId="Web-{D0989790-A5C2-46A4-BB03-2C6C8F9C4F01}" dt="2023-03-13T15:52:39.918" v="240" actId="14100"/>
          <ac:spMkLst>
            <pc:docMk/>
            <pc:sldMk cId="2019476524" sldId="391"/>
            <ac:spMk id="4" creationId="{AB926819-5402-149E-AC97-88F27D7F69ED}"/>
          </ac:spMkLst>
        </pc:spChg>
        <pc:picChg chg="del">
          <ac:chgData name="Sherrie Donnelly" userId="JquVIkks31WialWPPZhveQVQy2jQ08Oezu+5annt3FE=" providerId="None" clId="Web-{D0989790-A5C2-46A4-BB03-2C6C8F9C4F01}" dt="2023-03-13T15:57:36.207" v="292"/>
          <ac:picMkLst>
            <pc:docMk/>
            <pc:sldMk cId="2019476524" sldId="391"/>
            <ac:picMk id="7" creationId="{8ABF25A0-E47D-7736-265E-2515294B33E5}"/>
          </ac:picMkLst>
        </pc:picChg>
        <pc:picChg chg="add">
          <ac:chgData name="Sherrie Donnelly" userId="JquVIkks31WialWPPZhveQVQy2jQ08Oezu+5annt3FE=" providerId="None" clId="Web-{D0989790-A5C2-46A4-BB03-2C6C8F9C4F01}" dt="2023-03-13T15:57:32.597" v="291"/>
          <ac:picMkLst>
            <pc:docMk/>
            <pc:sldMk cId="2019476524" sldId="391"/>
            <ac:picMk id="8" creationId="{D8C963CC-1CE4-9E0C-9E02-B6EC65982541}"/>
          </ac:picMkLst>
        </pc:picChg>
      </pc:sldChg>
      <pc:sldChg chg="addSp delSp modSp">
        <pc:chgData name="Sherrie Donnelly" userId="JquVIkks31WialWPPZhveQVQy2jQ08Oezu+5annt3FE=" providerId="None" clId="Web-{D0989790-A5C2-46A4-BB03-2C6C8F9C4F01}" dt="2023-03-13T15:58:00.457" v="295"/>
        <pc:sldMkLst>
          <pc:docMk/>
          <pc:sldMk cId="528295560" sldId="392"/>
        </pc:sldMkLst>
        <pc:spChg chg="add mod">
          <ac:chgData name="Sherrie Donnelly" userId="JquVIkks31WialWPPZhveQVQy2jQ08Oezu+5annt3FE=" providerId="None" clId="Web-{D0989790-A5C2-46A4-BB03-2C6C8F9C4F01}" dt="2023-03-13T15:54:20.014" v="265" actId="14100"/>
          <ac:spMkLst>
            <pc:docMk/>
            <pc:sldMk cId="528295560" sldId="392"/>
            <ac:spMk id="5" creationId="{A3461E50-9219-B3B5-7CA3-09852E62E601}"/>
          </ac:spMkLst>
        </pc:spChg>
        <pc:picChg chg="del">
          <ac:chgData name="Sherrie Donnelly" userId="JquVIkks31WialWPPZhveQVQy2jQ08Oezu+5annt3FE=" providerId="None" clId="Web-{D0989790-A5C2-46A4-BB03-2C6C8F9C4F01}" dt="2023-03-13T15:57:43.160" v="293"/>
          <ac:picMkLst>
            <pc:docMk/>
            <pc:sldMk cId="528295560" sldId="392"/>
            <ac:picMk id="6" creationId="{1D2A5FAE-1F35-FBEC-CF57-90A32DA0D86D}"/>
          </ac:picMkLst>
        </pc:picChg>
        <pc:picChg chg="add">
          <ac:chgData name="Sherrie Donnelly" userId="JquVIkks31WialWPPZhveQVQy2jQ08Oezu+5annt3FE=" providerId="None" clId="Web-{D0989790-A5C2-46A4-BB03-2C6C8F9C4F01}" dt="2023-03-13T15:58:00.457" v="295"/>
          <ac:picMkLst>
            <pc:docMk/>
            <pc:sldMk cId="528295560" sldId="392"/>
            <ac:picMk id="8" creationId="{6DB00CC0-BAFE-1889-B2FF-1AEF26E10AC5}"/>
          </ac:picMkLst>
        </pc:picChg>
      </pc:sldChg>
      <pc:sldChg chg="addSp delSp modSp">
        <pc:chgData name="Sherrie Donnelly" userId="JquVIkks31WialWPPZhveQVQy2jQ08Oezu+5annt3FE=" providerId="None" clId="Web-{D0989790-A5C2-46A4-BB03-2C6C8F9C4F01}" dt="2023-03-13T15:58:03.770" v="296"/>
        <pc:sldMkLst>
          <pc:docMk/>
          <pc:sldMk cId="3882712325" sldId="393"/>
        </pc:sldMkLst>
        <pc:spChg chg="add mod">
          <ac:chgData name="Sherrie Donnelly" userId="JquVIkks31WialWPPZhveQVQy2jQ08Oezu+5annt3FE=" providerId="None" clId="Web-{D0989790-A5C2-46A4-BB03-2C6C8F9C4F01}" dt="2023-03-13T15:54:34.374" v="266" actId="14100"/>
          <ac:spMkLst>
            <pc:docMk/>
            <pc:sldMk cId="3882712325" sldId="393"/>
            <ac:spMk id="5" creationId="{768DD7E0-6EBD-AE87-D7EC-46C0DDE409B3}"/>
          </ac:spMkLst>
        </pc:spChg>
        <pc:picChg chg="del">
          <ac:chgData name="Sherrie Donnelly" userId="JquVIkks31WialWPPZhveQVQy2jQ08Oezu+5annt3FE=" providerId="None" clId="Web-{D0989790-A5C2-46A4-BB03-2C6C8F9C4F01}" dt="2023-03-13T15:57:50.941" v="294"/>
          <ac:picMkLst>
            <pc:docMk/>
            <pc:sldMk cId="3882712325" sldId="393"/>
            <ac:picMk id="6" creationId="{27CA7AF4-0CB5-B367-44C3-52BE92D521C3}"/>
          </ac:picMkLst>
        </pc:picChg>
        <pc:picChg chg="add">
          <ac:chgData name="Sherrie Donnelly" userId="JquVIkks31WialWPPZhveQVQy2jQ08Oezu+5annt3FE=" providerId="None" clId="Web-{D0989790-A5C2-46A4-BB03-2C6C8F9C4F01}" dt="2023-03-13T15:58:03.770" v="296"/>
          <ac:picMkLst>
            <pc:docMk/>
            <pc:sldMk cId="3882712325" sldId="393"/>
            <ac:picMk id="8" creationId="{845784ED-FC40-3173-5994-8199838BE161}"/>
          </ac:picMkLst>
        </pc:picChg>
      </pc:sldChg>
      <pc:sldChg chg="addSp modSp">
        <pc:chgData name="Sherrie Donnelly" userId="JquVIkks31WialWPPZhveQVQy2jQ08Oezu+5annt3FE=" providerId="None" clId="Web-{D0989790-A5C2-46A4-BB03-2C6C8F9C4F01}" dt="2023-03-13T16:00:58.993" v="324"/>
        <pc:sldMkLst>
          <pc:docMk/>
          <pc:sldMk cId="2216246735" sldId="394"/>
        </pc:sldMkLst>
        <pc:spChg chg="add mod">
          <ac:chgData name="Sherrie Donnelly" userId="JquVIkks31WialWPPZhveQVQy2jQ08Oezu+5annt3FE=" providerId="None" clId="Web-{D0989790-A5C2-46A4-BB03-2C6C8F9C4F01}" dt="2023-03-13T16:00:49.540" v="323" actId="14100"/>
          <ac:spMkLst>
            <pc:docMk/>
            <pc:sldMk cId="2216246735" sldId="394"/>
            <ac:spMk id="4" creationId="{B3CF1002-0ECD-BF9D-B5C8-56AADAB10BF9}"/>
          </ac:spMkLst>
        </pc:spChg>
        <pc:picChg chg="add">
          <ac:chgData name="Sherrie Donnelly" userId="JquVIkks31WialWPPZhveQVQy2jQ08Oezu+5annt3FE=" providerId="None" clId="Web-{D0989790-A5C2-46A4-BB03-2C6C8F9C4F01}" dt="2023-03-13T16:00:58.993" v="324"/>
          <ac:picMkLst>
            <pc:docMk/>
            <pc:sldMk cId="2216246735" sldId="394"/>
            <ac:picMk id="6" creationId="{7DE616B6-8B71-E4A9-927B-688B2CBD9646}"/>
          </ac:picMkLst>
        </pc:picChg>
      </pc:sldChg>
    </pc:docChg>
  </pc:docChgLst>
  <pc:docChgLst>
    <pc:chgData name="Dani Meier" clId="Web-{09A6EEF9-D21F-40D1-9C40-8038C0BC04E6}"/>
    <pc:docChg chg="addSld delSld modSld addMainMaster delMainMaster">
      <pc:chgData name="Dani Meier" userId="" providerId="" clId="Web-{09A6EEF9-D21F-40D1-9C40-8038C0BC04E6}" dt="2023-03-10T20:50:44.368" v="17" actId="20577"/>
      <pc:docMkLst>
        <pc:docMk/>
      </pc:docMkLst>
      <pc:sldChg chg="del">
        <pc:chgData name="Dani Meier" userId="" providerId="" clId="Web-{09A6EEF9-D21F-40D1-9C40-8038C0BC04E6}" dt="2023-03-10T20:00:02.188" v="0"/>
        <pc:sldMkLst>
          <pc:docMk/>
          <pc:sldMk cId="2004296699" sldId="380"/>
        </pc:sldMkLst>
      </pc:sldChg>
      <pc:sldChg chg="add del">
        <pc:chgData name="Dani Meier" userId="" providerId="" clId="Web-{09A6EEF9-D21F-40D1-9C40-8038C0BC04E6}" dt="2023-03-10T20:00:14.485" v="2"/>
        <pc:sldMkLst>
          <pc:docMk/>
          <pc:sldMk cId="1530127546" sldId="382"/>
        </pc:sldMkLst>
      </pc:sldChg>
      <pc:sldChg chg="add">
        <pc:chgData name="Dani Meier" userId="" providerId="" clId="Web-{09A6EEF9-D21F-40D1-9C40-8038C0BC04E6}" dt="2023-03-10T20:00:14.704" v="3"/>
        <pc:sldMkLst>
          <pc:docMk/>
          <pc:sldMk cId="1905838407" sldId="382"/>
        </pc:sldMkLst>
      </pc:sldChg>
      <pc:sldChg chg="add del">
        <pc:chgData name="Dani Meier" userId="" providerId="" clId="Web-{09A6EEF9-D21F-40D1-9C40-8038C0BC04E6}" dt="2023-03-10T20:00:38.939" v="5"/>
        <pc:sldMkLst>
          <pc:docMk/>
          <pc:sldMk cId="1681989966" sldId="383"/>
        </pc:sldMkLst>
      </pc:sldChg>
      <pc:sldChg chg="add">
        <pc:chgData name="Dani Meier" userId="" providerId="" clId="Web-{09A6EEF9-D21F-40D1-9C40-8038C0BC04E6}" dt="2023-03-10T20:00:39.142" v="6"/>
        <pc:sldMkLst>
          <pc:docMk/>
          <pc:sldMk cId="2031649376" sldId="383"/>
        </pc:sldMkLst>
      </pc:sldChg>
      <pc:sldChg chg="add">
        <pc:chgData name="Dani Meier" userId="" providerId="" clId="Web-{09A6EEF9-D21F-40D1-9C40-8038C0BC04E6}" dt="2023-03-10T20:49:45.884" v="9"/>
        <pc:sldMkLst>
          <pc:docMk/>
          <pc:sldMk cId="2775309907" sldId="385"/>
        </pc:sldMkLst>
      </pc:sldChg>
      <pc:sldChg chg="add del">
        <pc:chgData name="Dani Meier" userId="" providerId="" clId="Web-{09A6EEF9-D21F-40D1-9C40-8038C0BC04E6}" dt="2023-03-10T20:49:45.790" v="8"/>
        <pc:sldMkLst>
          <pc:docMk/>
          <pc:sldMk cId="3364441097" sldId="385"/>
        </pc:sldMkLst>
      </pc:sldChg>
      <pc:sldChg chg="add del">
        <pc:chgData name="Dani Meier" userId="" providerId="" clId="Web-{09A6EEF9-D21F-40D1-9C40-8038C0BC04E6}" dt="2023-03-10T20:50:05.946" v="11"/>
        <pc:sldMkLst>
          <pc:docMk/>
          <pc:sldMk cId="709308121" sldId="386"/>
        </pc:sldMkLst>
      </pc:sldChg>
      <pc:sldChg chg="add">
        <pc:chgData name="Dani Meier" userId="" providerId="" clId="Web-{09A6EEF9-D21F-40D1-9C40-8038C0BC04E6}" dt="2023-03-10T20:50:06.056" v="12"/>
        <pc:sldMkLst>
          <pc:docMk/>
          <pc:sldMk cId="1846810982" sldId="386"/>
        </pc:sldMkLst>
      </pc:sldChg>
      <pc:sldChg chg="add del">
        <pc:chgData name="Dani Meier" userId="" providerId="" clId="Web-{09A6EEF9-D21F-40D1-9C40-8038C0BC04E6}" dt="2023-03-10T20:50:27.649" v="14"/>
        <pc:sldMkLst>
          <pc:docMk/>
          <pc:sldMk cId="455720079" sldId="387"/>
        </pc:sldMkLst>
      </pc:sldChg>
      <pc:sldChg chg="modSp add">
        <pc:chgData name="Dani Meier" userId="" providerId="" clId="Web-{09A6EEF9-D21F-40D1-9C40-8038C0BC04E6}" dt="2023-03-10T20:50:44.368" v="17" actId="20577"/>
        <pc:sldMkLst>
          <pc:docMk/>
          <pc:sldMk cId="3465361131" sldId="387"/>
        </pc:sldMkLst>
        <pc:spChg chg="mod">
          <ac:chgData name="Dani Meier" userId="" providerId="" clId="Web-{09A6EEF9-D21F-40D1-9C40-8038C0BC04E6}" dt="2023-03-10T20:50:44.368" v="17" actId="20577"/>
          <ac:spMkLst>
            <pc:docMk/>
            <pc:sldMk cId="3465361131" sldId="387"/>
            <ac:spMk id="3" creationId="{79ABF924-3CA1-EB4F-EF8D-984AAF408384}"/>
          </ac:spMkLst>
        </pc:spChg>
      </pc:sldChg>
      <pc:sldMasterChg chg="add del addSldLayout delSldLayout">
        <pc:chgData name="Dani Meier" userId="" providerId="" clId="Web-{09A6EEF9-D21F-40D1-9C40-8038C0BC04E6}" dt="2023-03-10T20:50:27.649" v="14"/>
        <pc:sldMasterMkLst>
          <pc:docMk/>
          <pc:sldMasterMk cId="2766071467" sldId="2147483833"/>
        </pc:sldMasterMkLst>
        <pc:sldLayoutChg chg="add del">
          <pc:chgData name="Dani Meier" userId="" providerId="" clId="Web-{09A6EEF9-D21F-40D1-9C40-8038C0BC04E6}" dt="2023-03-10T20:50:27.649" v="14"/>
          <pc:sldLayoutMkLst>
            <pc:docMk/>
            <pc:sldMasterMk cId="2766071467" sldId="2147483833"/>
            <pc:sldLayoutMk cId="2366233586" sldId="2147483834"/>
          </pc:sldLayoutMkLst>
        </pc:sldLayoutChg>
        <pc:sldLayoutChg chg="add del">
          <pc:chgData name="Dani Meier" userId="" providerId="" clId="Web-{09A6EEF9-D21F-40D1-9C40-8038C0BC04E6}" dt="2023-03-10T20:50:27.649" v="14"/>
          <pc:sldLayoutMkLst>
            <pc:docMk/>
            <pc:sldMasterMk cId="2766071467" sldId="2147483833"/>
            <pc:sldLayoutMk cId="2024567662" sldId="2147483835"/>
          </pc:sldLayoutMkLst>
        </pc:sldLayoutChg>
        <pc:sldLayoutChg chg="add del">
          <pc:chgData name="Dani Meier" userId="" providerId="" clId="Web-{09A6EEF9-D21F-40D1-9C40-8038C0BC04E6}" dt="2023-03-10T20:50:27.649" v="14"/>
          <pc:sldLayoutMkLst>
            <pc:docMk/>
            <pc:sldMasterMk cId="2766071467" sldId="2147483833"/>
            <pc:sldLayoutMk cId="645807855" sldId="2147483836"/>
          </pc:sldLayoutMkLst>
        </pc:sldLayoutChg>
        <pc:sldLayoutChg chg="add del">
          <pc:chgData name="Dani Meier" userId="" providerId="" clId="Web-{09A6EEF9-D21F-40D1-9C40-8038C0BC04E6}" dt="2023-03-10T20:50:27.649" v="14"/>
          <pc:sldLayoutMkLst>
            <pc:docMk/>
            <pc:sldMasterMk cId="2766071467" sldId="2147483833"/>
            <pc:sldLayoutMk cId="3882322304" sldId="2147483837"/>
          </pc:sldLayoutMkLst>
        </pc:sldLayoutChg>
        <pc:sldLayoutChg chg="add del">
          <pc:chgData name="Dani Meier" userId="" providerId="" clId="Web-{09A6EEF9-D21F-40D1-9C40-8038C0BC04E6}" dt="2023-03-10T20:50:27.649" v="14"/>
          <pc:sldLayoutMkLst>
            <pc:docMk/>
            <pc:sldMasterMk cId="2766071467" sldId="2147483833"/>
            <pc:sldLayoutMk cId="409138133" sldId="2147483838"/>
          </pc:sldLayoutMkLst>
        </pc:sldLayoutChg>
        <pc:sldLayoutChg chg="add del">
          <pc:chgData name="Dani Meier" userId="" providerId="" clId="Web-{09A6EEF9-D21F-40D1-9C40-8038C0BC04E6}" dt="2023-03-10T20:50:27.649" v="14"/>
          <pc:sldLayoutMkLst>
            <pc:docMk/>
            <pc:sldMasterMk cId="2766071467" sldId="2147483833"/>
            <pc:sldLayoutMk cId="2683544018" sldId="2147483839"/>
          </pc:sldLayoutMkLst>
        </pc:sldLayoutChg>
        <pc:sldLayoutChg chg="add del">
          <pc:chgData name="Dani Meier" userId="" providerId="" clId="Web-{09A6EEF9-D21F-40D1-9C40-8038C0BC04E6}" dt="2023-03-10T20:50:27.649" v="14"/>
          <pc:sldLayoutMkLst>
            <pc:docMk/>
            <pc:sldMasterMk cId="2766071467" sldId="2147483833"/>
            <pc:sldLayoutMk cId="1356835980" sldId="2147483840"/>
          </pc:sldLayoutMkLst>
        </pc:sldLayoutChg>
        <pc:sldLayoutChg chg="add del">
          <pc:chgData name="Dani Meier" userId="" providerId="" clId="Web-{09A6EEF9-D21F-40D1-9C40-8038C0BC04E6}" dt="2023-03-10T20:50:27.649" v="14"/>
          <pc:sldLayoutMkLst>
            <pc:docMk/>
            <pc:sldMasterMk cId="2766071467" sldId="2147483833"/>
            <pc:sldLayoutMk cId="3459560982" sldId="2147483841"/>
          </pc:sldLayoutMkLst>
        </pc:sldLayoutChg>
        <pc:sldLayoutChg chg="add del">
          <pc:chgData name="Dani Meier" userId="" providerId="" clId="Web-{09A6EEF9-D21F-40D1-9C40-8038C0BC04E6}" dt="2023-03-10T20:50:27.649" v="14"/>
          <pc:sldLayoutMkLst>
            <pc:docMk/>
            <pc:sldMasterMk cId="2766071467" sldId="2147483833"/>
            <pc:sldLayoutMk cId="2828309395" sldId="2147483842"/>
          </pc:sldLayoutMkLst>
        </pc:sldLayoutChg>
        <pc:sldLayoutChg chg="add del">
          <pc:chgData name="Dani Meier" userId="" providerId="" clId="Web-{09A6EEF9-D21F-40D1-9C40-8038C0BC04E6}" dt="2023-03-10T20:50:27.649" v="14"/>
          <pc:sldLayoutMkLst>
            <pc:docMk/>
            <pc:sldMasterMk cId="2766071467" sldId="2147483833"/>
            <pc:sldLayoutMk cId="1425572924" sldId="2147483843"/>
          </pc:sldLayoutMkLst>
        </pc:sldLayoutChg>
        <pc:sldLayoutChg chg="add del">
          <pc:chgData name="Dani Meier" userId="" providerId="" clId="Web-{09A6EEF9-D21F-40D1-9C40-8038C0BC04E6}" dt="2023-03-10T20:50:27.649" v="14"/>
          <pc:sldLayoutMkLst>
            <pc:docMk/>
            <pc:sldMasterMk cId="2766071467" sldId="2147483833"/>
            <pc:sldLayoutMk cId="2572878166" sldId="2147483844"/>
          </pc:sldLayoutMkLst>
        </pc:sldLayoutChg>
        <pc:sldLayoutChg chg="add del">
          <pc:chgData name="Dani Meier" userId="" providerId="" clId="Web-{09A6EEF9-D21F-40D1-9C40-8038C0BC04E6}" dt="2023-03-10T20:50:27.649" v="14"/>
          <pc:sldLayoutMkLst>
            <pc:docMk/>
            <pc:sldMasterMk cId="2766071467" sldId="2147483833"/>
            <pc:sldLayoutMk cId="3076336775" sldId="2147483845"/>
          </pc:sldLayoutMkLst>
        </pc:sldLayoutChg>
        <pc:sldLayoutChg chg="add del">
          <pc:chgData name="Dani Meier" userId="" providerId="" clId="Web-{09A6EEF9-D21F-40D1-9C40-8038C0BC04E6}" dt="2023-03-10T20:50:27.649" v="14"/>
          <pc:sldLayoutMkLst>
            <pc:docMk/>
            <pc:sldMasterMk cId="2766071467" sldId="2147483833"/>
            <pc:sldLayoutMk cId="2899366405" sldId="2147483846"/>
          </pc:sldLayoutMkLst>
        </pc:sldLayoutChg>
        <pc:sldLayoutChg chg="add del">
          <pc:chgData name="Dani Meier" userId="" providerId="" clId="Web-{09A6EEF9-D21F-40D1-9C40-8038C0BC04E6}" dt="2023-03-10T20:50:27.649" v="14"/>
          <pc:sldLayoutMkLst>
            <pc:docMk/>
            <pc:sldMasterMk cId="2766071467" sldId="2147483833"/>
            <pc:sldLayoutMk cId="1369565209" sldId="2147483847"/>
          </pc:sldLayoutMkLst>
        </pc:sldLayoutChg>
        <pc:sldLayoutChg chg="add del">
          <pc:chgData name="Dani Meier" userId="" providerId="" clId="Web-{09A6EEF9-D21F-40D1-9C40-8038C0BC04E6}" dt="2023-03-10T20:50:27.649" v="14"/>
          <pc:sldLayoutMkLst>
            <pc:docMk/>
            <pc:sldMasterMk cId="2766071467" sldId="2147483833"/>
            <pc:sldLayoutMk cId="569483556" sldId="2147483848"/>
          </pc:sldLayoutMkLst>
        </pc:sldLayoutChg>
        <pc:sldLayoutChg chg="add del">
          <pc:chgData name="Dani Meier" userId="" providerId="" clId="Web-{09A6EEF9-D21F-40D1-9C40-8038C0BC04E6}" dt="2023-03-10T20:50:27.649" v="14"/>
          <pc:sldLayoutMkLst>
            <pc:docMk/>
            <pc:sldMasterMk cId="2766071467" sldId="2147483833"/>
            <pc:sldLayoutMk cId="3582730208" sldId="2147483849"/>
          </pc:sldLayoutMkLst>
        </pc:sldLayoutChg>
      </pc:sldMasterChg>
    </pc:docChg>
  </pc:docChgLst>
  <pc:docChgLst>
    <pc:chgData name="Trisha Thrush" clId="Web-{195E5658-13A2-483B-AD00-9566AEC5A99E}"/>
    <pc:docChg chg="addSld modSld">
      <pc:chgData name="Trisha Thrush" userId="" providerId="" clId="Web-{195E5658-13A2-483B-AD00-9566AEC5A99E}" dt="2023-03-01T20:46:49.466" v="212" actId="20577"/>
      <pc:docMkLst>
        <pc:docMk/>
      </pc:docMkLst>
      <pc:sldChg chg="modSp">
        <pc:chgData name="Trisha Thrush" userId="" providerId="" clId="Web-{195E5658-13A2-483B-AD00-9566AEC5A99E}" dt="2023-03-01T20:44:53.884" v="170" actId="20577"/>
        <pc:sldMkLst>
          <pc:docMk/>
          <pc:sldMk cId="3932140296" sldId="307"/>
        </pc:sldMkLst>
        <pc:spChg chg="mod">
          <ac:chgData name="Trisha Thrush" userId="" providerId="" clId="Web-{195E5658-13A2-483B-AD00-9566AEC5A99E}" dt="2023-03-01T20:44:53.884" v="170" actId="20577"/>
          <ac:spMkLst>
            <pc:docMk/>
            <pc:sldMk cId="3932140296" sldId="307"/>
            <ac:spMk id="3" creationId="{24AC0360-3D72-6ADC-CB06-C73C1BA21039}"/>
          </ac:spMkLst>
        </pc:spChg>
      </pc:sldChg>
      <pc:sldChg chg="modSp">
        <pc:chgData name="Trisha Thrush" userId="" providerId="" clId="Web-{195E5658-13A2-483B-AD00-9566AEC5A99E}" dt="2023-03-01T20:46:49.466" v="212" actId="20577"/>
        <pc:sldMkLst>
          <pc:docMk/>
          <pc:sldMk cId="2473082998" sldId="308"/>
        </pc:sldMkLst>
        <pc:spChg chg="mod">
          <ac:chgData name="Trisha Thrush" userId="" providerId="" clId="Web-{195E5658-13A2-483B-AD00-9566AEC5A99E}" dt="2023-03-01T20:46:49.466" v="212" actId="20577"/>
          <ac:spMkLst>
            <pc:docMk/>
            <pc:sldMk cId="2473082998" sldId="308"/>
            <ac:spMk id="3" creationId="{FD89CF5D-8E92-C216-AD42-C67091095366}"/>
          </ac:spMkLst>
        </pc:spChg>
      </pc:sldChg>
      <pc:sldChg chg="modSp">
        <pc:chgData name="Trisha Thrush" userId="" providerId="" clId="Web-{195E5658-13A2-483B-AD00-9566AEC5A99E}" dt="2023-03-01T20:16:09.554" v="23" actId="20577"/>
        <pc:sldMkLst>
          <pc:docMk/>
          <pc:sldMk cId="4230104964" sldId="334"/>
        </pc:sldMkLst>
        <pc:spChg chg="mod">
          <ac:chgData name="Trisha Thrush" userId="" providerId="" clId="Web-{195E5658-13A2-483B-AD00-9566AEC5A99E}" dt="2023-03-01T20:16:09.554" v="23" actId="20577"/>
          <ac:spMkLst>
            <pc:docMk/>
            <pc:sldMk cId="4230104964" sldId="334"/>
            <ac:spMk id="3" creationId="{24AC0360-3D72-6ADC-CB06-C73C1BA21039}"/>
          </ac:spMkLst>
        </pc:spChg>
      </pc:sldChg>
      <pc:sldChg chg="modSp">
        <pc:chgData name="Trisha Thrush" userId="" providerId="" clId="Web-{195E5658-13A2-483B-AD00-9566AEC5A99E}" dt="2023-03-01T20:44:13.336" v="167" actId="20577"/>
        <pc:sldMkLst>
          <pc:docMk/>
          <pc:sldMk cId="899398114" sldId="336"/>
        </pc:sldMkLst>
        <pc:spChg chg="mod">
          <ac:chgData name="Trisha Thrush" userId="" providerId="" clId="Web-{195E5658-13A2-483B-AD00-9566AEC5A99E}" dt="2023-03-01T20:44:13.336" v="167" actId="20577"/>
          <ac:spMkLst>
            <pc:docMk/>
            <pc:sldMk cId="899398114" sldId="336"/>
            <ac:spMk id="3" creationId="{24AC0360-3D72-6ADC-CB06-C73C1BA21039}"/>
          </ac:spMkLst>
        </pc:spChg>
      </pc:sldChg>
      <pc:sldChg chg="modSp">
        <pc:chgData name="Trisha Thrush" userId="" providerId="" clId="Web-{195E5658-13A2-483B-AD00-9566AEC5A99E}" dt="2023-03-01T20:44:47.243" v="169" actId="20577"/>
        <pc:sldMkLst>
          <pc:docMk/>
          <pc:sldMk cId="4006694448" sldId="337"/>
        </pc:sldMkLst>
        <pc:spChg chg="mod">
          <ac:chgData name="Trisha Thrush" userId="" providerId="" clId="Web-{195E5658-13A2-483B-AD00-9566AEC5A99E}" dt="2023-03-01T20:44:47.243" v="169" actId="20577"/>
          <ac:spMkLst>
            <pc:docMk/>
            <pc:sldMk cId="4006694448" sldId="337"/>
            <ac:spMk id="3" creationId="{24AC0360-3D72-6ADC-CB06-C73C1BA21039}"/>
          </ac:spMkLst>
        </pc:spChg>
      </pc:sldChg>
      <pc:sldChg chg="modSp">
        <pc:chgData name="Trisha Thrush" userId="" providerId="" clId="Web-{195E5658-13A2-483B-AD00-9566AEC5A99E}" dt="2023-03-01T20:18:08.276" v="128" actId="20577"/>
        <pc:sldMkLst>
          <pc:docMk/>
          <pc:sldMk cId="893891613" sldId="338"/>
        </pc:sldMkLst>
        <pc:spChg chg="mod">
          <ac:chgData name="Trisha Thrush" userId="" providerId="" clId="Web-{195E5658-13A2-483B-AD00-9566AEC5A99E}" dt="2023-03-01T20:18:08.276" v="128" actId="20577"/>
          <ac:spMkLst>
            <pc:docMk/>
            <pc:sldMk cId="893891613" sldId="338"/>
            <ac:spMk id="3" creationId="{24AC0360-3D72-6ADC-CB06-C73C1BA21039}"/>
          </ac:spMkLst>
        </pc:spChg>
      </pc:sldChg>
      <pc:sldChg chg="modSp">
        <pc:chgData name="Trisha Thrush" userId="" providerId="" clId="Web-{195E5658-13A2-483B-AD00-9566AEC5A99E}" dt="2023-03-01T20:45:14.228" v="175" actId="20577"/>
        <pc:sldMkLst>
          <pc:docMk/>
          <pc:sldMk cId="2534280031" sldId="339"/>
        </pc:sldMkLst>
        <pc:spChg chg="mod">
          <ac:chgData name="Trisha Thrush" userId="" providerId="" clId="Web-{195E5658-13A2-483B-AD00-9566AEC5A99E}" dt="2023-03-01T20:45:14.228" v="175" actId="20577"/>
          <ac:spMkLst>
            <pc:docMk/>
            <pc:sldMk cId="2534280031" sldId="339"/>
            <ac:spMk id="3" creationId="{24AC0360-3D72-6ADC-CB06-C73C1BA21039}"/>
          </ac:spMkLst>
        </pc:spChg>
      </pc:sldChg>
      <pc:sldChg chg="modSp">
        <pc:chgData name="Trisha Thrush" userId="" providerId="" clId="Web-{195E5658-13A2-483B-AD00-9566AEC5A99E}" dt="2023-03-01T20:43:42.022" v="150" actId="20577"/>
        <pc:sldMkLst>
          <pc:docMk/>
          <pc:sldMk cId="616289095" sldId="345"/>
        </pc:sldMkLst>
        <pc:spChg chg="mod">
          <ac:chgData name="Trisha Thrush" userId="" providerId="" clId="Web-{195E5658-13A2-483B-AD00-9566AEC5A99E}" dt="2023-03-01T20:43:38.413" v="149" actId="20577"/>
          <ac:spMkLst>
            <pc:docMk/>
            <pc:sldMk cId="616289095" sldId="345"/>
            <ac:spMk id="2" creationId="{E56EBBF1-B416-9247-5E22-31592075788A}"/>
          </ac:spMkLst>
        </pc:spChg>
        <pc:spChg chg="mod">
          <ac:chgData name="Trisha Thrush" userId="" providerId="" clId="Web-{195E5658-13A2-483B-AD00-9566AEC5A99E}" dt="2023-03-01T20:43:42.022" v="150" actId="20577"/>
          <ac:spMkLst>
            <pc:docMk/>
            <pc:sldMk cId="616289095" sldId="345"/>
            <ac:spMk id="3" creationId="{22F68A0B-FFB0-7442-CFD9-85591D61FE65}"/>
          </ac:spMkLst>
        </pc:spChg>
      </pc:sldChg>
      <pc:sldChg chg="modSp">
        <pc:chgData name="Trisha Thrush" userId="" providerId="" clId="Web-{195E5658-13A2-483B-AD00-9566AEC5A99E}" dt="2023-03-01T20:46:03.605" v="185" actId="20577"/>
        <pc:sldMkLst>
          <pc:docMk/>
          <pc:sldMk cId="1093493620" sldId="355"/>
        </pc:sldMkLst>
        <pc:spChg chg="mod">
          <ac:chgData name="Trisha Thrush" userId="" providerId="" clId="Web-{195E5658-13A2-483B-AD00-9566AEC5A99E}" dt="2023-03-01T20:46:03.605" v="185" actId="20577"/>
          <ac:spMkLst>
            <pc:docMk/>
            <pc:sldMk cId="1093493620" sldId="355"/>
            <ac:spMk id="3" creationId="{926FAF82-6A52-DD7A-66FB-3A3ADEB48356}"/>
          </ac:spMkLst>
        </pc:spChg>
      </pc:sldChg>
      <pc:sldChg chg="delSp modSp new">
        <pc:chgData name="Trisha Thrush" userId="" providerId="" clId="Web-{195E5658-13A2-483B-AD00-9566AEC5A99E}" dt="2023-03-01T20:16:47.836" v="56"/>
        <pc:sldMkLst>
          <pc:docMk/>
          <pc:sldMk cId="3213250074" sldId="357"/>
        </pc:sldMkLst>
        <pc:spChg chg="mod">
          <ac:chgData name="Trisha Thrush" userId="" providerId="" clId="Web-{195E5658-13A2-483B-AD00-9566AEC5A99E}" dt="2023-03-01T20:16:45.742" v="55" actId="20577"/>
          <ac:spMkLst>
            <pc:docMk/>
            <pc:sldMk cId="3213250074" sldId="357"/>
            <ac:spMk id="2" creationId="{5DC9F0A9-43F9-8F1B-F4E9-F656B9094F65}"/>
          </ac:spMkLst>
        </pc:spChg>
        <pc:spChg chg="del">
          <ac:chgData name="Trisha Thrush" userId="" providerId="" clId="Web-{195E5658-13A2-483B-AD00-9566AEC5A99E}" dt="2023-03-01T20:16:47.836" v="56"/>
          <ac:spMkLst>
            <pc:docMk/>
            <pc:sldMk cId="3213250074" sldId="357"/>
            <ac:spMk id="3" creationId="{38CD5241-8D1C-6984-E50C-6D0699CFE744}"/>
          </ac:spMkLst>
        </pc:spChg>
      </pc:sldChg>
      <pc:sldChg chg="modSp new">
        <pc:chgData name="Trisha Thrush" userId="" providerId="" clId="Web-{195E5658-13A2-483B-AD00-9566AEC5A99E}" dt="2023-03-01T20:45:55.917" v="183" actId="20577"/>
        <pc:sldMkLst>
          <pc:docMk/>
          <pc:sldMk cId="3614841878" sldId="358"/>
        </pc:sldMkLst>
        <pc:spChg chg="mod">
          <ac:chgData name="Trisha Thrush" userId="" providerId="" clId="Web-{195E5658-13A2-483B-AD00-9566AEC5A99E}" dt="2023-03-01T20:45:31.370" v="180" actId="14100"/>
          <ac:spMkLst>
            <pc:docMk/>
            <pc:sldMk cId="3614841878" sldId="358"/>
            <ac:spMk id="2" creationId="{9C647D2B-BD80-CB3A-9FE2-39BB3F6307AB}"/>
          </ac:spMkLst>
        </pc:spChg>
        <pc:spChg chg="mod">
          <ac:chgData name="Trisha Thrush" userId="" providerId="" clId="Web-{195E5658-13A2-483B-AD00-9566AEC5A99E}" dt="2023-03-01T20:45:55.917" v="183" actId="20577"/>
          <ac:spMkLst>
            <pc:docMk/>
            <pc:sldMk cId="3614841878" sldId="358"/>
            <ac:spMk id="3" creationId="{2992C19E-9DC4-C24D-374E-D39153718865}"/>
          </ac:spMkLst>
        </pc:spChg>
      </pc:sldChg>
    </pc:docChg>
  </pc:docChgLst>
  <pc:docChgLst>
    <pc:chgData name="Heather English" userId="48fsTqsmgXIr3O0h9tddhW2CFiuZw3j6gKIaOprD2KU=" providerId="None" clId="Web-{4083A05A-019B-488F-A104-3BF23EE7D4E8}"/>
    <pc:docChg chg="modSld">
      <pc:chgData name="Heather English" userId="48fsTqsmgXIr3O0h9tddhW2CFiuZw3j6gKIaOprD2KU=" providerId="None" clId="Web-{4083A05A-019B-488F-A104-3BF23EE7D4E8}" dt="2023-03-13T13:57:20.917" v="0"/>
      <pc:docMkLst>
        <pc:docMk/>
      </pc:docMkLst>
      <pc:sldChg chg="delSp">
        <pc:chgData name="Heather English" userId="48fsTqsmgXIr3O0h9tddhW2CFiuZw3j6gKIaOprD2KU=" providerId="None" clId="Web-{4083A05A-019B-488F-A104-3BF23EE7D4E8}" dt="2023-03-13T13:57:20.917" v="0"/>
        <pc:sldMkLst>
          <pc:docMk/>
          <pc:sldMk cId="1863024112" sldId="304"/>
        </pc:sldMkLst>
        <pc:picChg chg="del">
          <ac:chgData name="Heather English" userId="48fsTqsmgXIr3O0h9tddhW2CFiuZw3j6gKIaOprD2KU=" providerId="None" clId="Web-{4083A05A-019B-488F-A104-3BF23EE7D4E8}" dt="2023-03-13T13:57:20.917" v="0"/>
          <ac:picMkLst>
            <pc:docMk/>
            <pc:sldMk cId="1863024112" sldId="304"/>
            <ac:picMk id="6" creationId="{7C73CFD1-8532-55C9-16E5-CDFB712250E6}"/>
          </ac:picMkLst>
        </pc:picChg>
      </pc:sldChg>
    </pc:docChg>
  </pc:docChgLst>
  <pc:docChgLst>
    <pc:chgData name="Sherrie Donnelly" userId="JquVIkks31WialWPPZhveQVQy2jQ08Oezu+5annt3FE=" providerId="None" clId="Web-{6A947DC5-D1D8-4007-A3DD-B68327BF8AC8}"/>
    <pc:docChg chg="modSld">
      <pc:chgData name="Sherrie Donnelly" userId="JquVIkks31WialWPPZhveQVQy2jQ08Oezu+5annt3FE=" providerId="None" clId="Web-{6A947DC5-D1D8-4007-A3DD-B68327BF8AC8}" dt="2023-03-01T18:59:10.763" v="63" actId="20577"/>
      <pc:docMkLst>
        <pc:docMk/>
      </pc:docMkLst>
      <pc:sldChg chg="modSp">
        <pc:chgData name="Sherrie Donnelly" userId="JquVIkks31WialWPPZhveQVQy2jQ08Oezu+5annt3FE=" providerId="None" clId="Web-{6A947DC5-D1D8-4007-A3DD-B68327BF8AC8}" dt="2023-03-01T18:59:10.763" v="63" actId="20577"/>
        <pc:sldMkLst>
          <pc:docMk/>
          <pc:sldMk cId="4089890887" sldId="310"/>
        </pc:sldMkLst>
        <pc:spChg chg="mod">
          <ac:chgData name="Sherrie Donnelly" userId="JquVIkks31WialWPPZhveQVQy2jQ08Oezu+5annt3FE=" providerId="None" clId="Web-{6A947DC5-D1D8-4007-A3DD-B68327BF8AC8}" dt="2023-03-01T18:59:10.763" v="63" actId="20577"/>
          <ac:spMkLst>
            <pc:docMk/>
            <pc:sldMk cId="4089890887" sldId="310"/>
            <ac:spMk id="3" creationId="{FD89CF5D-8E92-C216-AD42-C67091095366}"/>
          </ac:spMkLst>
        </pc:spChg>
      </pc:sldChg>
    </pc:docChg>
  </pc:docChgLst>
  <pc:docChgLst>
    <pc:chgData name="Heather English" userId="48fsTqsmgXIr3O0h9tddhW2CFiuZw3j6gKIaOprD2KU=" providerId="None" clId="Web-{24B973A1-F759-4130-BB6B-17CFDFD56F2C}"/>
    <pc:docChg chg="addSld modSld">
      <pc:chgData name="Heather English" userId="48fsTqsmgXIr3O0h9tddhW2CFiuZw3j6gKIaOprD2KU=" providerId="None" clId="Web-{24B973A1-F759-4130-BB6B-17CFDFD56F2C}" dt="2023-03-13T16:11:12.662" v="643" actId="20577"/>
      <pc:docMkLst>
        <pc:docMk/>
      </pc:docMkLst>
      <pc:sldChg chg="modSp new">
        <pc:chgData name="Heather English" userId="48fsTqsmgXIr3O0h9tddhW2CFiuZw3j6gKIaOprD2KU=" providerId="None" clId="Web-{24B973A1-F759-4130-BB6B-17CFDFD56F2C}" dt="2023-03-13T16:11:12.662" v="643" actId="20577"/>
        <pc:sldMkLst>
          <pc:docMk/>
          <pc:sldMk cId="2216246735" sldId="394"/>
        </pc:sldMkLst>
        <pc:spChg chg="mod">
          <ac:chgData name="Heather English" userId="48fsTqsmgXIr3O0h9tddhW2CFiuZw3j6gKIaOprD2KU=" providerId="None" clId="Web-{24B973A1-F759-4130-BB6B-17CFDFD56F2C}" dt="2023-03-13T15:56:28.021" v="28" actId="20577"/>
          <ac:spMkLst>
            <pc:docMk/>
            <pc:sldMk cId="2216246735" sldId="394"/>
            <ac:spMk id="2" creationId="{72B74B11-C863-F3B2-3B8C-D7D916204A8A}"/>
          </ac:spMkLst>
        </pc:spChg>
        <pc:spChg chg="mod">
          <ac:chgData name="Heather English" userId="48fsTqsmgXIr3O0h9tddhW2CFiuZw3j6gKIaOprD2KU=" providerId="None" clId="Web-{24B973A1-F759-4130-BB6B-17CFDFD56F2C}" dt="2023-03-13T16:11:12.662" v="643" actId="20577"/>
          <ac:spMkLst>
            <pc:docMk/>
            <pc:sldMk cId="2216246735" sldId="394"/>
            <ac:spMk id="3" creationId="{80FDF50B-4F01-F814-5FC5-0457DD6DDD36}"/>
          </ac:spMkLst>
        </pc:spChg>
      </pc:sldChg>
    </pc:docChg>
  </pc:docChgLst>
  <pc:docChgLst>
    <pc:chgData name="Sherrie Donnelly" userId="JquVIkks31WialWPPZhveQVQy2jQ08Oezu+5annt3FE=" providerId="None" clId="Web-{59BEC7F9-38DC-4BF4-B8AA-DF49D46BBD92}"/>
    <pc:docChg chg="addSld delSld modSld sldOrd">
      <pc:chgData name="Sherrie Donnelly" userId="JquVIkks31WialWPPZhveQVQy2jQ08Oezu+5annt3FE=" providerId="None" clId="Web-{59BEC7F9-38DC-4BF4-B8AA-DF49D46BBD92}" dt="2023-03-06T17:48:39.176" v="725" actId="20577"/>
      <pc:docMkLst>
        <pc:docMk/>
      </pc:docMkLst>
      <pc:sldChg chg="modSp">
        <pc:chgData name="Sherrie Donnelly" userId="JquVIkks31WialWPPZhveQVQy2jQ08Oezu+5annt3FE=" providerId="None" clId="Web-{59BEC7F9-38DC-4BF4-B8AA-DF49D46BBD92}" dt="2023-03-06T15:38:19.519" v="159" actId="1076"/>
        <pc:sldMkLst>
          <pc:docMk/>
          <pc:sldMk cId="3504961165" sldId="303"/>
        </pc:sldMkLst>
        <pc:grpChg chg="mod">
          <ac:chgData name="Sherrie Donnelly" userId="JquVIkks31WialWPPZhveQVQy2jQ08Oezu+5annt3FE=" providerId="None" clId="Web-{59BEC7F9-38DC-4BF4-B8AA-DF49D46BBD92}" dt="2023-03-06T15:38:19.519" v="159" actId="1076"/>
          <ac:grpSpMkLst>
            <pc:docMk/>
            <pc:sldMk cId="3504961165" sldId="303"/>
            <ac:grpSpMk id="9" creationId="{B3281A40-01EB-9C88-5E8A-957F4F5FFB95}"/>
          </ac:grpSpMkLst>
        </pc:grpChg>
      </pc:sldChg>
      <pc:sldChg chg="addSp delSp modSp">
        <pc:chgData name="Sherrie Donnelly" userId="JquVIkks31WialWPPZhveQVQy2jQ08Oezu+5annt3FE=" providerId="None" clId="Web-{59BEC7F9-38DC-4BF4-B8AA-DF49D46BBD92}" dt="2023-03-06T17:25:17.004" v="305" actId="14100"/>
        <pc:sldMkLst>
          <pc:docMk/>
          <pc:sldMk cId="1863024112" sldId="304"/>
        </pc:sldMkLst>
        <pc:spChg chg="add mod">
          <ac:chgData name="Sherrie Donnelly" userId="JquVIkks31WialWPPZhveQVQy2jQ08Oezu+5annt3FE=" providerId="None" clId="Web-{59BEC7F9-38DC-4BF4-B8AA-DF49D46BBD92}" dt="2023-03-06T17:25:17.004" v="305" actId="14100"/>
          <ac:spMkLst>
            <pc:docMk/>
            <pc:sldMk cId="1863024112" sldId="304"/>
            <ac:spMk id="5" creationId="{FB0DC59A-746F-B4F9-76B3-74E95724E54E}"/>
          </ac:spMkLst>
        </pc:spChg>
        <pc:spChg chg="add mod">
          <ac:chgData name="Sherrie Donnelly" userId="JquVIkks31WialWPPZhveQVQy2jQ08Oezu+5annt3FE=" providerId="None" clId="Web-{59BEC7F9-38DC-4BF4-B8AA-DF49D46BBD92}" dt="2023-03-06T15:37:29.674" v="158" actId="20577"/>
          <ac:spMkLst>
            <pc:docMk/>
            <pc:sldMk cId="1863024112" sldId="304"/>
            <ac:spMk id="7" creationId="{543203BB-51E8-6B5C-B7FB-8172C92F5209}"/>
          </ac:spMkLst>
        </pc:spChg>
        <pc:spChg chg="add del mod">
          <ac:chgData name="Sherrie Donnelly" userId="JquVIkks31WialWPPZhveQVQy2jQ08Oezu+5annt3FE=" providerId="None" clId="Web-{59BEC7F9-38DC-4BF4-B8AA-DF49D46BBD92}" dt="2023-03-06T15:39:45.943" v="170"/>
          <ac:spMkLst>
            <pc:docMk/>
            <pc:sldMk cId="1863024112" sldId="304"/>
            <ac:spMk id="8" creationId="{ACA528D8-B20F-7A77-E6FC-C7104D8AC61B}"/>
          </ac:spMkLst>
        </pc:spChg>
        <pc:picChg chg="add mod">
          <ac:chgData name="Sherrie Donnelly" userId="JquVIkks31WialWPPZhveQVQy2jQ08Oezu+5annt3FE=" providerId="None" clId="Web-{59BEC7F9-38DC-4BF4-B8AA-DF49D46BBD92}" dt="2023-03-06T15:39:07.661" v="161" actId="14100"/>
          <ac:picMkLst>
            <pc:docMk/>
            <pc:sldMk cId="1863024112" sldId="304"/>
            <ac:picMk id="6" creationId="{7C73CFD1-8532-55C9-16E5-CDFB712250E6}"/>
          </ac:picMkLst>
        </pc:picChg>
      </pc:sldChg>
      <pc:sldChg chg="modSp">
        <pc:chgData name="Sherrie Donnelly" userId="JquVIkks31WialWPPZhveQVQy2jQ08Oezu+5annt3FE=" providerId="None" clId="Web-{59BEC7F9-38DC-4BF4-B8AA-DF49D46BBD92}" dt="2023-03-06T17:24:42.707" v="304" actId="20577"/>
        <pc:sldMkLst>
          <pc:docMk/>
          <pc:sldMk cId="2571975815" sldId="305"/>
        </pc:sldMkLst>
        <pc:spChg chg="mod">
          <ac:chgData name="Sherrie Donnelly" userId="JquVIkks31WialWPPZhveQVQy2jQ08Oezu+5annt3FE=" providerId="None" clId="Web-{59BEC7F9-38DC-4BF4-B8AA-DF49D46BBD92}" dt="2023-03-06T15:30:05.630" v="87" actId="20577"/>
          <ac:spMkLst>
            <pc:docMk/>
            <pc:sldMk cId="2571975815" sldId="305"/>
            <ac:spMk id="3" creationId="{FD89CF5D-8E92-C216-AD42-C67091095366}"/>
          </ac:spMkLst>
        </pc:spChg>
        <pc:spChg chg="mod">
          <ac:chgData name="Sherrie Donnelly" userId="JquVIkks31WialWPPZhveQVQy2jQ08Oezu+5annt3FE=" providerId="None" clId="Web-{59BEC7F9-38DC-4BF4-B8AA-DF49D46BBD92}" dt="2023-03-06T17:24:42.707" v="304" actId="20577"/>
          <ac:spMkLst>
            <pc:docMk/>
            <pc:sldMk cId="2571975815" sldId="305"/>
            <ac:spMk id="6" creationId="{F8F290E2-6B55-13FE-CB6C-88EF03768F2E}"/>
          </ac:spMkLst>
        </pc:spChg>
      </pc:sldChg>
      <pc:sldChg chg="modSp">
        <pc:chgData name="Sherrie Donnelly" userId="JquVIkks31WialWPPZhveQVQy2jQ08Oezu+5annt3FE=" providerId="None" clId="Web-{59BEC7F9-38DC-4BF4-B8AA-DF49D46BBD92}" dt="2023-03-06T17:10:57.126" v="179" actId="20577"/>
        <pc:sldMkLst>
          <pc:docMk/>
          <pc:sldMk cId="2473082998" sldId="308"/>
        </pc:sldMkLst>
        <pc:spChg chg="mod">
          <ac:chgData name="Sherrie Donnelly" userId="JquVIkks31WialWPPZhveQVQy2jQ08Oezu+5annt3FE=" providerId="None" clId="Web-{59BEC7F9-38DC-4BF4-B8AA-DF49D46BBD92}" dt="2023-03-06T17:10:57.126" v="179" actId="20577"/>
          <ac:spMkLst>
            <pc:docMk/>
            <pc:sldMk cId="2473082998" sldId="308"/>
            <ac:spMk id="3" creationId="{FD89CF5D-8E92-C216-AD42-C67091095366}"/>
          </ac:spMkLst>
        </pc:spChg>
      </pc:sldChg>
      <pc:sldChg chg="modSp">
        <pc:chgData name="Sherrie Donnelly" userId="JquVIkks31WialWPPZhveQVQy2jQ08Oezu+5annt3FE=" providerId="None" clId="Web-{59BEC7F9-38DC-4BF4-B8AA-DF49D46BBD92}" dt="2023-03-06T17:35:11.533" v="475" actId="14100"/>
        <pc:sldMkLst>
          <pc:docMk/>
          <pc:sldMk cId="4089890887" sldId="310"/>
        </pc:sldMkLst>
        <pc:spChg chg="mod">
          <ac:chgData name="Sherrie Donnelly" userId="JquVIkks31WialWPPZhveQVQy2jQ08Oezu+5annt3FE=" providerId="None" clId="Web-{59BEC7F9-38DC-4BF4-B8AA-DF49D46BBD92}" dt="2023-03-06T17:35:11.533" v="475" actId="14100"/>
          <ac:spMkLst>
            <pc:docMk/>
            <pc:sldMk cId="4089890887" sldId="310"/>
            <ac:spMk id="6" creationId="{F8F290E2-6B55-13FE-CB6C-88EF03768F2E}"/>
          </ac:spMkLst>
        </pc:spChg>
      </pc:sldChg>
      <pc:sldChg chg="addSp modSp">
        <pc:chgData name="Sherrie Donnelly" userId="JquVIkks31WialWPPZhveQVQy2jQ08Oezu+5annt3FE=" providerId="None" clId="Web-{59BEC7F9-38DC-4BF4-B8AA-DF49D46BBD92}" dt="2023-03-06T17:25:45.583" v="307" actId="14100"/>
        <pc:sldMkLst>
          <pc:docMk/>
          <pc:sldMk cId="4122760318" sldId="321"/>
        </pc:sldMkLst>
        <pc:spChg chg="mod">
          <ac:chgData name="Sherrie Donnelly" userId="JquVIkks31WialWPPZhveQVQy2jQ08Oezu+5annt3FE=" providerId="None" clId="Web-{59BEC7F9-38DC-4BF4-B8AA-DF49D46BBD92}" dt="2023-03-06T15:31:56.649" v="105" actId="14100"/>
          <ac:spMkLst>
            <pc:docMk/>
            <pc:sldMk cId="4122760318" sldId="321"/>
            <ac:spMk id="3" creationId="{7B88FE7F-9CA7-4E61-ABD3-63B32408AB8A}"/>
          </ac:spMkLst>
        </pc:spChg>
        <pc:spChg chg="add mod">
          <ac:chgData name="Sherrie Donnelly" userId="JquVIkks31WialWPPZhveQVQy2jQ08Oezu+5annt3FE=" providerId="None" clId="Web-{59BEC7F9-38DC-4BF4-B8AA-DF49D46BBD92}" dt="2023-03-06T17:25:45.583" v="307" actId="14100"/>
          <ac:spMkLst>
            <pc:docMk/>
            <pc:sldMk cId="4122760318" sldId="321"/>
            <ac:spMk id="5" creationId="{B0D0975F-C5EF-D3B7-5C22-BEBC65A96DA5}"/>
          </ac:spMkLst>
        </pc:spChg>
        <pc:picChg chg="add">
          <ac:chgData name="Sherrie Donnelly" userId="JquVIkks31WialWPPZhveQVQy2jQ08Oezu+5annt3FE=" providerId="None" clId="Web-{59BEC7F9-38DC-4BF4-B8AA-DF49D46BBD92}" dt="2023-03-06T15:31:49.086" v="104"/>
          <ac:picMkLst>
            <pc:docMk/>
            <pc:sldMk cId="4122760318" sldId="321"/>
            <ac:picMk id="6" creationId="{C0496D55-74AF-5E98-7011-D721E84DFB2A}"/>
          </ac:picMkLst>
        </pc:picChg>
      </pc:sldChg>
      <pc:sldChg chg="addSp modSp">
        <pc:chgData name="Sherrie Donnelly" userId="JquVIkks31WialWPPZhveQVQy2jQ08Oezu+5annt3FE=" providerId="None" clId="Web-{59BEC7F9-38DC-4BF4-B8AA-DF49D46BBD92}" dt="2023-03-06T17:26:49.569" v="323" actId="14100"/>
        <pc:sldMkLst>
          <pc:docMk/>
          <pc:sldMk cId="520178562" sldId="323"/>
        </pc:sldMkLst>
        <pc:spChg chg="mod">
          <ac:chgData name="Sherrie Donnelly" userId="JquVIkks31WialWPPZhveQVQy2jQ08Oezu+5annt3FE=" providerId="None" clId="Web-{59BEC7F9-38DC-4BF4-B8AA-DF49D46BBD92}" dt="2023-03-06T15:33:11.511" v="119" actId="14100"/>
          <ac:spMkLst>
            <pc:docMk/>
            <pc:sldMk cId="520178562" sldId="323"/>
            <ac:spMk id="2" creationId="{670D3E0F-EA7C-45BB-AD05-86384F31E5EB}"/>
          </ac:spMkLst>
        </pc:spChg>
        <pc:spChg chg="add mod">
          <ac:chgData name="Sherrie Donnelly" userId="JquVIkks31WialWPPZhveQVQy2jQ08Oezu+5annt3FE=" providerId="None" clId="Web-{59BEC7F9-38DC-4BF4-B8AA-DF49D46BBD92}" dt="2023-03-06T17:26:49.569" v="323" actId="14100"/>
          <ac:spMkLst>
            <pc:docMk/>
            <pc:sldMk cId="520178562" sldId="323"/>
            <ac:spMk id="3" creationId="{021C023A-86E7-DC83-0590-002F61BE8AD6}"/>
          </ac:spMkLst>
        </pc:spChg>
        <pc:spChg chg="mod">
          <ac:chgData name="Sherrie Donnelly" userId="JquVIkks31WialWPPZhveQVQy2jQ08Oezu+5annt3FE=" providerId="None" clId="Web-{59BEC7F9-38DC-4BF4-B8AA-DF49D46BBD92}" dt="2023-03-06T15:33:18.792" v="121" actId="14100"/>
          <ac:spMkLst>
            <pc:docMk/>
            <pc:sldMk cId="520178562" sldId="323"/>
            <ac:spMk id="4" creationId="{003B48BA-FE72-4D17-84A2-3559BEB60DC7}"/>
          </ac:spMkLst>
        </pc:spChg>
        <pc:picChg chg="add">
          <ac:chgData name="Sherrie Donnelly" userId="JquVIkks31WialWPPZhveQVQy2jQ08Oezu+5annt3FE=" providerId="None" clId="Web-{59BEC7F9-38DC-4BF4-B8AA-DF49D46BBD92}" dt="2023-03-06T15:33:21.839" v="122"/>
          <ac:picMkLst>
            <pc:docMk/>
            <pc:sldMk cId="520178562" sldId="323"/>
            <ac:picMk id="6" creationId="{58AA5F32-3565-CE72-BA8D-09EC7EE29E4E}"/>
          </ac:picMkLst>
        </pc:picChg>
      </pc:sldChg>
      <pc:sldChg chg="addSp modSp">
        <pc:chgData name="Sherrie Donnelly" userId="JquVIkks31WialWPPZhveQVQy2jQ08Oezu+5annt3FE=" providerId="None" clId="Web-{59BEC7F9-38DC-4BF4-B8AA-DF49D46BBD92}" dt="2023-03-06T17:31:21.247" v="406" actId="14100"/>
        <pc:sldMkLst>
          <pc:docMk/>
          <pc:sldMk cId="2789158758" sldId="329"/>
        </pc:sldMkLst>
        <pc:spChg chg="mod">
          <ac:chgData name="Sherrie Donnelly" userId="JquVIkks31WialWPPZhveQVQy2jQ08Oezu+5annt3FE=" providerId="None" clId="Web-{59BEC7F9-38DC-4BF4-B8AA-DF49D46BBD92}" dt="2023-03-06T17:30:44.090" v="393" actId="20577"/>
          <ac:spMkLst>
            <pc:docMk/>
            <pc:sldMk cId="2789158758" sldId="329"/>
            <ac:spMk id="3" creationId="{C0AEA1C3-749D-6EA3-5412-C7B5169C73F0}"/>
          </ac:spMkLst>
        </pc:spChg>
        <pc:spChg chg="add mod">
          <ac:chgData name="Sherrie Donnelly" userId="JquVIkks31WialWPPZhveQVQy2jQ08Oezu+5annt3FE=" providerId="None" clId="Web-{59BEC7F9-38DC-4BF4-B8AA-DF49D46BBD92}" dt="2023-03-06T17:31:21.247" v="406" actId="14100"/>
          <ac:spMkLst>
            <pc:docMk/>
            <pc:sldMk cId="2789158758" sldId="329"/>
            <ac:spMk id="4" creationId="{2F4681FF-1FD4-7ECE-4F43-BAE4596231C3}"/>
          </ac:spMkLst>
        </pc:spChg>
        <pc:picChg chg="add">
          <ac:chgData name="Sherrie Donnelly" userId="JquVIkks31WialWPPZhveQVQy2jQ08Oezu+5annt3FE=" providerId="None" clId="Web-{59BEC7F9-38DC-4BF4-B8AA-DF49D46BBD92}" dt="2023-03-06T15:34:24.106" v="134"/>
          <ac:picMkLst>
            <pc:docMk/>
            <pc:sldMk cId="2789158758" sldId="329"/>
            <ac:picMk id="5" creationId="{0721CB2D-51D4-8993-3A2F-BC902EEA3794}"/>
          </ac:picMkLst>
        </pc:picChg>
      </pc:sldChg>
      <pc:sldChg chg="addSp modSp">
        <pc:chgData name="Sherrie Donnelly" userId="JquVIkks31WialWPPZhveQVQy2jQ08Oezu+5annt3FE=" providerId="None" clId="Web-{59BEC7F9-38DC-4BF4-B8AA-DF49D46BBD92}" dt="2023-03-06T17:32:21.061" v="422" actId="14100"/>
        <pc:sldMkLst>
          <pc:docMk/>
          <pc:sldMk cId="3298078934" sldId="332"/>
        </pc:sldMkLst>
        <pc:spChg chg="add mod">
          <ac:chgData name="Sherrie Donnelly" userId="JquVIkks31WialWPPZhveQVQy2jQ08Oezu+5annt3FE=" providerId="None" clId="Web-{59BEC7F9-38DC-4BF4-B8AA-DF49D46BBD92}" dt="2023-03-06T17:32:21.061" v="422" actId="14100"/>
          <ac:spMkLst>
            <pc:docMk/>
            <pc:sldMk cId="3298078934" sldId="332"/>
            <ac:spMk id="4" creationId="{D09DF701-BB90-46AC-B4F8-1C79DBA4C729}"/>
          </ac:spMkLst>
        </pc:spChg>
        <pc:picChg chg="add">
          <ac:chgData name="Sherrie Donnelly" userId="JquVIkks31WialWPPZhveQVQy2jQ08Oezu+5annt3FE=" providerId="None" clId="Web-{59BEC7F9-38DC-4BF4-B8AA-DF49D46BBD92}" dt="2023-03-06T15:34:28.513" v="135"/>
          <ac:picMkLst>
            <pc:docMk/>
            <pc:sldMk cId="3298078934" sldId="332"/>
            <ac:picMk id="5" creationId="{12359FB9-B363-265E-ECE7-12603977D247}"/>
          </ac:picMkLst>
        </pc:picChg>
      </pc:sldChg>
      <pc:sldChg chg="addSp modSp">
        <pc:chgData name="Sherrie Donnelly" userId="JquVIkks31WialWPPZhveQVQy2jQ08Oezu+5annt3FE=" providerId="None" clId="Web-{59BEC7F9-38DC-4BF4-B8AA-DF49D46BBD92}" dt="2023-03-06T17:34:55.845" v="472" actId="14100"/>
        <pc:sldMkLst>
          <pc:docMk/>
          <pc:sldMk cId="3320225676" sldId="333"/>
        </pc:sldMkLst>
        <pc:spChg chg="mod">
          <ac:chgData name="Sherrie Donnelly" userId="JquVIkks31WialWPPZhveQVQy2jQ08Oezu+5annt3FE=" providerId="None" clId="Web-{59BEC7F9-38DC-4BF4-B8AA-DF49D46BBD92}" dt="2023-03-06T15:35:07.389" v="142" actId="14100"/>
          <ac:spMkLst>
            <pc:docMk/>
            <pc:sldMk cId="3320225676" sldId="333"/>
            <ac:spMk id="3" creationId="{BF16C6FB-BF73-C738-63AA-C167E2A9EE1C}"/>
          </ac:spMkLst>
        </pc:spChg>
        <pc:spChg chg="add mod">
          <ac:chgData name="Sherrie Donnelly" userId="JquVIkks31WialWPPZhveQVQy2jQ08Oezu+5annt3FE=" providerId="None" clId="Web-{59BEC7F9-38DC-4BF4-B8AA-DF49D46BBD92}" dt="2023-03-06T17:34:55.845" v="472" actId="14100"/>
          <ac:spMkLst>
            <pc:docMk/>
            <pc:sldMk cId="3320225676" sldId="333"/>
            <ac:spMk id="4" creationId="{A99FEFA9-97FF-DA0C-2652-EB181214BEFD}"/>
          </ac:spMkLst>
        </pc:spChg>
        <pc:picChg chg="add">
          <ac:chgData name="Sherrie Donnelly" userId="JquVIkks31WialWPPZhveQVQy2jQ08Oezu+5annt3FE=" providerId="None" clId="Web-{59BEC7F9-38DC-4BF4-B8AA-DF49D46BBD92}" dt="2023-03-06T15:35:10.311" v="143"/>
          <ac:picMkLst>
            <pc:docMk/>
            <pc:sldMk cId="3320225676" sldId="333"/>
            <ac:picMk id="5" creationId="{21F42A93-0311-51A8-819E-20204836C4C4}"/>
          </ac:picMkLst>
        </pc:picChg>
      </pc:sldChg>
      <pc:sldChg chg="modSp">
        <pc:chgData name="Sherrie Donnelly" userId="JquVIkks31WialWPPZhveQVQy2jQ08Oezu+5annt3FE=" providerId="None" clId="Web-{59BEC7F9-38DC-4BF4-B8AA-DF49D46BBD92}" dt="2023-03-06T17:12:57.659" v="214" actId="20577"/>
        <pc:sldMkLst>
          <pc:docMk/>
          <pc:sldMk cId="893891613" sldId="338"/>
        </pc:sldMkLst>
        <pc:spChg chg="mod">
          <ac:chgData name="Sherrie Donnelly" userId="JquVIkks31WialWPPZhveQVQy2jQ08Oezu+5annt3FE=" providerId="None" clId="Web-{59BEC7F9-38DC-4BF4-B8AA-DF49D46BBD92}" dt="2023-03-06T17:12:57.659" v="214" actId="20577"/>
          <ac:spMkLst>
            <pc:docMk/>
            <pc:sldMk cId="893891613" sldId="338"/>
            <ac:spMk id="8" creationId="{89C2032F-ECA4-C0E0-554A-89979FDA137F}"/>
          </ac:spMkLst>
        </pc:spChg>
      </pc:sldChg>
      <pc:sldChg chg="modSp">
        <pc:chgData name="Sherrie Donnelly" userId="JquVIkks31WialWPPZhveQVQy2jQ08Oezu+5annt3FE=" providerId="None" clId="Web-{59BEC7F9-38DC-4BF4-B8AA-DF49D46BBD92}" dt="2023-03-06T17:38:09.053" v="488" actId="20577"/>
        <pc:sldMkLst>
          <pc:docMk/>
          <pc:sldMk cId="2534280031" sldId="339"/>
        </pc:sldMkLst>
        <pc:spChg chg="mod">
          <ac:chgData name="Sherrie Donnelly" userId="JquVIkks31WialWPPZhveQVQy2jQ08Oezu+5annt3FE=" providerId="None" clId="Web-{59BEC7F9-38DC-4BF4-B8AA-DF49D46BBD92}" dt="2023-03-06T17:38:09.053" v="488" actId="20577"/>
          <ac:spMkLst>
            <pc:docMk/>
            <pc:sldMk cId="2534280031" sldId="339"/>
            <ac:spMk id="2" creationId="{B17AA5B2-88E9-6EA2-FA24-F3A2E138E7C6}"/>
          </ac:spMkLst>
        </pc:spChg>
      </pc:sldChg>
      <pc:sldChg chg="addSp modSp">
        <pc:chgData name="Sherrie Donnelly" userId="JquVIkks31WialWPPZhveQVQy2jQ08Oezu+5annt3FE=" providerId="None" clId="Web-{59BEC7F9-38DC-4BF4-B8AA-DF49D46BBD92}" dt="2023-03-06T17:29:44.963" v="377" actId="14100"/>
        <pc:sldMkLst>
          <pc:docMk/>
          <pc:sldMk cId="2336879817" sldId="343"/>
        </pc:sldMkLst>
        <pc:spChg chg="mod">
          <ac:chgData name="Sherrie Donnelly" userId="JquVIkks31WialWPPZhveQVQy2jQ08Oezu+5annt3FE=" providerId="None" clId="Web-{59BEC7F9-38DC-4BF4-B8AA-DF49D46BBD92}" dt="2023-03-06T17:29:10.385" v="363" actId="20577"/>
          <ac:spMkLst>
            <pc:docMk/>
            <pc:sldMk cId="2336879817" sldId="343"/>
            <ac:spMk id="3" creationId="{F0C2B9F9-1FF8-DD40-DB7B-5E1A53DDD66E}"/>
          </ac:spMkLst>
        </pc:spChg>
        <pc:spChg chg="add mod">
          <ac:chgData name="Sherrie Donnelly" userId="JquVIkks31WialWPPZhveQVQy2jQ08Oezu+5annt3FE=" providerId="None" clId="Web-{59BEC7F9-38DC-4BF4-B8AA-DF49D46BBD92}" dt="2023-03-06T17:29:44.963" v="377" actId="14100"/>
          <ac:spMkLst>
            <pc:docMk/>
            <pc:sldMk cId="2336879817" sldId="343"/>
            <ac:spMk id="4" creationId="{B488DA94-3729-7C08-A85B-0858CBCBC188}"/>
          </ac:spMkLst>
        </pc:spChg>
        <pc:picChg chg="add">
          <ac:chgData name="Sherrie Donnelly" userId="JquVIkks31WialWPPZhveQVQy2jQ08Oezu+5annt3FE=" providerId="None" clId="Web-{59BEC7F9-38DC-4BF4-B8AA-DF49D46BBD92}" dt="2023-03-06T15:34:02.590" v="130"/>
          <ac:picMkLst>
            <pc:docMk/>
            <pc:sldMk cId="2336879817" sldId="343"/>
            <ac:picMk id="5" creationId="{E9B8D9F4-ECAE-BBED-1A67-0BFF3FF350A2}"/>
          </ac:picMkLst>
        </pc:picChg>
      </pc:sldChg>
      <pc:sldChg chg="addSp modSp">
        <pc:chgData name="Sherrie Donnelly" userId="JquVIkks31WialWPPZhveQVQy2jQ08Oezu+5annt3FE=" providerId="None" clId="Web-{59BEC7F9-38DC-4BF4-B8AA-DF49D46BBD92}" dt="2023-03-06T17:30:19.824" v="389" actId="14100"/>
        <pc:sldMkLst>
          <pc:docMk/>
          <pc:sldMk cId="306136913" sldId="344"/>
        </pc:sldMkLst>
        <pc:spChg chg="mod">
          <ac:chgData name="Sherrie Donnelly" userId="JquVIkks31WialWPPZhveQVQy2jQ08Oezu+5annt3FE=" providerId="None" clId="Web-{59BEC7F9-38DC-4BF4-B8AA-DF49D46BBD92}" dt="2023-03-06T15:34:19.075" v="133" actId="14100"/>
          <ac:spMkLst>
            <pc:docMk/>
            <pc:sldMk cId="306136913" sldId="344"/>
            <ac:spMk id="3" creationId="{F0C2B9F9-1FF8-DD40-DB7B-5E1A53DDD66E}"/>
          </ac:spMkLst>
        </pc:spChg>
        <pc:spChg chg="add mod">
          <ac:chgData name="Sherrie Donnelly" userId="JquVIkks31WialWPPZhveQVQy2jQ08Oezu+5annt3FE=" providerId="None" clId="Web-{59BEC7F9-38DC-4BF4-B8AA-DF49D46BBD92}" dt="2023-03-06T17:30:19.824" v="389" actId="14100"/>
          <ac:spMkLst>
            <pc:docMk/>
            <pc:sldMk cId="306136913" sldId="344"/>
            <ac:spMk id="4" creationId="{7354B4B2-1C47-C045-513E-FE0F7820066B}"/>
          </ac:spMkLst>
        </pc:spChg>
        <pc:picChg chg="add">
          <ac:chgData name="Sherrie Donnelly" userId="JquVIkks31WialWPPZhveQVQy2jQ08Oezu+5annt3FE=" providerId="None" clId="Web-{59BEC7F9-38DC-4BF4-B8AA-DF49D46BBD92}" dt="2023-03-06T15:34:09.293" v="131"/>
          <ac:picMkLst>
            <pc:docMk/>
            <pc:sldMk cId="306136913" sldId="344"/>
            <ac:picMk id="5" creationId="{FC538232-60BD-0E21-6DB8-3C955B06CCFA}"/>
          </ac:picMkLst>
        </pc:picChg>
      </pc:sldChg>
      <pc:sldChg chg="addSp del">
        <pc:chgData name="Sherrie Donnelly" userId="JquVIkks31WialWPPZhveQVQy2jQ08Oezu+5annt3FE=" providerId="None" clId="Web-{59BEC7F9-38DC-4BF4-B8AA-DF49D46BBD92}" dt="2023-03-06T15:02:37.976" v="48"/>
        <pc:sldMkLst>
          <pc:docMk/>
          <pc:sldMk cId="616289095" sldId="345"/>
        </pc:sldMkLst>
        <pc:picChg chg="add">
          <ac:chgData name="Sherrie Donnelly" userId="JquVIkks31WialWPPZhveQVQy2jQ08Oezu+5annt3FE=" providerId="None" clId="Web-{59BEC7F9-38DC-4BF4-B8AA-DF49D46BBD92}" dt="2023-03-06T14:48:59.719" v="16"/>
          <ac:picMkLst>
            <pc:docMk/>
            <pc:sldMk cId="616289095" sldId="345"/>
            <ac:picMk id="5" creationId="{562A574B-7EEC-DF1A-2CAF-44778394BC8E}"/>
          </ac:picMkLst>
        </pc:picChg>
      </pc:sldChg>
      <pc:sldChg chg="addSp del">
        <pc:chgData name="Sherrie Donnelly" userId="JquVIkks31WialWPPZhveQVQy2jQ08Oezu+5annt3FE=" providerId="None" clId="Web-{59BEC7F9-38DC-4BF4-B8AA-DF49D46BBD92}" dt="2023-03-06T15:02:34.601" v="47"/>
        <pc:sldMkLst>
          <pc:docMk/>
          <pc:sldMk cId="2927507823" sldId="346"/>
        </pc:sldMkLst>
        <pc:picChg chg="add">
          <ac:chgData name="Sherrie Donnelly" userId="JquVIkks31WialWPPZhveQVQy2jQ08Oezu+5annt3FE=" providerId="None" clId="Web-{59BEC7F9-38DC-4BF4-B8AA-DF49D46BBD92}" dt="2023-03-06T14:49:04.204" v="17"/>
          <ac:picMkLst>
            <pc:docMk/>
            <pc:sldMk cId="2927507823" sldId="346"/>
            <ac:picMk id="5" creationId="{59985753-D4B1-E56B-6D88-2F74C44DD7F5}"/>
          </ac:picMkLst>
        </pc:picChg>
      </pc:sldChg>
      <pc:sldChg chg="del">
        <pc:chgData name="Sherrie Donnelly" userId="JquVIkks31WialWPPZhveQVQy2jQ08Oezu+5annt3FE=" providerId="None" clId="Web-{59BEC7F9-38DC-4BF4-B8AA-DF49D46BBD92}" dt="2023-03-06T15:31:37.855" v="102"/>
        <pc:sldMkLst>
          <pc:docMk/>
          <pc:sldMk cId="539389923" sldId="347"/>
        </pc:sldMkLst>
      </pc:sldChg>
      <pc:sldChg chg="del">
        <pc:chgData name="Sherrie Donnelly" userId="JquVIkks31WialWPPZhveQVQy2jQ08Oezu+5annt3FE=" providerId="None" clId="Web-{59BEC7F9-38DC-4BF4-B8AA-DF49D46BBD92}" dt="2023-03-06T15:31:40.711" v="103"/>
        <pc:sldMkLst>
          <pc:docMk/>
          <pc:sldMk cId="1355414359" sldId="348"/>
        </pc:sldMkLst>
      </pc:sldChg>
      <pc:sldChg chg="addSp modSp">
        <pc:chgData name="Sherrie Donnelly" userId="JquVIkks31WialWPPZhveQVQy2jQ08Oezu+5annt3FE=" providerId="None" clId="Web-{59BEC7F9-38DC-4BF4-B8AA-DF49D46BBD92}" dt="2023-03-06T17:16:11.633" v="259" actId="14100"/>
        <pc:sldMkLst>
          <pc:docMk/>
          <pc:sldMk cId="2460449909" sldId="349"/>
        </pc:sldMkLst>
        <pc:spChg chg="mod">
          <ac:chgData name="Sherrie Donnelly" userId="JquVIkks31WialWPPZhveQVQy2jQ08Oezu+5annt3FE=" providerId="None" clId="Web-{59BEC7F9-38DC-4BF4-B8AA-DF49D46BBD92}" dt="2023-03-06T15:32:26.275" v="109" actId="14100"/>
          <ac:spMkLst>
            <pc:docMk/>
            <pc:sldMk cId="2460449909" sldId="349"/>
            <ac:spMk id="2" creationId="{01B48EB6-B47F-C487-1115-9BD92B4EF034}"/>
          </ac:spMkLst>
        </pc:spChg>
        <pc:spChg chg="mod">
          <ac:chgData name="Sherrie Donnelly" userId="JquVIkks31WialWPPZhveQVQy2jQ08Oezu+5annt3FE=" providerId="None" clId="Web-{59BEC7F9-38DC-4BF4-B8AA-DF49D46BBD92}" dt="2023-03-06T15:32:18.197" v="107" actId="14100"/>
          <ac:spMkLst>
            <pc:docMk/>
            <pc:sldMk cId="2460449909" sldId="349"/>
            <ac:spMk id="3" creationId="{16481DDE-0D5F-32D2-5E05-A264067DF900}"/>
          </ac:spMkLst>
        </pc:spChg>
        <pc:spChg chg="add mod">
          <ac:chgData name="Sherrie Donnelly" userId="JquVIkks31WialWPPZhveQVQy2jQ08Oezu+5annt3FE=" providerId="None" clId="Web-{59BEC7F9-38DC-4BF4-B8AA-DF49D46BBD92}" dt="2023-03-06T17:16:11.633" v="259" actId="14100"/>
          <ac:spMkLst>
            <pc:docMk/>
            <pc:sldMk cId="2460449909" sldId="349"/>
            <ac:spMk id="4" creationId="{302160B8-485F-D875-C315-06A7841B3336}"/>
          </ac:spMkLst>
        </pc:spChg>
        <pc:picChg chg="add">
          <ac:chgData name="Sherrie Donnelly" userId="JquVIkks31WialWPPZhveQVQy2jQ08Oezu+5annt3FE=" providerId="None" clId="Web-{59BEC7F9-38DC-4BF4-B8AA-DF49D46BBD92}" dt="2023-03-06T15:32:30.134" v="110"/>
          <ac:picMkLst>
            <pc:docMk/>
            <pc:sldMk cId="2460449909" sldId="349"/>
            <ac:picMk id="6" creationId="{1D51CB94-A6DF-F87C-63D5-C127ED434D1C}"/>
          </ac:picMkLst>
        </pc:picChg>
      </pc:sldChg>
      <pc:sldChg chg="addSp modSp">
        <pc:chgData name="Sherrie Donnelly" userId="JquVIkks31WialWPPZhveQVQy2jQ08Oezu+5annt3FE=" providerId="None" clId="Web-{59BEC7F9-38DC-4BF4-B8AA-DF49D46BBD92}" dt="2023-03-06T17:17:29.259" v="283" actId="14100"/>
        <pc:sldMkLst>
          <pc:docMk/>
          <pc:sldMk cId="4040517642" sldId="350"/>
        </pc:sldMkLst>
        <pc:spChg chg="add mod">
          <ac:chgData name="Sherrie Donnelly" userId="JquVIkks31WialWPPZhveQVQy2jQ08Oezu+5annt3FE=" providerId="None" clId="Web-{59BEC7F9-38DC-4BF4-B8AA-DF49D46BBD92}" dt="2023-03-06T17:17:29.259" v="283" actId="14100"/>
          <ac:spMkLst>
            <pc:docMk/>
            <pc:sldMk cId="4040517642" sldId="350"/>
            <ac:spMk id="3" creationId="{C7EEA1D2-A29D-96A9-EACD-A9C26894DAD9}"/>
          </ac:spMkLst>
        </pc:spChg>
        <pc:picChg chg="add">
          <ac:chgData name="Sherrie Donnelly" userId="JquVIkks31WialWPPZhveQVQy2jQ08Oezu+5annt3FE=" providerId="None" clId="Web-{59BEC7F9-38DC-4BF4-B8AA-DF49D46BBD92}" dt="2023-03-06T15:32:35.510" v="111"/>
          <ac:picMkLst>
            <pc:docMk/>
            <pc:sldMk cId="4040517642" sldId="350"/>
            <ac:picMk id="6" creationId="{C509D57E-A2BC-2AB6-BB07-EDBB0873A256}"/>
          </ac:picMkLst>
        </pc:picChg>
      </pc:sldChg>
      <pc:sldChg chg="addSp modSp">
        <pc:chgData name="Sherrie Donnelly" userId="JquVIkks31WialWPPZhveQVQy2jQ08Oezu+5annt3FE=" providerId="None" clId="Web-{59BEC7F9-38DC-4BF4-B8AA-DF49D46BBD92}" dt="2023-03-06T17:26:07.912" v="310" actId="14100"/>
        <pc:sldMkLst>
          <pc:docMk/>
          <pc:sldMk cId="1423796278" sldId="351"/>
        </pc:sldMkLst>
        <pc:spChg chg="mod">
          <ac:chgData name="Sherrie Donnelly" userId="JquVIkks31WialWPPZhveQVQy2jQ08Oezu+5annt3FE=" providerId="None" clId="Web-{59BEC7F9-38DC-4BF4-B8AA-DF49D46BBD92}" dt="2023-03-06T15:32:50.338" v="114" actId="14100"/>
          <ac:spMkLst>
            <pc:docMk/>
            <pc:sldMk cId="1423796278" sldId="351"/>
            <ac:spMk id="2" creationId="{670D3E0F-EA7C-45BB-AD05-86384F31E5EB}"/>
          </ac:spMkLst>
        </pc:spChg>
        <pc:spChg chg="add mod">
          <ac:chgData name="Sherrie Donnelly" userId="JquVIkks31WialWPPZhveQVQy2jQ08Oezu+5annt3FE=" providerId="None" clId="Web-{59BEC7F9-38DC-4BF4-B8AA-DF49D46BBD92}" dt="2023-03-06T17:26:07.912" v="310" actId="14100"/>
          <ac:spMkLst>
            <pc:docMk/>
            <pc:sldMk cId="1423796278" sldId="351"/>
            <ac:spMk id="3" creationId="{0EEC3453-CF20-BB07-9DBC-7E78480597F6}"/>
          </ac:spMkLst>
        </pc:spChg>
        <pc:spChg chg="mod">
          <ac:chgData name="Sherrie Donnelly" userId="JquVIkks31WialWPPZhveQVQy2jQ08Oezu+5annt3FE=" providerId="None" clId="Web-{59BEC7F9-38DC-4BF4-B8AA-DF49D46BBD92}" dt="2023-03-06T15:32:56.823" v="116" actId="14100"/>
          <ac:spMkLst>
            <pc:docMk/>
            <pc:sldMk cId="1423796278" sldId="351"/>
            <ac:spMk id="4" creationId="{003B48BA-FE72-4D17-84A2-3559BEB60DC7}"/>
          </ac:spMkLst>
        </pc:spChg>
        <pc:picChg chg="add">
          <ac:chgData name="Sherrie Donnelly" userId="JquVIkks31WialWPPZhveQVQy2jQ08Oezu+5annt3FE=" providerId="None" clId="Web-{59BEC7F9-38DC-4BF4-B8AA-DF49D46BBD92}" dt="2023-03-06T15:32:59.885" v="117"/>
          <ac:picMkLst>
            <pc:docMk/>
            <pc:sldMk cId="1423796278" sldId="351"/>
            <ac:picMk id="6" creationId="{9C36C65A-B50E-EA72-89CF-4A588F1B3056}"/>
          </ac:picMkLst>
        </pc:picChg>
      </pc:sldChg>
      <pc:sldChg chg="addSp modSp">
        <pc:chgData name="Sherrie Donnelly" userId="JquVIkks31WialWPPZhveQVQy2jQ08Oezu+5annt3FE=" providerId="None" clId="Web-{59BEC7F9-38DC-4BF4-B8AA-DF49D46BBD92}" dt="2023-03-06T17:27:26.617" v="336" actId="14100"/>
        <pc:sldMkLst>
          <pc:docMk/>
          <pc:sldMk cId="1232178964" sldId="352"/>
        </pc:sldMkLst>
        <pc:spChg chg="add mod">
          <ac:chgData name="Sherrie Donnelly" userId="JquVIkks31WialWPPZhveQVQy2jQ08Oezu+5annt3FE=" providerId="None" clId="Web-{59BEC7F9-38DC-4BF4-B8AA-DF49D46BBD92}" dt="2023-03-06T17:27:26.617" v="336" actId="14100"/>
          <ac:spMkLst>
            <pc:docMk/>
            <pc:sldMk cId="1232178964" sldId="352"/>
            <ac:spMk id="3" creationId="{1F194923-9F03-242C-C817-A7BC9B146A24}"/>
          </ac:spMkLst>
        </pc:spChg>
        <pc:picChg chg="add">
          <ac:chgData name="Sherrie Donnelly" userId="JquVIkks31WialWPPZhveQVQy2jQ08Oezu+5annt3FE=" providerId="None" clId="Web-{59BEC7F9-38DC-4BF4-B8AA-DF49D46BBD92}" dt="2023-03-06T15:33:28.698" v="123"/>
          <ac:picMkLst>
            <pc:docMk/>
            <pc:sldMk cId="1232178964" sldId="352"/>
            <ac:picMk id="4" creationId="{8E31F236-4B7D-DA93-02B2-F090DAF0FA41}"/>
          </ac:picMkLst>
        </pc:picChg>
      </pc:sldChg>
      <pc:sldChg chg="addSp modSp">
        <pc:chgData name="Sherrie Donnelly" userId="JquVIkks31WialWPPZhveQVQy2jQ08Oezu+5annt3FE=" providerId="None" clId="Web-{59BEC7F9-38DC-4BF4-B8AA-DF49D46BBD92}" dt="2023-03-06T17:28:14.915" v="349" actId="14100"/>
        <pc:sldMkLst>
          <pc:docMk/>
          <pc:sldMk cId="1282061733" sldId="353"/>
        </pc:sldMkLst>
        <pc:spChg chg="add mod">
          <ac:chgData name="Sherrie Donnelly" userId="JquVIkks31WialWPPZhveQVQy2jQ08Oezu+5annt3FE=" providerId="None" clId="Web-{59BEC7F9-38DC-4BF4-B8AA-DF49D46BBD92}" dt="2023-03-06T17:28:14.915" v="349" actId="14100"/>
          <ac:spMkLst>
            <pc:docMk/>
            <pc:sldMk cId="1282061733" sldId="353"/>
            <ac:spMk id="4" creationId="{52637FD2-B7A2-925C-D25C-7928EE37FE3C}"/>
          </ac:spMkLst>
        </pc:spChg>
        <pc:picChg chg="add">
          <ac:chgData name="Sherrie Donnelly" userId="JquVIkks31WialWPPZhveQVQy2jQ08Oezu+5annt3FE=" providerId="None" clId="Web-{59BEC7F9-38DC-4BF4-B8AA-DF49D46BBD92}" dt="2023-03-06T15:33:35.199" v="124"/>
          <ac:picMkLst>
            <pc:docMk/>
            <pc:sldMk cId="1282061733" sldId="353"/>
            <ac:picMk id="5" creationId="{ED1673AD-5A58-31B9-6E8C-3087E0AB2F4D}"/>
          </ac:picMkLst>
        </pc:picChg>
      </pc:sldChg>
      <pc:sldChg chg="addSp modSp">
        <pc:chgData name="Sherrie Donnelly" userId="JquVIkks31WialWPPZhveQVQy2jQ08Oezu+5annt3FE=" providerId="None" clId="Web-{59BEC7F9-38DC-4BF4-B8AA-DF49D46BBD92}" dt="2023-03-06T17:28:48.993" v="361" actId="14100"/>
        <pc:sldMkLst>
          <pc:docMk/>
          <pc:sldMk cId="3644115255" sldId="354"/>
        </pc:sldMkLst>
        <pc:spChg chg="mod">
          <ac:chgData name="Sherrie Donnelly" userId="JquVIkks31WialWPPZhveQVQy2jQ08Oezu+5annt3FE=" providerId="None" clId="Web-{59BEC7F9-38DC-4BF4-B8AA-DF49D46BBD92}" dt="2023-03-06T15:33:47.433" v="126" actId="14100"/>
          <ac:spMkLst>
            <pc:docMk/>
            <pc:sldMk cId="3644115255" sldId="354"/>
            <ac:spMk id="2" creationId="{C908C16B-3D30-392C-CB33-C6104C22BEA7}"/>
          </ac:spMkLst>
        </pc:spChg>
        <pc:spChg chg="mod">
          <ac:chgData name="Sherrie Donnelly" userId="JquVIkks31WialWPPZhveQVQy2jQ08Oezu+5annt3FE=" providerId="None" clId="Web-{59BEC7F9-38DC-4BF4-B8AA-DF49D46BBD92}" dt="2023-03-06T15:33:54.090" v="128" actId="14100"/>
          <ac:spMkLst>
            <pc:docMk/>
            <pc:sldMk cId="3644115255" sldId="354"/>
            <ac:spMk id="3" creationId="{C5A0B2A1-F042-4ACF-F41C-C7F1D391C2B6}"/>
          </ac:spMkLst>
        </pc:spChg>
        <pc:spChg chg="add mod">
          <ac:chgData name="Sherrie Donnelly" userId="JquVIkks31WialWPPZhveQVQy2jQ08Oezu+5annt3FE=" providerId="None" clId="Web-{59BEC7F9-38DC-4BF4-B8AA-DF49D46BBD92}" dt="2023-03-06T17:28:48.993" v="361" actId="14100"/>
          <ac:spMkLst>
            <pc:docMk/>
            <pc:sldMk cId="3644115255" sldId="354"/>
            <ac:spMk id="4" creationId="{56C6763E-C4A5-BA99-B423-4CD69CC8B1D0}"/>
          </ac:spMkLst>
        </pc:spChg>
        <pc:picChg chg="add">
          <ac:chgData name="Sherrie Donnelly" userId="JquVIkks31WialWPPZhveQVQy2jQ08Oezu+5annt3FE=" providerId="None" clId="Web-{59BEC7F9-38DC-4BF4-B8AA-DF49D46BBD92}" dt="2023-03-06T15:33:56.527" v="129"/>
          <ac:picMkLst>
            <pc:docMk/>
            <pc:sldMk cId="3644115255" sldId="354"/>
            <ac:picMk id="5" creationId="{2E5CE7F2-BF7B-9C1B-7C17-D908F85233F5}"/>
          </ac:picMkLst>
        </pc:picChg>
      </pc:sldChg>
      <pc:sldChg chg="addSp modSp">
        <pc:chgData name="Sherrie Donnelly" userId="JquVIkks31WialWPPZhveQVQy2jQ08Oezu+5annt3FE=" providerId="None" clId="Web-{59BEC7F9-38DC-4BF4-B8AA-DF49D46BBD92}" dt="2023-03-06T17:34:17.141" v="460" actId="14100"/>
        <pc:sldMkLst>
          <pc:docMk/>
          <pc:sldMk cId="1093493620" sldId="355"/>
        </pc:sldMkLst>
        <pc:spChg chg="add mod">
          <ac:chgData name="Sherrie Donnelly" userId="JquVIkks31WialWPPZhveQVQy2jQ08Oezu+5annt3FE=" providerId="None" clId="Web-{59BEC7F9-38DC-4BF4-B8AA-DF49D46BBD92}" dt="2023-03-06T17:34:17.141" v="460" actId="14100"/>
          <ac:spMkLst>
            <pc:docMk/>
            <pc:sldMk cId="1093493620" sldId="355"/>
            <ac:spMk id="4" creationId="{646FED6D-068A-EEB0-872D-552C50C77127}"/>
          </ac:spMkLst>
        </pc:spChg>
        <pc:picChg chg="add">
          <ac:chgData name="Sherrie Donnelly" userId="JquVIkks31WialWPPZhveQVQy2jQ08Oezu+5annt3FE=" providerId="None" clId="Web-{59BEC7F9-38DC-4BF4-B8AA-DF49D46BBD92}" dt="2023-03-06T15:35:01.295" v="141"/>
          <ac:picMkLst>
            <pc:docMk/>
            <pc:sldMk cId="1093493620" sldId="355"/>
            <ac:picMk id="5" creationId="{81F78469-A408-7D31-5546-018415557F7D}"/>
          </ac:picMkLst>
        </pc:picChg>
      </pc:sldChg>
      <pc:sldChg chg="addSp modSp">
        <pc:chgData name="Sherrie Donnelly" userId="JquVIkks31WialWPPZhveQVQy2jQ08Oezu+5annt3FE=" providerId="None" clId="Web-{59BEC7F9-38DC-4BF4-B8AA-DF49D46BBD92}" dt="2023-03-06T17:33:45.047" v="447" actId="14100"/>
        <pc:sldMkLst>
          <pc:docMk/>
          <pc:sldMk cId="588305593" sldId="356"/>
        </pc:sldMkLst>
        <pc:spChg chg="mod">
          <ac:chgData name="Sherrie Donnelly" userId="JquVIkks31WialWPPZhveQVQy2jQ08Oezu+5annt3FE=" providerId="None" clId="Web-{59BEC7F9-38DC-4BF4-B8AA-DF49D46BBD92}" dt="2023-03-06T15:34:43.591" v="137" actId="14100"/>
          <ac:spMkLst>
            <pc:docMk/>
            <pc:sldMk cId="588305593" sldId="356"/>
            <ac:spMk id="3" creationId="{813766DD-6C4D-5390-6696-AF55B5BCE0EE}"/>
          </ac:spMkLst>
        </pc:spChg>
        <pc:spChg chg="mod">
          <ac:chgData name="Sherrie Donnelly" userId="JquVIkks31WialWPPZhveQVQy2jQ08Oezu+5annt3FE=" providerId="None" clId="Web-{59BEC7F9-38DC-4BF4-B8AA-DF49D46BBD92}" dt="2023-03-06T15:34:54.341" v="139" actId="14100"/>
          <ac:spMkLst>
            <pc:docMk/>
            <pc:sldMk cId="588305593" sldId="356"/>
            <ac:spMk id="4" creationId="{A2035BD8-4F14-65C9-A3F7-1BA32545D6F8}"/>
          </ac:spMkLst>
        </pc:spChg>
        <pc:spChg chg="add mod">
          <ac:chgData name="Sherrie Donnelly" userId="JquVIkks31WialWPPZhveQVQy2jQ08Oezu+5annt3FE=" providerId="None" clId="Web-{59BEC7F9-38DC-4BF4-B8AA-DF49D46BBD92}" dt="2023-03-06T17:33:45.047" v="447" actId="14100"/>
          <ac:spMkLst>
            <pc:docMk/>
            <pc:sldMk cId="588305593" sldId="356"/>
            <ac:spMk id="5" creationId="{0469A09A-CF65-B1FB-F2DA-39E777C23F36}"/>
          </ac:spMkLst>
        </pc:spChg>
        <pc:picChg chg="add">
          <ac:chgData name="Sherrie Donnelly" userId="JquVIkks31WialWPPZhveQVQy2jQ08Oezu+5annt3FE=" providerId="None" clId="Web-{59BEC7F9-38DC-4BF4-B8AA-DF49D46BBD92}" dt="2023-03-06T15:34:56.326" v="140"/>
          <ac:picMkLst>
            <pc:docMk/>
            <pc:sldMk cId="588305593" sldId="356"/>
            <ac:picMk id="6" creationId="{5B37DB13-42D0-014A-1B03-3E4FAA1FBC33}"/>
          </ac:picMkLst>
        </pc:picChg>
      </pc:sldChg>
      <pc:sldChg chg="addSp modSp">
        <pc:chgData name="Sherrie Donnelly" userId="JquVIkks31WialWPPZhveQVQy2jQ08Oezu+5annt3FE=" providerId="None" clId="Web-{59BEC7F9-38DC-4BF4-B8AA-DF49D46BBD92}" dt="2023-03-06T17:15:16.881" v="245" actId="14100"/>
        <pc:sldMkLst>
          <pc:docMk/>
          <pc:sldMk cId="3213250074" sldId="357"/>
        </pc:sldMkLst>
        <pc:spChg chg="add mod">
          <ac:chgData name="Sherrie Donnelly" userId="JquVIkks31WialWPPZhveQVQy2jQ08Oezu+5annt3FE=" providerId="None" clId="Web-{59BEC7F9-38DC-4BF4-B8AA-DF49D46BBD92}" dt="2023-03-06T17:15:16.881" v="245" actId="14100"/>
          <ac:spMkLst>
            <pc:docMk/>
            <pc:sldMk cId="3213250074" sldId="357"/>
            <ac:spMk id="3" creationId="{A890AF7D-1921-A804-8D96-E806F087EF3A}"/>
          </ac:spMkLst>
        </pc:spChg>
        <pc:picChg chg="add">
          <ac:chgData name="Sherrie Donnelly" userId="JquVIkks31WialWPPZhveQVQy2jQ08Oezu+5annt3FE=" providerId="None" clId="Web-{59BEC7F9-38DC-4BF4-B8AA-DF49D46BBD92}" dt="2023-03-06T14:48:38.062" v="15"/>
          <ac:picMkLst>
            <pc:docMk/>
            <pc:sldMk cId="3213250074" sldId="357"/>
            <ac:picMk id="4" creationId="{A8017ED5-9057-545E-A35B-E9D9F6CCC1E2}"/>
          </ac:picMkLst>
        </pc:picChg>
      </pc:sldChg>
      <pc:sldChg chg="addSp modSp">
        <pc:chgData name="Sherrie Donnelly" userId="JquVIkks31WialWPPZhveQVQy2jQ08Oezu+5annt3FE=" providerId="None" clId="Web-{59BEC7F9-38DC-4BF4-B8AA-DF49D46BBD92}" dt="2023-03-06T17:33:13.828" v="434" actId="14100"/>
        <pc:sldMkLst>
          <pc:docMk/>
          <pc:sldMk cId="3614841878" sldId="358"/>
        </pc:sldMkLst>
        <pc:spChg chg="add mod">
          <ac:chgData name="Sherrie Donnelly" userId="JquVIkks31WialWPPZhveQVQy2jQ08Oezu+5annt3FE=" providerId="None" clId="Web-{59BEC7F9-38DC-4BF4-B8AA-DF49D46BBD92}" dt="2023-03-06T17:33:13.828" v="434" actId="14100"/>
          <ac:spMkLst>
            <pc:docMk/>
            <pc:sldMk cId="3614841878" sldId="358"/>
            <ac:spMk id="4" creationId="{100D9EF4-785A-15A7-652F-56790EC137AD}"/>
          </ac:spMkLst>
        </pc:spChg>
        <pc:picChg chg="add">
          <ac:chgData name="Sherrie Donnelly" userId="JquVIkks31WialWPPZhveQVQy2jQ08Oezu+5annt3FE=" providerId="None" clId="Web-{59BEC7F9-38DC-4BF4-B8AA-DF49D46BBD92}" dt="2023-03-06T15:34:35.716" v="136"/>
          <ac:picMkLst>
            <pc:docMk/>
            <pc:sldMk cId="3614841878" sldId="358"/>
            <ac:picMk id="5" creationId="{E3ADD995-0F87-B98C-FEB9-79B87CFBF3FC}"/>
          </ac:picMkLst>
        </pc:picChg>
      </pc:sldChg>
      <pc:sldChg chg="add del replId">
        <pc:chgData name="Sherrie Donnelly" userId="JquVIkks31WialWPPZhveQVQy2jQ08Oezu+5annt3FE=" providerId="None" clId="Web-{59BEC7F9-38DC-4BF4-B8AA-DF49D46BBD92}" dt="2023-03-06T15:35:51.624" v="145"/>
        <pc:sldMkLst>
          <pc:docMk/>
          <pc:sldMk cId="363147005" sldId="359"/>
        </pc:sldMkLst>
      </pc:sldChg>
      <pc:sldChg chg="add replId">
        <pc:chgData name="Sherrie Donnelly" userId="JquVIkks31WialWPPZhveQVQy2jQ08Oezu+5annt3FE=" providerId="None" clId="Web-{59BEC7F9-38DC-4BF4-B8AA-DF49D46BBD92}" dt="2023-03-06T17:37:43.068" v="476"/>
        <pc:sldMkLst>
          <pc:docMk/>
          <pc:sldMk cId="1276328529" sldId="359"/>
        </pc:sldMkLst>
      </pc:sldChg>
      <pc:sldChg chg="add del replId">
        <pc:chgData name="Sherrie Donnelly" userId="JquVIkks31WialWPPZhveQVQy2jQ08Oezu+5annt3FE=" providerId="None" clId="Web-{59BEC7F9-38DC-4BF4-B8AA-DF49D46BBD92}" dt="2023-03-06T15:36:11.125" v="147"/>
        <pc:sldMkLst>
          <pc:docMk/>
          <pc:sldMk cId="2967296853" sldId="359"/>
        </pc:sldMkLst>
      </pc:sldChg>
      <pc:sldChg chg="modSp add ord replId">
        <pc:chgData name="Sherrie Donnelly" userId="JquVIkks31WialWPPZhveQVQy2jQ08Oezu+5annt3FE=" providerId="None" clId="Web-{59BEC7F9-38DC-4BF4-B8AA-DF49D46BBD92}" dt="2023-03-06T17:48:39.176" v="725" actId="20577"/>
        <pc:sldMkLst>
          <pc:docMk/>
          <pc:sldMk cId="2194257946" sldId="360"/>
        </pc:sldMkLst>
        <pc:spChg chg="mod">
          <ac:chgData name="Sherrie Donnelly" userId="JquVIkks31WialWPPZhveQVQy2jQ08Oezu+5annt3FE=" providerId="None" clId="Web-{59BEC7F9-38DC-4BF4-B8AA-DF49D46BBD92}" dt="2023-03-06T17:38:41.944" v="494" actId="20577"/>
          <ac:spMkLst>
            <pc:docMk/>
            <pc:sldMk cId="2194257946" sldId="360"/>
            <ac:spMk id="2" creationId="{78E5E62D-E46B-305C-87BE-92FA701715F6}"/>
          </ac:spMkLst>
        </pc:spChg>
        <pc:spChg chg="mod">
          <ac:chgData name="Sherrie Donnelly" userId="JquVIkks31WialWPPZhveQVQy2jQ08Oezu+5annt3FE=" providerId="None" clId="Web-{59BEC7F9-38DC-4BF4-B8AA-DF49D46BBD92}" dt="2023-03-06T17:48:39.176" v="725" actId="20577"/>
          <ac:spMkLst>
            <pc:docMk/>
            <pc:sldMk cId="2194257946" sldId="360"/>
            <ac:spMk id="3" creationId="{C0AEA1C3-749D-6EA3-5412-C7B5169C73F0}"/>
          </ac:spMkLst>
        </pc:spChg>
      </pc:sldChg>
    </pc:docChg>
  </pc:docChgLst>
  <pc:docChgLst>
    <pc:chgData name="Dani Meier" clId="Web-{4DCA0E4A-DED7-4A3C-BCCE-BC7E27AB4E24}"/>
    <pc:docChg chg="addSld delSld modSld sldOrd addMainMaster delMainMaster">
      <pc:chgData name="Dani Meier" userId="" providerId="" clId="Web-{4DCA0E4A-DED7-4A3C-BCCE-BC7E27AB4E24}" dt="2023-03-12T22:11:28.278" v="622" actId="20577"/>
      <pc:docMkLst>
        <pc:docMk/>
      </pc:docMkLst>
      <pc:sldChg chg="addSp modSp">
        <pc:chgData name="Dani Meier" userId="" providerId="" clId="Web-{4DCA0E4A-DED7-4A3C-BCCE-BC7E27AB4E24}" dt="2023-03-12T21:56:59.345" v="393" actId="20577"/>
        <pc:sldMkLst>
          <pc:docMk/>
          <pc:sldMk cId="2764521558" sldId="306"/>
        </pc:sldMkLst>
        <pc:spChg chg="mod">
          <ac:chgData name="Dani Meier" userId="" providerId="" clId="Web-{4DCA0E4A-DED7-4A3C-BCCE-BC7E27AB4E24}" dt="2023-03-12T21:56:59.345" v="393" actId="20577"/>
          <ac:spMkLst>
            <pc:docMk/>
            <pc:sldMk cId="2764521558" sldId="306"/>
            <ac:spMk id="2" creationId="{B17AA5B2-88E9-6EA2-FA24-F3A2E138E7C6}"/>
          </ac:spMkLst>
        </pc:spChg>
        <pc:spChg chg="mod">
          <ac:chgData name="Dani Meier" userId="" providerId="" clId="Web-{4DCA0E4A-DED7-4A3C-BCCE-BC7E27AB4E24}" dt="2023-03-12T21:40:30.939" v="167" actId="20577"/>
          <ac:spMkLst>
            <pc:docMk/>
            <pc:sldMk cId="2764521558" sldId="306"/>
            <ac:spMk id="3" creationId="{24AC0360-3D72-6ADC-CB06-C73C1BA21039}"/>
          </ac:spMkLst>
        </pc:spChg>
        <pc:picChg chg="add mod">
          <ac:chgData name="Dani Meier" userId="" providerId="" clId="Web-{4DCA0E4A-DED7-4A3C-BCCE-BC7E27AB4E24}" dt="2023-03-12T21:40:41.095" v="168" actId="14100"/>
          <ac:picMkLst>
            <pc:docMk/>
            <pc:sldMk cId="2764521558" sldId="306"/>
            <ac:picMk id="4" creationId="{55CCA920-4FAE-B6E8-0067-F3A201F872DE}"/>
          </ac:picMkLst>
        </pc:picChg>
      </pc:sldChg>
      <pc:sldChg chg="del">
        <pc:chgData name="Dani Meier" userId="" providerId="" clId="Web-{4DCA0E4A-DED7-4A3C-BCCE-BC7E27AB4E24}" dt="2023-03-12T21:12:45.348" v="0"/>
        <pc:sldMkLst>
          <pc:docMk/>
          <pc:sldMk cId="1264133199" sldId="381"/>
        </pc:sldMkLst>
      </pc:sldChg>
      <pc:sldChg chg="addSp delSp modSp add del">
        <pc:chgData name="Dani Meier" userId="" providerId="" clId="Web-{4DCA0E4A-DED7-4A3C-BCCE-BC7E27AB4E24}" dt="2023-03-12T22:06:58.937" v="594" actId="1076"/>
        <pc:sldMkLst>
          <pc:docMk/>
          <pc:sldMk cId="1905838407" sldId="382"/>
        </pc:sldMkLst>
        <pc:spChg chg="mod">
          <ac:chgData name="Dani Meier" userId="" providerId="" clId="Web-{4DCA0E4A-DED7-4A3C-BCCE-BC7E27AB4E24}" dt="2023-03-12T21:37:01.260" v="130" actId="20577"/>
          <ac:spMkLst>
            <pc:docMk/>
            <pc:sldMk cId="1905838407" sldId="382"/>
            <ac:spMk id="3" creationId="{691D1A7B-9ADE-3033-FF3A-2A121F61F1B7}"/>
          </ac:spMkLst>
        </pc:spChg>
        <pc:spChg chg="mod">
          <ac:chgData name="Dani Meier" userId="" providerId="" clId="Web-{4DCA0E4A-DED7-4A3C-BCCE-BC7E27AB4E24}" dt="2023-03-12T21:32:55.643" v="102" actId="1076"/>
          <ac:spMkLst>
            <pc:docMk/>
            <pc:sldMk cId="1905838407" sldId="382"/>
            <ac:spMk id="6" creationId="{104EC107-463D-1D10-DB51-3934C13D8FE4}"/>
          </ac:spMkLst>
        </pc:spChg>
        <pc:spChg chg="add mod">
          <ac:chgData name="Dani Meier" userId="" providerId="" clId="Web-{4DCA0E4A-DED7-4A3C-BCCE-BC7E27AB4E24}" dt="2023-03-12T22:02:31.205" v="586" actId="20577"/>
          <ac:spMkLst>
            <pc:docMk/>
            <pc:sldMk cId="1905838407" sldId="382"/>
            <ac:spMk id="7" creationId="{84955803-93F4-BA37-6CB2-87D0366DEC99}"/>
          </ac:spMkLst>
        </pc:spChg>
        <pc:picChg chg="del">
          <ac:chgData name="Dani Meier" userId="" providerId="" clId="Web-{4DCA0E4A-DED7-4A3C-BCCE-BC7E27AB4E24}" dt="2023-03-12T21:31:09.014" v="79"/>
          <ac:picMkLst>
            <pc:docMk/>
            <pc:sldMk cId="1905838407" sldId="382"/>
            <ac:picMk id="4" creationId="{CB9B7010-13C3-53DB-A365-BB270450ADA9}"/>
          </ac:picMkLst>
        </pc:picChg>
        <pc:picChg chg="mod">
          <ac:chgData name="Dani Meier" userId="" providerId="" clId="Web-{4DCA0E4A-DED7-4A3C-BCCE-BC7E27AB4E24}" dt="2023-03-12T22:06:58.937" v="594" actId="1076"/>
          <ac:picMkLst>
            <pc:docMk/>
            <pc:sldMk cId="1905838407" sldId="382"/>
            <ac:picMk id="5" creationId="{3071F080-FD42-AE66-C723-11C3353E8B6E}"/>
          </ac:picMkLst>
        </pc:picChg>
      </pc:sldChg>
      <pc:sldChg chg="addSp delSp modSp add del">
        <pc:chgData name="Dani Meier" userId="" providerId="" clId="Web-{4DCA0E4A-DED7-4A3C-BCCE-BC7E27AB4E24}" dt="2023-03-12T22:06:46.608" v="592" actId="1076"/>
        <pc:sldMkLst>
          <pc:docMk/>
          <pc:sldMk cId="2031649376" sldId="383"/>
        </pc:sldMkLst>
        <pc:spChg chg="add del">
          <ac:chgData name="Dani Meier" userId="" providerId="" clId="Web-{4DCA0E4A-DED7-4A3C-BCCE-BC7E27AB4E24}" dt="2023-03-12T22:05:34.543" v="588"/>
          <ac:spMkLst>
            <pc:docMk/>
            <pc:sldMk cId="2031649376" sldId="383"/>
            <ac:spMk id="2" creationId="{B759817C-83C1-D6DF-9326-76C5571A8CDA}"/>
          </ac:spMkLst>
        </pc:spChg>
        <pc:spChg chg="add">
          <ac:chgData name="Dani Meier" userId="" providerId="" clId="Web-{4DCA0E4A-DED7-4A3C-BCCE-BC7E27AB4E24}" dt="2023-03-12T22:05:47.669" v="589"/>
          <ac:spMkLst>
            <pc:docMk/>
            <pc:sldMk cId="2031649376" sldId="383"/>
            <ac:spMk id="4" creationId="{EEBF06A4-D72C-3F6B-F3E8-85EA44D32271}"/>
          </ac:spMkLst>
        </pc:spChg>
        <pc:spChg chg="mod">
          <ac:chgData name="Dani Meier" userId="" providerId="" clId="Web-{4DCA0E4A-DED7-4A3C-BCCE-BC7E27AB4E24}" dt="2023-03-12T21:32:15.751" v="91" actId="20577"/>
          <ac:spMkLst>
            <pc:docMk/>
            <pc:sldMk cId="2031649376" sldId="383"/>
            <ac:spMk id="12" creationId="{CA04E6C3-836F-1C4E-B97E-A5AA9D3BE21E}"/>
          </ac:spMkLst>
        </pc:spChg>
        <pc:spChg chg="mod">
          <ac:chgData name="Dani Meier" userId="" providerId="" clId="Web-{4DCA0E4A-DED7-4A3C-BCCE-BC7E27AB4E24}" dt="2023-03-12T21:36:48.525" v="129" actId="20577"/>
          <ac:spMkLst>
            <pc:docMk/>
            <pc:sldMk cId="2031649376" sldId="383"/>
            <ac:spMk id="13" creationId="{23574CE6-2B96-0050-1DF1-469ADE987A8F}"/>
          </ac:spMkLst>
        </pc:spChg>
        <pc:picChg chg="mod">
          <ac:chgData name="Dani Meier" userId="" providerId="" clId="Web-{4DCA0E4A-DED7-4A3C-BCCE-BC7E27AB4E24}" dt="2023-03-12T22:06:46.608" v="592" actId="1076"/>
          <ac:picMkLst>
            <pc:docMk/>
            <pc:sldMk cId="2031649376" sldId="383"/>
            <ac:picMk id="5" creationId="{D3413C00-792D-AA56-2193-75C57706183D}"/>
          </ac:picMkLst>
        </pc:picChg>
        <pc:picChg chg="del">
          <ac:chgData name="Dani Meier" userId="" providerId="" clId="Web-{4DCA0E4A-DED7-4A3C-BCCE-BC7E27AB4E24}" dt="2023-03-12T21:31:27.296" v="83"/>
          <ac:picMkLst>
            <pc:docMk/>
            <pc:sldMk cId="2031649376" sldId="383"/>
            <ac:picMk id="11" creationId="{1121BD26-70A8-0754-7168-DEF4C2E34827}"/>
          </ac:picMkLst>
        </pc:picChg>
      </pc:sldChg>
      <pc:sldChg chg="modSp">
        <pc:chgData name="Dani Meier" userId="" providerId="" clId="Web-{4DCA0E4A-DED7-4A3C-BCCE-BC7E27AB4E24}" dt="2023-03-12T22:11:28.278" v="622" actId="20577"/>
        <pc:sldMkLst>
          <pc:docMk/>
          <pc:sldMk cId="2775309907" sldId="385"/>
        </pc:sldMkLst>
        <pc:spChg chg="mod">
          <ac:chgData name="Dani Meier" userId="" providerId="" clId="Web-{4DCA0E4A-DED7-4A3C-BCCE-BC7E27AB4E24}" dt="2023-03-12T22:11:28.278" v="622" actId="20577"/>
          <ac:spMkLst>
            <pc:docMk/>
            <pc:sldMk cId="2775309907" sldId="385"/>
            <ac:spMk id="2" creationId="{1329612C-993B-CB81-B307-EB83E5E2A317}"/>
          </ac:spMkLst>
        </pc:spChg>
      </pc:sldChg>
      <pc:sldChg chg="del">
        <pc:chgData name="Dani Meier" userId="" providerId="" clId="Web-{4DCA0E4A-DED7-4A3C-BCCE-BC7E27AB4E24}" dt="2023-03-12T21:42:18.724" v="172"/>
        <pc:sldMkLst>
          <pc:docMk/>
          <pc:sldMk cId="1846810982" sldId="386"/>
        </pc:sldMkLst>
      </pc:sldChg>
      <pc:sldChg chg="modSp ord modAnim">
        <pc:chgData name="Dani Meier" userId="" providerId="" clId="Web-{4DCA0E4A-DED7-4A3C-BCCE-BC7E27AB4E24}" dt="2023-03-12T21:59:19.444" v="399"/>
        <pc:sldMkLst>
          <pc:docMk/>
          <pc:sldMk cId="3465361131" sldId="387"/>
        </pc:sldMkLst>
        <pc:picChg chg="mod">
          <ac:chgData name="Dani Meier" userId="" providerId="" clId="Web-{4DCA0E4A-DED7-4A3C-BCCE-BC7E27AB4E24}" dt="2023-03-12T21:58:49.708" v="398" actId="1076"/>
          <ac:picMkLst>
            <pc:docMk/>
            <pc:sldMk cId="3465361131" sldId="387"/>
            <ac:picMk id="8" creationId="{A30ACF46-179D-B145-F747-AA771DC7302C}"/>
          </ac:picMkLst>
        </pc:picChg>
      </pc:sldChg>
      <pc:sldChg chg="addSp delSp modSp new">
        <pc:chgData name="Dani Meier" userId="" providerId="" clId="Web-{4DCA0E4A-DED7-4A3C-BCCE-BC7E27AB4E24}" dt="2023-03-12T22:08:15.710" v="597" actId="1076"/>
        <pc:sldMkLst>
          <pc:docMk/>
          <pc:sldMk cId="1099109770" sldId="388"/>
        </pc:sldMkLst>
        <pc:spChg chg="mod">
          <ac:chgData name="Dani Meier" userId="" providerId="" clId="Web-{4DCA0E4A-DED7-4A3C-BCCE-BC7E27AB4E24}" dt="2023-03-12T21:36:27.696" v="127" actId="20577"/>
          <ac:spMkLst>
            <pc:docMk/>
            <pc:sldMk cId="1099109770" sldId="388"/>
            <ac:spMk id="2" creationId="{8338ADC7-955D-52D7-75A5-ED6D1E457188}"/>
          </ac:spMkLst>
        </pc:spChg>
        <pc:spChg chg="del">
          <ac:chgData name="Dani Meier" userId="" providerId="" clId="Web-{4DCA0E4A-DED7-4A3C-BCCE-BC7E27AB4E24}" dt="2023-03-12T21:35:44.585" v="113"/>
          <ac:spMkLst>
            <pc:docMk/>
            <pc:sldMk cId="1099109770" sldId="388"/>
            <ac:spMk id="3" creationId="{E5E9737E-7354-6A76-D4AF-C58B9C8E4DB4}"/>
          </ac:spMkLst>
        </pc:spChg>
        <pc:spChg chg="add del mod">
          <ac:chgData name="Dani Meier" userId="" providerId="" clId="Web-{4DCA0E4A-DED7-4A3C-BCCE-BC7E27AB4E24}" dt="2023-03-12T21:33:41.425" v="112"/>
          <ac:spMkLst>
            <pc:docMk/>
            <pc:sldMk cId="1099109770" sldId="388"/>
            <ac:spMk id="4" creationId="{124AE358-5DAD-AB48-A523-CB06D05D63B4}"/>
          </ac:spMkLst>
        </pc:spChg>
        <pc:spChg chg="add mod">
          <ac:chgData name="Dani Meier" userId="" providerId="" clId="Web-{4DCA0E4A-DED7-4A3C-BCCE-BC7E27AB4E24}" dt="2023-03-12T21:58:05.566" v="395" actId="1076"/>
          <ac:spMkLst>
            <pc:docMk/>
            <pc:sldMk cId="1099109770" sldId="388"/>
            <ac:spMk id="7" creationId="{4C1BDCCC-152E-75F1-5F88-ADD27F547578}"/>
          </ac:spMkLst>
        </pc:spChg>
        <pc:picChg chg="add mod ord">
          <ac:chgData name="Dani Meier" userId="" providerId="" clId="Web-{4DCA0E4A-DED7-4A3C-BCCE-BC7E27AB4E24}" dt="2023-03-12T22:08:15.710" v="597" actId="1076"/>
          <ac:picMkLst>
            <pc:docMk/>
            <pc:sldMk cId="1099109770" sldId="388"/>
            <ac:picMk id="5" creationId="{3E64274B-2DFE-4493-91D1-AEA237E569C9}"/>
          </ac:picMkLst>
        </pc:picChg>
      </pc:sldChg>
      <pc:sldChg chg="addSp delSp modSp add replId">
        <pc:chgData name="Dani Meier" userId="" providerId="" clId="Web-{4DCA0E4A-DED7-4A3C-BCCE-BC7E27AB4E24}" dt="2023-03-12T22:05:51.966" v="590"/>
        <pc:sldMkLst>
          <pc:docMk/>
          <pc:sldMk cId="3578292099" sldId="389"/>
        </pc:sldMkLst>
        <pc:spChg chg="add del mod">
          <ac:chgData name="Dani Meier" userId="" providerId="" clId="Web-{4DCA0E4A-DED7-4A3C-BCCE-BC7E27AB4E24}" dt="2023-03-12T21:21:46.309" v="11"/>
          <ac:spMkLst>
            <pc:docMk/>
            <pc:sldMk cId="3578292099" sldId="389"/>
            <ac:spMk id="4" creationId="{856A2609-E4BF-9693-B538-A43D7FC05C9C}"/>
          </ac:spMkLst>
        </pc:spChg>
        <pc:spChg chg="add del mod">
          <ac:chgData name="Dani Meier" userId="" providerId="" clId="Web-{4DCA0E4A-DED7-4A3C-BCCE-BC7E27AB4E24}" dt="2023-03-12T21:22:41.858" v="20"/>
          <ac:spMkLst>
            <pc:docMk/>
            <pc:sldMk cId="3578292099" sldId="389"/>
            <ac:spMk id="7" creationId="{3982A899-FBED-78E2-740E-AB0B91503083}"/>
          </ac:spMkLst>
        </pc:spChg>
        <pc:spChg chg="add">
          <ac:chgData name="Dani Meier" userId="" providerId="" clId="Web-{4DCA0E4A-DED7-4A3C-BCCE-BC7E27AB4E24}" dt="2023-03-12T22:05:51.966" v="590"/>
          <ac:spMkLst>
            <pc:docMk/>
            <pc:sldMk cId="3578292099" sldId="389"/>
            <ac:spMk id="9" creationId="{3EAF31E6-C7ED-BAB1-5494-B49F8FDBBD03}"/>
          </ac:spMkLst>
        </pc:spChg>
        <pc:spChg chg="mod">
          <ac:chgData name="Dani Meier" userId="" providerId="" clId="Web-{4DCA0E4A-DED7-4A3C-BCCE-BC7E27AB4E24}" dt="2023-03-12T21:32:37.580" v="97" actId="20577"/>
          <ac:spMkLst>
            <pc:docMk/>
            <pc:sldMk cId="3578292099" sldId="389"/>
            <ac:spMk id="12" creationId="{CA04E6C3-836F-1C4E-B97E-A5AA9D3BE21E}"/>
          </ac:spMkLst>
        </pc:spChg>
        <pc:spChg chg="mod">
          <ac:chgData name="Dani Meier" userId="" providerId="" clId="Web-{4DCA0E4A-DED7-4A3C-BCCE-BC7E27AB4E24}" dt="2023-03-12T21:36:39.634" v="128" actId="20577"/>
          <ac:spMkLst>
            <pc:docMk/>
            <pc:sldMk cId="3578292099" sldId="389"/>
            <ac:spMk id="13" creationId="{23574CE6-2B96-0050-1DF1-469ADE987A8F}"/>
          </ac:spMkLst>
        </pc:spChg>
        <pc:picChg chg="add mod">
          <ac:chgData name="Dani Meier" userId="" providerId="" clId="Web-{4DCA0E4A-DED7-4A3C-BCCE-BC7E27AB4E24}" dt="2023-03-12T21:33:19.643" v="108" actId="14100"/>
          <ac:picMkLst>
            <pc:docMk/>
            <pc:sldMk cId="3578292099" sldId="389"/>
            <ac:picMk id="2" creationId="{C8CE2CA5-DC66-A355-CA0E-3BE57B70E2E1}"/>
          </ac:picMkLst>
        </pc:picChg>
        <pc:picChg chg="add del">
          <ac:chgData name="Dani Meier" userId="" providerId="" clId="Web-{4DCA0E4A-DED7-4A3C-BCCE-BC7E27AB4E24}" dt="2023-03-12T21:22:34.326" v="18"/>
          <ac:picMkLst>
            <pc:docMk/>
            <pc:sldMk cId="3578292099" sldId="389"/>
            <ac:picMk id="5" creationId="{D3413C00-792D-AA56-2193-75C57706183D}"/>
          </ac:picMkLst>
        </pc:picChg>
        <pc:picChg chg="del">
          <ac:chgData name="Dani Meier" userId="" providerId="" clId="Web-{4DCA0E4A-DED7-4A3C-BCCE-BC7E27AB4E24}" dt="2023-03-12T21:31:23.046" v="82"/>
          <ac:picMkLst>
            <pc:docMk/>
            <pc:sldMk cId="3578292099" sldId="389"/>
            <ac:picMk id="11" creationId="{1121BD26-70A8-0754-7168-DEF4C2E34827}"/>
          </ac:picMkLst>
        </pc:picChg>
      </pc:sldChg>
      <pc:sldChg chg="addSp delSp modSp add ord replId">
        <pc:chgData name="Dani Meier" userId="" providerId="" clId="Web-{4DCA0E4A-DED7-4A3C-BCCE-BC7E27AB4E24}" dt="2023-03-12T22:10:30.386" v="621" actId="20577"/>
        <pc:sldMkLst>
          <pc:docMk/>
          <pc:sldMk cId="2547731155" sldId="390"/>
        </pc:sldMkLst>
        <pc:spChg chg="mod">
          <ac:chgData name="Dani Meier" userId="" providerId="" clId="Web-{4DCA0E4A-DED7-4A3C-BCCE-BC7E27AB4E24}" dt="2023-03-12T22:10:30.386" v="621" actId="20577"/>
          <ac:spMkLst>
            <pc:docMk/>
            <pc:sldMk cId="2547731155" sldId="390"/>
            <ac:spMk id="3" creationId="{691D1A7B-9ADE-3033-FF3A-2A121F61F1B7}"/>
          </ac:spMkLst>
        </pc:spChg>
        <pc:spChg chg="mod">
          <ac:chgData name="Dani Meier" userId="" providerId="" clId="Web-{4DCA0E4A-DED7-4A3C-BCCE-BC7E27AB4E24}" dt="2023-03-12T21:32:51.377" v="101" actId="1076"/>
          <ac:spMkLst>
            <pc:docMk/>
            <pc:sldMk cId="2547731155" sldId="390"/>
            <ac:spMk id="6" creationId="{104EC107-463D-1D10-DB51-3934C13D8FE4}"/>
          </ac:spMkLst>
        </pc:spChg>
        <pc:spChg chg="add del mod">
          <ac:chgData name="Dani Meier" userId="" providerId="" clId="Web-{4DCA0E4A-DED7-4A3C-BCCE-BC7E27AB4E24}" dt="2023-03-12T21:26:02.958" v="26"/>
          <ac:spMkLst>
            <pc:docMk/>
            <pc:sldMk cId="2547731155" sldId="390"/>
            <ac:spMk id="7" creationId="{B6A95DB3-20A3-D58F-72B8-AEEDE7CBE35E}"/>
          </ac:spMkLst>
        </pc:spChg>
        <pc:picChg chg="del">
          <ac:chgData name="Dani Meier" userId="" providerId="" clId="Web-{4DCA0E4A-DED7-4A3C-BCCE-BC7E27AB4E24}" dt="2023-03-12T21:30:52.123" v="76"/>
          <ac:picMkLst>
            <pc:docMk/>
            <pc:sldMk cId="2547731155" sldId="390"/>
            <ac:picMk id="4" creationId="{CB9B7010-13C3-53DB-A365-BB270450ADA9}"/>
          </ac:picMkLst>
        </pc:picChg>
        <pc:picChg chg="del">
          <ac:chgData name="Dani Meier" userId="" providerId="" clId="Web-{4DCA0E4A-DED7-4A3C-BCCE-BC7E27AB4E24}" dt="2023-03-12T21:25:59.926" v="25"/>
          <ac:picMkLst>
            <pc:docMk/>
            <pc:sldMk cId="2547731155" sldId="390"/>
            <ac:picMk id="5" creationId="{3071F080-FD42-AE66-C723-11C3353E8B6E}"/>
          </ac:picMkLst>
        </pc:picChg>
        <pc:picChg chg="add del mod">
          <ac:chgData name="Dani Meier" userId="" providerId="" clId="Web-{4DCA0E4A-DED7-4A3C-BCCE-BC7E27AB4E24}" dt="2023-03-12T21:30:26.654" v="70"/>
          <ac:picMkLst>
            <pc:docMk/>
            <pc:sldMk cId="2547731155" sldId="390"/>
            <ac:picMk id="8" creationId="{46505634-5C03-5BAC-4729-B31E82C9F76F}"/>
          </ac:picMkLst>
        </pc:picChg>
        <pc:picChg chg="add mod">
          <ac:chgData name="Dani Meier" userId="" providerId="" clId="Web-{4DCA0E4A-DED7-4A3C-BCCE-BC7E27AB4E24}" dt="2023-03-12T22:06:31.108" v="591" actId="1076"/>
          <ac:picMkLst>
            <pc:docMk/>
            <pc:sldMk cId="2547731155" sldId="390"/>
            <ac:picMk id="9" creationId="{A7CB8893-A57C-BEE7-B24E-0491CDF062CC}"/>
          </ac:picMkLst>
        </pc:picChg>
      </pc:sldChg>
      <pc:sldChg chg="modSp add ord">
        <pc:chgData name="Dani Meier" userId="" providerId="" clId="Web-{4DCA0E4A-DED7-4A3C-BCCE-BC7E27AB4E24}" dt="2023-03-12T21:44:52.432" v="192" actId="1076"/>
        <pc:sldMkLst>
          <pc:docMk/>
          <pc:sldMk cId="2019476524" sldId="391"/>
        </pc:sldMkLst>
        <pc:spChg chg="mod">
          <ac:chgData name="Dani Meier" userId="" providerId="" clId="Web-{4DCA0E4A-DED7-4A3C-BCCE-BC7E27AB4E24}" dt="2023-03-12T21:43:41.320" v="178" actId="20577"/>
          <ac:spMkLst>
            <pc:docMk/>
            <pc:sldMk cId="2019476524" sldId="391"/>
            <ac:spMk id="2" creationId="{8CB98533-88CD-7EDA-91C0-A362B971EBCD}"/>
          </ac:spMkLst>
        </pc:spChg>
        <pc:spChg chg="mod">
          <ac:chgData name="Dani Meier" userId="" providerId="" clId="Web-{4DCA0E4A-DED7-4A3C-BCCE-BC7E27AB4E24}" dt="2023-03-12T21:44:52.432" v="192" actId="1076"/>
          <ac:spMkLst>
            <pc:docMk/>
            <pc:sldMk cId="2019476524" sldId="391"/>
            <ac:spMk id="3" creationId="{4D99F8B4-C313-D1D9-8D3D-023AABC8BB99}"/>
          </ac:spMkLst>
        </pc:spChg>
        <pc:spChg chg="mod">
          <ac:chgData name="Dani Meier" userId="" providerId="" clId="Web-{4DCA0E4A-DED7-4A3C-BCCE-BC7E27AB4E24}" dt="2023-03-12T21:43:45.180" v="180" actId="20577"/>
          <ac:spMkLst>
            <pc:docMk/>
            <pc:sldMk cId="2019476524" sldId="391"/>
            <ac:spMk id="5" creationId="{727FF6B7-523C-B79A-3FBA-90A3DB36C3A6}"/>
          </ac:spMkLst>
        </pc:spChg>
      </pc:sldChg>
      <pc:sldChg chg="add del">
        <pc:chgData name="Dani Meier" userId="" providerId="" clId="Web-{4DCA0E4A-DED7-4A3C-BCCE-BC7E27AB4E24}" dt="2023-03-12T21:43:21.445" v="175"/>
        <pc:sldMkLst>
          <pc:docMk/>
          <pc:sldMk cId="4213123388" sldId="391"/>
        </pc:sldMkLst>
      </pc:sldChg>
      <pc:sldChg chg="modSp add ord addAnim delAnim modAnim">
        <pc:chgData name="Dani Meier" userId="" providerId="" clId="Web-{4DCA0E4A-DED7-4A3C-BCCE-BC7E27AB4E24}" dt="2023-03-12T21:52:32.212" v="286" actId="20577"/>
        <pc:sldMkLst>
          <pc:docMk/>
          <pc:sldMk cId="528295560" sldId="392"/>
        </pc:sldMkLst>
        <pc:spChg chg="mod">
          <ac:chgData name="Dani Meier" userId="" providerId="" clId="Web-{4DCA0E4A-DED7-4A3C-BCCE-BC7E27AB4E24}" dt="2023-03-12T21:52:32.212" v="286" actId="20577"/>
          <ac:spMkLst>
            <pc:docMk/>
            <pc:sldMk cId="528295560" sldId="392"/>
            <ac:spMk id="2" creationId="{2F68452B-674F-E06A-47F7-EA201E64A6E2}"/>
          </ac:spMkLst>
        </pc:spChg>
      </pc:sldChg>
      <pc:sldChg chg="add del">
        <pc:chgData name="Dani Meier" userId="" providerId="" clId="Web-{4DCA0E4A-DED7-4A3C-BCCE-BC7E27AB4E24}" dt="2023-03-12T21:50:29.943" v="277"/>
        <pc:sldMkLst>
          <pc:docMk/>
          <pc:sldMk cId="1202064360" sldId="392"/>
        </pc:sldMkLst>
      </pc:sldChg>
      <pc:sldChg chg="addSp delSp modSp add del">
        <pc:chgData name="Dani Meier" userId="" providerId="" clId="Web-{4DCA0E4A-DED7-4A3C-BCCE-BC7E27AB4E24}" dt="2023-03-12T21:50:22.864" v="275"/>
        <pc:sldMkLst>
          <pc:docMk/>
          <pc:sldMk cId="1463607579" sldId="392"/>
        </pc:sldMkLst>
        <pc:spChg chg="mod">
          <ac:chgData name="Dani Meier" userId="" providerId="" clId="Web-{4DCA0E4A-DED7-4A3C-BCCE-BC7E27AB4E24}" dt="2023-03-12T21:47:59.922" v="236" actId="20577"/>
          <ac:spMkLst>
            <pc:docMk/>
            <pc:sldMk cId="1463607579" sldId="392"/>
            <ac:spMk id="3" creationId="{FB9CF2F9-FA52-15A4-ABDD-0832B90E1693}"/>
          </ac:spMkLst>
        </pc:spChg>
        <pc:spChg chg="mod">
          <ac:chgData name="Dani Meier" userId="" providerId="" clId="Web-{4DCA0E4A-DED7-4A3C-BCCE-BC7E27AB4E24}" dt="2023-03-12T21:49:33.956" v="272" actId="20577"/>
          <ac:spMkLst>
            <pc:docMk/>
            <pc:sldMk cId="1463607579" sldId="392"/>
            <ac:spMk id="4" creationId="{BB326C3E-AC6B-C9E4-675B-4E8244B04DE2}"/>
          </ac:spMkLst>
        </pc:spChg>
        <pc:picChg chg="add del mod">
          <ac:chgData name="Dani Meier" userId="" providerId="" clId="Web-{4DCA0E4A-DED7-4A3C-BCCE-BC7E27AB4E24}" dt="2023-03-12T21:50:10.645" v="274"/>
          <ac:picMkLst>
            <pc:docMk/>
            <pc:sldMk cId="1463607579" sldId="392"/>
            <ac:picMk id="5" creationId="{8BE8BD57-9EDB-6A2A-272E-D32ABA965B7E}"/>
          </ac:picMkLst>
        </pc:picChg>
      </pc:sldChg>
      <pc:sldChg chg="add del">
        <pc:chgData name="Dani Meier" userId="" providerId="" clId="Web-{4DCA0E4A-DED7-4A3C-BCCE-BC7E27AB4E24}" dt="2023-03-12T21:52:21.805" v="284"/>
        <pc:sldMkLst>
          <pc:docMk/>
          <pc:sldMk cId="807388596" sldId="393"/>
        </pc:sldMkLst>
      </pc:sldChg>
      <pc:sldChg chg="modSp add">
        <pc:chgData name="Dani Meier" userId="" providerId="" clId="Web-{4DCA0E4A-DED7-4A3C-BCCE-BC7E27AB4E24}" dt="2023-03-12T21:56:40.048" v="391" actId="20577"/>
        <pc:sldMkLst>
          <pc:docMk/>
          <pc:sldMk cId="3882712325" sldId="393"/>
        </pc:sldMkLst>
        <pc:spChg chg="mod">
          <ac:chgData name="Dani Meier" userId="" providerId="" clId="Web-{4DCA0E4A-DED7-4A3C-BCCE-BC7E27AB4E24}" dt="2023-03-12T21:53:04.260" v="287" actId="20577"/>
          <ac:spMkLst>
            <pc:docMk/>
            <pc:sldMk cId="3882712325" sldId="393"/>
            <ac:spMk id="2" creationId="{54CE90D8-E3C4-CF4F-2B4C-1AD6E33112A7}"/>
          </ac:spMkLst>
        </pc:spChg>
        <pc:spChg chg="mod">
          <ac:chgData name="Dani Meier" userId="" providerId="" clId="Web-{4DCA0E4A-DED7-4A3C-BCCE-BC7E27AB4E24}" dt="2023-03-12T21:56:40.048" v="391" actId="20577"/>
          <ac:spMkLst>
            <pc:docMk/>
            <pc:sldMk cId="3882712325" sldId="393"/>
            <ac:spMk id="3" creationId="{FD1F1EE2-9539-69DB-B46B-22C61F11C737}"/>
          </ac:spMkLst>
        </pc:spChg>
      </pc:sldChg>
      <pc:sldMasterChg chg="add del addSldLayout delSldLayout">
        <pc:chgData name="Dani Meier" userId="" providerId="" clId="Web-{4DCA0E4A-DED7-4A3C-BCCE-BC7E27AB4E24}" dt="2023-03-12T21:45:34.402" v="193"/>
        <pc:sldMasterMkLst>
          <pc:docMk/>
          <pc:sldMasterMk cId="2766071467" sldId="2147483833"/>
        </pc:sldMasterMkLst>
        <pc:sldLayoutChg chg="add del">
          <pc:chgData name="Dani Meier" userId="" providerId="" clId="Web-{4DCA0E4A-DED7-4A3C-BCCE-BC7E27AB4E24}" dt="2023-03-12T21:45:34.402" v="193"/>
          <pc:sldLayoutMkLst>
            <pc:docMk/>
            <pc:sldMasterMk cId="2766071467" sldId="2147483833"/>
            <pc:sldLayoutMk cId="2366233586" sldId="2147483834"/>
          </pc:sldLayoutMkLst>
        </pc:sldLayoutChg>
        <pc:sldLayoutChg chg="add del">
          <pc:chgData name="Dani Meier" userId="" providerId="" clId="Web-{4DCA0E4A-DED7-4A3C-BCCE-BC7E27AB4E24}" dt="2023-03-12T21:45:34.402" v="193"/>
          <pc:sldLayoutMkLst>
            <pc:docMk/>
            <pc:sldMasterMk cId="2766071467" sldId="2147483833"/>
            <pc:sldLayoutMk cId="2024567662" sldId="2147483835"/>
          </pc:sldLayoutMkLst>
        </pc:sldLayoutChg>
        <pc:sldLayoutChg chg="add del">
          <pc:chgData name="Dani Meier" userId="" providerId="" clId="Web-{4DCA0E4A-DED7-4A3C-BCCE-BC7E27AB4E24}" dt="2023-03-12T21:45:34.402" v="193"/>
          <pc:sldLayoutMkLst>
            <pc:docMk/>
            <pc:sldMasterMk cId="2766071467" sldId="2147483833"/>
            <pc:sldLayoutMk cId="645807855" sldId="2147483836"/>
          </pc:sldLayoutMkLst>
        </pc:sldLayoutChg>
        <pc:sldLayoutChg chg="add del">
          <pc:chgData name="Dani Meier" userId="" providerId="" clId="Web-{4DCA0E4A-DED7-4A3C-BCCE-BC7E27AB4E24}" dt="2023-03-12T21:45:34.402" v="193"/>
          <pc:sldLayoutMkLst>
            <pc:docMk/>
            <pc:sldMasterMk cId="2766071467" sldId="2147483833"/>
            <pc:sldLayoutMk cId="3882322304" sldId="2147483837"/>
          </pc:sldLayoutMkLst>
        </pc:sldLayoutChg>
        <pc:sldLayoutChg chg="add del">
          <pc:chgData name="Dani Meier" userId="" providerId="" clId="Web-{4DCA0E4A-DED7-4A3C-BCCE-BC7E27AB4E24}" dt="2023-03-12T21:45:34.402" v="193"/>
          <pc:sldLayoutMkLst>
            <pc:docMk/>
            <pc:sldMasterMk cId="2766071467" sldId="2147483833"/>
            <pc:sldLayoutMk cId="409138133" sldId="2147483838"/>
          </pc:sldLayoutMkLst>
        </pc:sldLayoutChg>
        <pc:sldLayoutChg chg="add del">
          <pc:chgData name="Dani Meier" userId="" providerId="" clId="Web-{4DCA0E4A-DED7-4A3C-BCCE-BC7E27AB4E24}" dt="2023-03-12T21:45:34.402" v="193"/>
          <pc:sldLayoutMkLst>
            <pc:docMk/>
            <pc:sldMasterMk cId="2766071467" sldId="2147483833"/>
            <pc:sldLayoutMk cId="2683544018" sldId="2147483839"/>
          </pc:sldLayoutMkLst>
        </pc:sldLayoutChg>
        <pc:sldLayoutChg chg="add del">
          <pc:chgData name="Dani Meier" userId="" providerId="" clId="Web-{4DCA0E4A-DED7-4A3C-BCCE-BC7E27AB4E24}" dt="2023-03-12T21:45:34.402" v="193"/>
          <pc:sldLayoutMkLst>
            <pc:docMk/>
            <pc:sldMasterMk cId="2766071467" sldId="2147483833"/>
            <pc:sldLayoutMk cId="1356835980" sldId="2147483840"/>
          </pc:sldLayoutMkLst>
        </pc:sldLayoutChg>
        <pc:sldLayoutChg chg="add del">
          <pc:chgData name="Dani Meier" userId="" providerId="" clId="Web-{4DCA0E4A-DED7-4A3C-BCCE-BC7E27AB4E24}" dt="2023-03-12T21:45:34.402" v="193"/>
          <pc:sldLayoutMkLst>
            <pc:docMk/>
            <pc:sldMasterMk cId="2766071467" sldId="2147483833"/>
            <pc:sldLayoutMk cId="3459560982" sldId="2147483841"/>
          </pc:sldLayoutMkLst>
        </pc:sldLayoutChg>
        <pc:sldLayoutChg chg="add del">
          <pc:chgData name="Dani Meier" userId="" providerId="" clId="Web-{4DCA0E4A-DED7-4A3C-BCCE-BC7E27AB4E24}" dt="2023-03-12T21:45:34.402" v="193"/>
          <pc:sldLayoutMkLst>
            <pc:docMk/>
            <pc:sldMasterMk cId="2766071467" sldId="2147483833"/>
            <pc:sldLayoutMk cId="2828309395" sldId="2147483842"/>
          </pc:sldLayoutMkLst>
        </pc:sldLayoutChg>
        <pc:sldLayoutChg chg="add del">
          <pc:chgData name="Dani Meier" userId="" providerId="" clId="Web-{4DCA0E4A-DED7-4A3C-BCCE-BC7E27AB4E24}" dt="2023-03-12T21:45:34.402" v="193"/>
          <pc:sldLayoutMkLst>
            <pc:docMk/>
            <pc:sldMasterMk cId="2766071467" sldId="2147483833"/>
            <pc:sldLayoutMk cId="1425572924" sldId="2147483843"/>
          </pc:sldLayoutMkLst>
        </pc:sldLayoutChg>
        <pc:sldLayoutChg chg="add del">
          <pc:chgData name="Dani Meier" userId="" providerId="" clId="Web-{4DCA0E4A-DED7-4A3C-BCCE-BC7E27AB4E24}" dt="2023-03-12T21:45:34.402" v="193"/>
          <pc:sldLayoutMkLst>
            <pc:docMk/>
            <pc:sldMasterMk cId="2766071467" sldId="2147483833"/>
            <pc:sldLayoutMk cId="2572878166" sldId="2147483844"/>
          </pc:sldLayoutMkLst>
        </pc:sldLayoutChg>
        <pc:sldLayoutChg chg="add del">
          <pc:chgData name="Dani Meier" userId="" providerId="" clId="Web-{4DCA0E4A-DED7-4A3C-BCCE-BC7E27AB4E24}" dt="2023-03-12T21:45:34.402" v="193"/>
          <pc:sldLayoutMkLst>
            <pc:docMk/>
            <pc:sldMasterMk cId="2766071467" sldId="2147483833"/>
            <pc:sldLayoutMk cId="3076336775" sldId="2147483845"/>
          </pc:sldLayoutMkLst>
        </pc:sldLayoutChg>
        <pc:sldLayoutChg chg="add del">
          <pc:chgData name="Dani Meier" userId="" providerId="" clId="Web-{4DCA0E4A-DED7-4A3C-BCCE-BC7E27AB4E24}" dt="2023-03-12T21:45:34.402" v="193"/>
          <pc:sldLayoutMkLst>
            <pc:docMk/>
            <pc:sldMasterMk cId="2766071467" sldId="2147483833"/>
            <pc:sldLayoutMk cId="2899366405" sldId="2147483846"/>
          </pc:sldLayoutMkLst>
        </pc:sldLayoutChg>
        <pc:sldLayoutChg chg="add del">
          <pc:chgData name="Dani Meier" userId="" providerId="" clId="Web-{4DCA0E4A-DED7-4A3C-BCCE-BC7E27AB4E24}" dt="2023-03-12T21:45:34.402" v="193"/>
          <pc:sldLayoutMkLst>
            <pc:docMk/>
            <pc:sldMasterMk cId="2766071467" sldId="2147483833"/>
            <pc:sldLayoutMk cId="1369565209" sldId="2147483847"/>
          </pc:sldLayoutMkLst>
        </pc:sldLayoutChg>
        <pc:sldLayoutChg chg="add del">
          <pc:chgData name="Dani Meier" userId="" providerId="" clId="Web-{4DCA0E4A-DED7-4A3C-BCCE-BC7E27AB4E24}" dt="2023-03-12T21:45:34.402" v="193"/>
          <pc:sldLayoutMkLst>
            <pc:docMk/>
            <pc:sldMasterMk cId="2766071467" sldId="2147483833"/>
            <pc:sldLayoutMk cId="569483556" sldId="2147483848"/>
          </pc:sldLayoutMkLst>
        </pc:sldLayoutChg>
        <pc:sldLayoutChg chg="add del">
          <pc:chgData name="Dani Meier" userId="" providerId="" clId="Web-{4DCA0E4A-DED7-4A3C-BCCE-BC7E27AB4E24}" dt="2023-03-12T21:45:34.402" v="193"/>
          <pc:sldLayoutMkLst>
            <pc:docMk/>
            <pc:sldMasterMk cId="2766071467" sldId="2147483833"/>
            <pc:sldLayoutMk cId="3582730208" sldId="2147483849"/>
          </pc:sldLayoutMkLst>
        </pc:sldLayoutChg>
      </pc:sldMasterChg>
    </pc:docChg>
  </pc:docChgLst>
  <pc:docChgLst>
    <pc:chgData name="Sherrie Donnelly" userId="JquVIkks31WialWPPZhveQVQy2jQ08Oezu+5annt3FE=" providerId="None" clId="Web-{16A4EC4F-1FEF-4871-9350-EA8418569888}"/>
    <pc:docChg chg="modSld">
      <pc:chgData name="Sherrie Donnelly" userId="JquVIkks31WialWPPZhveQVQy2jQ08Oezu+5annt3FE=" providerId="None" clId="Web-{16A4EC4F-1FEF-4871-9350-EA8418569888}" dt="2023-03-13T18:33:11.240" v="16" actId="20577"/>
      <pc:docMkLst>
        <pc:docMk/>
      </pc:docMkLst>
      <pc:sldChg chg="modSp">
        <pc:chgData name="Sherrie Donnelly" userId="JquVIkks31WialWPPZhveQVQy2jQ08Oezu+5annt3FE=" providerId="None" clId="Web-{16A4EC4F-1FEF-4871-9350-EA8418569888}" dt="2023-03-13T18:32:44.943" v="14" actId="20577"/>
        <pc:sldMkLst>
          <pc:docMk/>
          <pc:sldMk cId="2571975815" sldId="305"/>
        </pc:sldMkLst>
        <pc:spChg chg="mod">
          <ac:chgData name="Sherrie Donnelly" userId="JquVIkks31WialWPPZhveQVQy2jQ08Oezu+5annt3FE=" providerId="None" clId="Web-{16A4EC4F-1FEF-4871-9350-EA8418569888}" dt="2023-03-13T18:32:44.943" v="14" actId="20577"/>
          <ac:spMkLst>
            <pc:docMk/>
            <pc:sldMk cId="2571975815" sldId="305"/>
            <ac:spMk id="3" creationId="{FD89CF5D-8E92-C216-AD42-C67091095366}"/>
          </ac:spMkLst>
        </pc:spChg>
      </pc:sldChg>
      <pc:sldChg chg="modSp">
        <pc:chgData name="Sherrie Donnelly" userId="JquVIkks31WialWPPZhveQVQy2jQ08Oezu+5annt3FE=" providerId="None" clId="Web-{16A4EC4F-1FEF-4871-9350-EA8418569888}" dt="2023-03-13T18:30:39.768" v="3" actId="20577"/>
        <pc:sldMkLst>
          <pc:docMk/>
          <pc:sldMk cId="2473082998" sldId="308"/>
        </pc:sldMkLst>
        <pc:spChg chg="mod">
          <ac:chgData name="Sherrie Donnelly" userId="JquVIkks31WialWPPZhveQVQy2jQ08Oezu+5annt3FE=" providerId="None" clId="Web-{16A4EC4F-1FEF-4871-9350-EA8418569888}" dt="2023-03-13T18:30:39.768" v="3" actId="20577"/>
          <ac:spMkLst>
            <pc:docMk/>
            <pc:sldMk cId="2473082998" sldId="308"/>
            <ac:spMk id="3" creationId="{FD89CF5D-8E92-C216-AD42-C67091095366}"/>
          </ac:spMkLst>
        </pc:spChg>
      </pc:sldChg>
      <pc:sldChg chg="modSp">
        <pc:chgData name="Sherrie Donnelly" userId="JquVIkks31WialWPPZhveQVQy2jQ08Oezu+5annt3FE=" providerId="None" clId="Web-{16A4EC4F-1FEF-4871-9350-EA8418569888}" dt="2023-03-13T18:33:11.240" v="16" actId="20577"/>
        <pc:sldMkLst>
          <pc:docMk/>
          <pc:sldMk cId="909646594" sldId="403"/>
        </pc:sldMkLst>
        <pc:spChg chg="mod">
          <ac:chgData name="Sherrie Donnelly" userId="JquVIkks31WialWPPZhveQVQy2jQ08Oezu+5annt3FE=" providerId="None" clId="Web-{16A4EC4F-1FEF-4871-9350-EA8418569888}" dt="2023-03-13T18:33:11.240" v="16" actId="20577"/>
          <ac:spMkLst>
            <pc:docMk/>
            <pc:sldMk cId="909646594" sldId="403"/>
            <ac:spMk id="3" creationId="{24AC0360-3D72-6ADC-CB06-C73C1BA21039}"/>
          </ac:spMkLst>
        </pc:spChg>
      </pc:sldChg>
    </pc:docChg>
  </pc:docChgLst>
  <pc:docChgLst>
    <pc:chgData name="Skye Pletcher" userId="MYysmiJXl2ns8t1b4yn5933jK5GlhlgBkEE5F/PwsgQ=" providerId="None" clId="Web-{5B29207C-EF73-4934-89E4-55D4F6594140}"/>
    <pc:docChg chg="addSld delSld modSld sldOrd">
      <pc:chgData name="Skye Pletcher" userId="MYysmiJXl2ns8t1b4yn5933jK5GlhlgBkEE5F/PwsgQ=" providerId="None" clId="Web-{5B29207C-EF73-4934-89E4-55D4F6594140}" dt="2023-03-01T19:34:35.767" v="380" actId="14100"/>
      <pc:docMkLst>
        <pc:docMk/>
      </pc:docMkLst>
      <pc:sldChg chg="modSp">
        <pc:chgData name="Skye Pletcher" userId="MYysmiJXl2ns8t1b4yn5933jK5GlhlgBkEE5F/PwsgQ=" providerId="None" clId="Web-{5B29207C-EF73-4934-89E4-55D4F6594140}" dt="2023-03-01T19:20:40.241" v="70" actId="20577"/>
        <pc:sldMkLst>
          <pc:docMk/>
          <pc:sldMk cId="2473082998" sldId="308"/>
        </pc:sldMkLst>
        <pc:spChg chg="mod">
          <ac:chgData name="Skye Pletcher" userId="MYysmiJXl2ns8t1b4yn5933jK5GlhlgBkEE5F/PwsgQ=" providerId="None" clId="Web-{5B29207C-EF73-4934-89E4-55D4F6594140}" dt="2023-03-01T19:20:40.241" v="70" actId="20577"/>
          <ac:spMkLst>
            <pc:docMk/>
            <pc:sldMk cId="2473082998" sldId="308"/>
            <ac:spMk id="3" creationId="{FD89CF5D-8E92-C216-AD42-C67091095366}"/>
          </ac:spMkLst>
        </pc:spChg>
      </pc:sldChg>
      <pc:sldChg chg="modSp add replId">
        <pc:chgData name="Skye Pletcher" userId="MYysmiJXl2ns8t1b4yn5933jK5GlhlgBkEE5F/PwsgQ=" providerId="None" clId="Web-{5B29207C-EF73-4934-89E4-55D4F6594140}" dt="2023-03-01T19:20:43.038" v="71" actId="20577"/>
        <pc:sldMkLst>
          <pc:docMk/>
          <pc:sldMk cId="947872263" sldId="342"/>
        </pc:sldMkLst>
        <pc:spChg chg="mod">
          <ac:chgData name="Skye Pletcher" userId="MYysmiJXl2ns8t1b4yn5933jK5GlhlgBkEE5F/PwsgQ=" providerId="None" clId="Web-{5B29207C-EF73-4934-89E4-55D4F6594140}" dt="2023-03-01T19:20:43.038" v="71" actId="20577"/>
          <ac:spMkLst>
            <pc:docMk/>
            <pc:sldMk cId="947872263" sldId="342"/>
            <ac:spMk id="2" creationId="{B17AA5B2-88E9-6EA2-FA24-F3A2E138E7C6}"/>
          </ac:spMkLst>
        </pc:spChg>
        <pc:spChg chg="mod">
          <ac:chgData name="Skye Pletcher" userId="MYysmiJXl2ns8t1b4yn5933jK5GlhlgBkEE5F/PwsgQ=" providerId="None" clId="Web-{5B29207C-EF73-4934-89E4-55D4F6594140}" dt="2023-03-01T19:19:56.068" v="48" actId="20577"/>
          <ac:spMkLst>
            <pc:docMk/>
            <pc:sldMk cId="947872263" sldId="342"/>
            <ac:spMk id="3" creationId="{24AC0360-3D72-6ADC-CB06-C73C1BA21039}"/>
          </ac:spMkLst>
        </pc:spChg>
      </pc:sldChg>
      <pc:sldChg chg="modSp new">
        <pc:chgData name="Skye Pletcher" userId="MYysmiJXl2ns8t1b4yn5933jK5GlhlgBkEE5F/PwsgQ=" providerId="None" clId="Web-{5B29207C-EF73-4934-89E4-55D4F6594140}" dt="2023-03-01T19:24:07.841" v="82" actId="20577"/>
        <pc:sldMkLst>
          <pc:docMk/>
          <pc:sldMk cId="2336879817" sldId="343"/>
        </pc:sldMkLst>
        <pc:spChg chg="mod">
          <ac:chgData name="Skye Pletcher" userId="MYysmiJXl2ns8t1b4yn5933jK5GlhlgBkEE5F/PwsgQ=" providerId="None" clId="Web-{5B29207C-EF73-4934-89E4-55D4F6594140}" dt="2023-03-01T19:23:37.528" v="78" actId="14100"/>
          <ac:spMkLst>
            <pc:docMk/>
            <pc:sldMk cId="2336879817" sldId="343"/>
            <ac:spMk id="2" creationId="{12836B12-2D30-6ED9-85E1-D9E22CF7D875}"/>
          </ac:spMkLst>
        </pc:spChg>
        <pc:spChg chg="mod">
          <ac:chgData name="Skye Pletcher" userId="MYysmiJXl2ns8t1b4yn5933jK5GlhlgBkEE5F/PwsgQ=" providerId="None" clId="Web-{5B29207C-EF73-4934-89E4-55D4F6594140}" dt="2023-03-01T19:24:07.841" v="82" actId="20577"/>
          <ac:spMkLst>
            <pc:docMk/>
            <pc:sldMk cId="2336879817" sldId="343"/>
            <ac:spMk id="3" creationId="{F0C2B9F9-1FF8-DD40-DB7B-5E1A53DDD66E}"/>
          </ac:spMkLst>
        </pc:spChg>
      </pc:sldChg>
      <pc:sldChg chg="new del">
        <pc:chgData name="Skye Pletcher" userId="MYysmiJXl2ns8t1b4yn5933jK5GlhlgBkEE5F/PwsgQ=" providerId="None" clId="Web-{5B29207C-EF73-4934-89E4-55D4F6594140}" dt="2023-03-01T19:22:40.761" v="73"/>
        <pc:sldMkLst>
          <pc:docMk/>
          <pc:sldMk cId="2619112974" sldId="343"/>
        </pc:sldMkLst>
      </pc:sldChg>
      <pc:sldChg chg="new del">
        <pc:chgData name="Skye Pletcher" userId="MYysmiJXl2ns8t1b4yn5933jK5GlhlgBkEE5F/PwsgQ=" providerId="None" clId="Web-{5B29207C-EF73-4934-89E4-55D4F6594140}" dt="2023-03-01T19:22:55.355" v="75"/>
        <pc:sldMkLst>
          <pc:docMk/>
          <pc:sldMk cId="2883592308" sldId="343"/>
        </pc:sldMkLst>
      </pc:sldChg>
      <pc:sldChg chg="modSp add ord replId">
        <pc:chgData name="Skye Pletcher" userId="MYysmiJXl2ns8t1b4yn5933jK5GlhlgBkEE5F/PwsgQ=" providerId="None" clId="Web-{5B29207C-EF73-4934-89E4-55D4F6594140}" dt="2023-03-01T19:34:35.767" v="380" actId="14100"/>
        <pc:sldMkLst>
          <pc:docMk/>
          <pc:sldMk cId="306136913" sldId="344"/>
        </pc:sldMkLst>
        <pc:spChg chg="mod">
          <ac:chgData name="Skye Pletcher" userId="MYysmiJXl2ns8t1b4yn5933jK5GlhlgBkEE5F/PwsgQ=" providerId="None" clId="Web-{5B29207C-EF73-4934-89E4-55D4F6594140}" dt="2023-03-01T19:25:40.204" v="97" actId="20577"/>
          <ac:spMkLst>
            <pc:docMk/>
            <pc:sldMk cId="306136913" sldId="344"/>
            <ac:spMk id="2" creationId="{12836B12-2D30-6ED9-85E1-D9E22CF7D875}"/>
          </ac:spMkLst>
        </pc:spChg>
        <pc:spChg chg="mod">
          <ac:chgData name="Skye Pletcher" userId="MYysmiJXl2ns8t1b4yn5933jK5GlhlgBkEE5F/PwsgQ=" providerId="None" clId="Web-{5B29207C-EF73-4934-89E4-55D4F6594140}" dt="2023-03-01T19:34:35.767" v="380" actId="14100"/>
          <ac:spMkLst>
            <pc:docMk/>
            <pc:sldMk cId="306136913" sldId="344"/>
            <ac:spMk id="3" creationId="{F0C2B9F9-1FF8-DD40-DB7B-5E1A53DDD66E}"/>
          </ac:spMkLst>
        </pc:spChg>
      </pc:sldChg>
    </pc:docChg>
  </pc:docChgLst>
  <pc:docChgLst>
    <pc:chgData name="Trisha Thrush" userId="ANP1nbPt/GjnpdkQVIZ2gTOAmAk6cqsJftlgx7EUsjc=" providerId="None" clId="Web-{195E5658-13A2-483B-AD00-9566AEC5A99E}"/>
    <pc:docChg chg="addSld delSld modSld">
      <pc:chgData name="Trisha Thrush" userId="ANP1nbPt/GjnpdkQVIZ2gTOAmAk6cqsJftlgx7EUsjc=" providerId="None" clId="Web-{195E5658-13A2-483B-AD00-9566AEC5A99E}" dt="2023-03-01T19:51:34.731" v="1518" actId="20577"/>
      <pc:docMkLst>
        <pc:docMk/>
      </pc:docMkLst>
      <pc:sldChg chg="modSp">
        <pc:chgData name="Trisha Thrush" userId="ANP1nbPt/GjnpdkQVIZ2gTOAmAk6cqsJftlgx7EUsjc=" providerId="None" clId="Web-{195E5658-13A2-483B-AD00-9566AEC5A99E}" dt="2023-03-01T19:50:07.823" v="1442" actId="1076"/>
        <pc:sldMkLst>
          <pc:docMk/>
          <pc:sldMk cId="1863024112" sldId="304"/>
        </pc:sldMkLst>
        <pc:spChg chg="mod">
          <ac:chgData name="Trisha Thrush" userId="ANP1nbPt/GjnpdkQVIZ2gTOAmAk6cqsJftlgx7EUsjc=" providerId="None" clId="Web-{195E5658-13A2-483B-AD00-9566AEC5A99E}" dt="2023-03-01T19:50:07.823" v="1442" actId="1076"/>
          <ac:spMkLst>
            <pc:docMk/>
            <pc:sldMk cId="1863024112" sldId="304"/>
            <ac:spMk id="2" creationId="{082A1149-ED85-2A78-73C6-714069F6ECD2}"/>
          </ac:spMkLst>
        </pc:spChg>
        <pc:spChg chg="mod">
          <ac:chgData name="Trisha Thrush" userId="ANP1nbPt/GjnpdkQVIZ2gTOAmAk6cqsJftlgx7EUsjc=" providerId="None" clId="Web-{195E5658-13A2-483B-AD00-9566AEC5A99E}" dt="2023-03-01T19:50:05.229" v="1441" actId="1076"/>
          <ac:spMkLst>
            <pc:docMk/>
            <pc:sldMk cId="1863024112" sldId="304"/>
            <ac:spMk id="3" creationId="{3CB4F462-0EC7-AD5D-B720-CF4672C15F13}"/>
          </ac:spMkLst>
        </pc:spChg>
      </pc:sldChg>
      <pc:sldChg chg="modSp">
        <pc:chgData name="Trisha Thrush" userId="ANP1nbPt/GjnpdkQVIZ2gTOAmAk6cqsJftlgx7EUsjc=" providerId="None" clId="Web-{195E5658-13A2-483B-AD00-9566AEC5A99E}" dt="2023-03-01T19:51:04.308" v="1469" actId="20577"/>
        <pc:sldMkLst>
          <pc:docMk/>
          <pc:sldMk cId="2473082998" sldId="308"/>
        </pc:sldMkLst>
        <pc:spChg chg="mod">
          <ac:chgData name="Trisha Thrush" userId="ANP1nbPt/GjnpdkQVIZ2gTOAmAk6cqsJftlgx7EUsjc=" providerId="None" clId="Web-{195E5658-13A2-483B-AD00-9566AEC5A99E}" dt="2023-03-01T19:51:04.308" v="1469" actId="20577"/>
          <ac:spMkLst>
            <pc:docMk/>
            <pc:sldMk cId="2473082998" sldId="308"/>
            <ac:spMk id="3" creationId="{FD89CF5D-8E92-C216-AD42-C67091095366}"/>
          </ac:spMkLst>
        </pc:spChg>
      </pc:sldChg>
      <pc:sldChg chg="modSp">
        <pc:chgData name="Trisha Thrush" userId="ANP1nbPt/GjnpdkQVIZ2gTOAmAk6cqsJftlgx7EUsjc=" providerId="None" clId="Web-{195E5658-13A2-483B-AD00-9566AEC5A99E}" dt="2023-03-01T19:49:34.181" v="1436" actId="20577"/>
        <pc:sldMkLst>
          <pc:docMk/>
          <pc:sldMk cId="4089890887" sldId="310"/>
        </pc:sldMkLst>
        <pc:spChg chg="mod">
          <ac:chgData name="Trisha Thrush" userId="ANP1nbPt/GjnpdkQVIZ2gTOAmAk6cqsJftlgx7EUsjc=" providerId="None" clId="Web-{195E5658-13A2-483B-AD00-9566AEC5A99E}" dt="2023-03-01T19:49:34.181" v="1436" actId="20577"/>
          <ac:spMkLst>
            <pc:docMk/>
            <pc:sldMk cId="4089890887" sldId="310"/>
            <ac:spMk id="3" creationId="{FD89CF5D-8E92-C216-AD42-C67091095366}"/>
          </ac:spMkLst>
        </pc:spChg>
      </pc:sldChg>
      <pc:sldChg chg="modSp">
        <pc:chgData name="Trisha Thrush" userId="ANP1nbPt/GjnpdkQVIZ2gTOAmAk6cqsJftlgx7EUsjc=" providerId="None" clId="Web-{195E5658-13A2-483B-AD00-9566AEC5A99E}" dt="2023-03-01T19:45:56.333" v="1327"/>
        <pc:sldMkLst>
          <pc:docMk/>
          <pc:sldMk cId="566631334" sldId="313"/>
        </pc:sldMkLst>
        <pc:graphicFrameChg chg="mod modGraphic">
          <ac:chgData name="Trisha Thrush" userId="ANP1nbPt/GjnpdkQVIZ2gTOAmAk6cqsJftlgx7EUsjc=" providerId="None" clId="Web-{195E5658-13A2-483B-AD00-9566AEC5A99E}" dt="2023-03-01T19:45:56.333" v="1327"/>
          <ac:graphicFrameMkLst>
            <pc:docMk/>
            <pc:sldMk cId="566631334" sldId="313"/>
            <ac:graphicFrameMk id="4" creationId="{BD490B46-C94E-522E-DAEA-FBB86B2061E9}"/>
          </ac:graphicFrameMkLst>
        </pc:graphicFrameChg>
      </pc:sldChg>
      <pc:sldChg chg="modSp">
        <pc:chgData name="Trisha Thrush" userId="ANP1nbPt/GjnpdkQVIZ2gTOAmAk6cqsJftlgx7EUsjc=" providerId="None" clId="Web-{195E5658-13A2-483B-AD00-9566AEC5A99E}" dt="2023-03-01T19:46:18.114" v="1337" actId="20577"/>
        <pc:sldMkLst>
          <pc:docMk/>
          <pc:sldMk cId="1392245071" sldId="316"/>
        </pc:sldMkLst>
        <pc:spChg chg="mod">
          <ac:chgData name="Trisha Thrush" userId="ANP1nbPt/GjnpdkQVIZ2gTOAmAk6cqsJftlgx7EUsjc=" providerId="None" clId="Web-{195E5658-13A2-483B-AD00-9566AEC5A99E}" dt="2023-03-01T19:46:18.114" v="1337" actId="20577"/>
          <ac:spMkLst>
            <pc:docMk/>
            <pc:sldMk cId="1392245071" sldId="316"/>
            <ac:spMk id="3" creationId="{FD89CF5D-8E92-C216-AD42-C67091095366}"/>
          </ac:spMkLst>
        </pc:spChg>
      </pc:sldChg>
      <pc:sldChg chg="modSp">
        <pc:chgData name="Trisha Thrush" userId="ANP1nbPt/GjnpdkQVIZ2gTOAmAk6cqsJftlgx7EUsjc=" providerId="None" clId="Web-{195E5658-13A2-483B-AD00-9566AEC5A99E}" dt="2023-03-01T19:34:58.599" v="283" actId="20577"/>
        <pc:sldMkLst>
          <pc:docMk/>
          <pc:sldMk cId="520178562" sldId="323"/>
        </pc:sldMkLst>
        <pc:spChg chg="mod">
          <ac:chgData name="Trisha Thrush" userId="ANP1nbPt/GjnpdkQVIZ2gTOAmAk6cqsJftlgx7EUsjc=" providerId="None" clId="Web-{195E5658-13A2-483B-AD00-9566AEC5A99E}" dt="2023-03-01T19:34:58.599" v="283" actId="20577"/>
          <ac:spMkLst>
            <pc:docMk/>
            <pc:sldMk cId="520178562" sldId="323"/>
            <ac:spMk id="4" creationId="{003B48BA-FE72-4D17-84A2-3559BEB60DC7}"/>
          </ac:spMkLst>
        </pc:spChg>
      </pc:sldChg>
      <pc:sldChg chg="del">
        <pc:chgData name="Trisha Thrush" userId="ANP1nbPt/GjnpdkQVIZ2gTOAmAk6cqsJftlgx7EUsjc=" providerId="None" clId="Web-{195E5658-13A2-483B-AD00-9566AEC5A99E}" dt="2023-03-01T19:27:03.588" v="20"/>
        <pc:sldMkLst>
          <pc:docMk/>
          <pc:sldMk cId="2460822398" sldId="325"/>
        </pc:sldMkLst>
      </pc:sldChg>
      <pc:sldChg chg="modSp">
        <pc:chgData name="Trisha Thrush" userId="ANP1nbPt/GjnpdkQVIZ2gTOAmAk6cqsJftlgx7EUsjc=" providerId="None" clId="Web-{195E5658-13A2-483B-AD00-9566AEC5A99E}" dt="2023-03-01T19:45:13.488" v="1311" actId="20577"/>
        <pc:sldMkLst>
          <pc:docMk/>
          <pc:sldMk cId="2789158758" sldId="329"/>
        </pc:sldMkLst>
        <pc:spChg chg="mod">
          <ac:chgData name="Trisha Thrush" userId="ANP1nbPt/GjnpdkQVIZ2gTOAmAk6cqsJftlgx7EUsjc=" providerId="None" clId="Web-{195E5658-13A2-483B-AD00-9566AEC5A99E}" dt="2023-03-01T19:45:13.488" v="1311" actId="20577"/>
          <ac:spMkLst>
            <pc:docMk/>
            <pc:sldMk cId="2789158758" sldId="329"/>
            <ac:spMk id="3" creationId="{C0AEA1C3-749D-6EA3-5412-C7B5169C73F0}"/>
          </ac:spMkLst>
        </pc:spChg>
      </pc:sldChg>
      <pc:sldChg chg="modSp">
        <pc:chgData name="Trisha Thrush" userId="ANP1nbPt/GjnpdkQVIZ2gTOAmAk6cqsJftlgx7EUsjc=" providerId="None" clId="Web-{195E5658-13A2-483B-AD00-9566AEC5A99E}" dt="2023-03-01T19:45:40.004" v="1325" actId="20577"/>
        <pc:sldMkLst>
          <pc:docMk/>
          <pc:sldMk cId="3298078934" sldId="332"/>
        </pc:sldMkLst>
        <pc:spChg chg="mod">
          <ac:chgData name="Trisha Thrush" userId="ANP1nbPt/GjnpdkQVIZ2gTOAmAk6cqsJftlgx7EUsjc=" providerId="None" clId="Web-{195E5658-13A2-483B-AD00-9566AEC5A99E}" dt="2023-03-01T19:45:40.004" v="1325" actId="20577"/>
          <ac:spMkLst>
            <pc:docMk/>
            <pc:sldMk cId="3298078934" sldId="332"/>
            <ac:spMk id="3" creationId="{95849FE8-B416-4058-6E5B-9663E1B4AE6B}"/>
          </ac:spMkLst>
        </pc:spChg>
      </pc:sldChg>
      <pc:sldChg chg="modSp">
        <pc:chgData name="Trisha Thrush" userId="ANP1nbPt/GjnpdkQVIZ2gTOAmAk6cqsJftlgx7EUsjc=" providerId="None" clId="Web-{195E5658-13A2-483B-AD00-9566AEC5A99E}" dt="2023-03-01T19:48:20.195" v="1429" actId="20577"/>
        <pc:sldMkLst>
          <pc:docMk/>
          <pc:sldMk cId="3320225676" sldId="333"/>
        </pc:sldMkLst>
        <pc:spChg chg="mod">
          <ac:chgData name="Trisha Thrush" userId="ANP1nbPt/GjnpdkQVIZ2gTOAmAk6cqsJftlgx7EUsjc=" providerId="None" clId="Web-{195E5658-13A2-483B-AD00-9566AEC5A99E}" dt="2023-03-01T19:48:20.195" v="1429" actId="20577"/>
          <ac:spMkLst>
            <pc:docMk/>
            <pc:sldMk cId="3320225676" sldId="333"/>
            <ac:spMk id="3" creationId="{BF16C6FB-BF73-C738-63AA-C167E2A9EE1C}"/>
          </ac:spMkLst>
        </pc:spChg>
      </pc:sldChg>
      <pc:sldChg chg="modSp">
        <pc:chgData name="Trisha Thrush" userId="ANP1nbPt/GjnpdkQVIZ2gTOAmAk6cqsJftlgx7EUsjc=" providerId="None" clId="Web-{195E5658-13A2-483B-AD00-9566AEC5A99E}" dt="2023-03-01T19:50:46.370" v="1466" actId="20577"/>
        <pc:sldMkLst>
          <pc:docMk/>
          <pc:sldMk cId="437532127" sldId="335"/>
        </pc:sldMkLst>
        <pc:spChg chg="mod">
          <ac:chgData name="Trisha Thrush" userId="ANP1nbPt/GjnpdkQVIZ2gTOAmAk6cqsJftlgx7EUsjc=" providerId="None" clId="Web-{195E5658-13A2-483B-AD00-9566AEC5A99E}" dt="2023-03-01T19:50:46.370" v="1466" actId="20577"/>
          <ac:spMkLst>
            <pc:docMk/>
            <pc:sldMk cId="437532127" sldId="335"/>
            <ac:spMk id="3" creationId="{24AC0360-3D72-6ADC-CB06-C73C1BA21039}"/>
          </ac:spMkLst>
        </pc:spChg>
      </pc:sldChg>
      <pc:sldChg chg="modSp">
        <pc:chgData name="Trisha Thrush" userId="ANP1nbPt/GjnpdkQVIZ2gTOAmAk6cqsJftlgx7EUsjc=" providerId="None" clId="Web-{195E5658-13A2-483B-AD00-9566AEC5A99E}" dt="2023-03-01T19:32:35.627" v="259" actId="20577"/>
        <pc:sldMkLst>
          <pc:docMk/>
          <pc:sldMk cId="899398114" sldId="336"/>
        </pc:sldMkLst>
        <pc:spChg chg="mod">
          <ac:chgData name="Trisha Thrush" userId="ANP1nbPt/GjnpdkQVIZ2gTOAmAk6cqsJftlgx7EUsjc=" providerId="None" clId="Web-{195E5658-13A2-483B-AD00-9566AEC5A99E}" dt="2023-03-01T19:32:35.627" v="259" actId="20577"/>
          <ac:spMkLst>
            <pc:docMk/>
            <pc:sldMk cId="899398114" sldId="336"/>
            <ac:spMk id="2" creationId="{B17AA5B2-88E9-6EA2-FA24-F3A2E138E7C6}"/>
          </ac:spMkLst>
        </pc:spChg>
      </pc:sldChg>
      <pc:sldChg chg="modSp">
        <pc:chgData name="Trisha Thrush" userId="ANP1nbPt/GjnpdkQVIZ2gTOAmAk6cqsJftlgx7EUsjc=" providerId="None" clId="Web-{195E5658-13A2-483B-AD00-9566AEC5A99E}" dt="2023-03-01T19:35:13.193" v="303" actId="20577"/>
        <pc:sldMkLst>
          <pc:docMk/>
          <pc:sldMk cId="4006694448" sldId="337"/>
        </pc:sldMkLst>
        <pc:spChg chg="mod">
          <ac:chgData name="Trisha Thrush" userId="ANP1nbPt/GjnpdkQVIZ2gTOAmAk6cqsJftlgx7EUsjc=" providerId="None" clId="Web-{195E5658-13A2-483B-AD00-9566AEC5A99E}" dt="2023-03-01T19:35:13.193" v="303" actId="20577"/>
          <ac:spMkLst>
            <pc:docMk/>
            <pc:sldMk cId="4006694448" sldId="337"/>
            <ac:spMk id="3" creationId="{24AC0360-3D72-6ADC-CB06-C73C1BA21039}"/>
          </ac:spMkLst>
        </pc:spChg>
      </pc:sldChg>
      <pc:sldChg chg="modSp">
        <pc:chgData name="Trisha Thrush" userId="ANP1nbPt/GjnpdkQVIZ2gTOAmAk6cqsJftlgx7EUsjc=" providerId="None" clId="Web-{195E5658-13A2-483B-AD00-9566AEC5A99E}" dt="2023-03-01T19:44:34.549" v="1302" actId="1076"/>
        <pc:sldMkLst>
          <pc:docMk/>
          <pc:sldMk cId="2534280031" sldId="339"/>
        </pc:sldMkLst>
        <pc:spChg chg="mod">
          <ac:chgData name="Trisha Thrush" userId="ANP1nbPt/GjnpdkQVIZ2gTOAmAk6cqsJftlgx7EUsjc=" providerId="None" clId="Web-{195E5658-13A2-483B-AD00-9566AEC5A99E}" dt="2023-03-01T19:44:34.549" v="1302" actId="1076"/>
          <ac:spMkLst>
            <pc:docMk/>
            <pc:sldMk cId="2534280031" sldId="339"/>
            <ac:spMk id="3" creationId="{24AC0360-3D72-6ADC-CB06-C73C1BA21039}"/>
          </ac:spMkLst>
        </pc:spChg>
      </pc:sldChg>
      <pc:sldChg chg="delSp modSp">
        <pc:chgData name="Trisha Thrush" userId="ANP1nbPt/GjnpdkQVIZ2gTOAmAk6cqsJftlgx7EUsjc=" providerId="None" clId="Web-{195E5658-13A2-483B-AD00-9566AEC5A99E}" dt="2023-03-01T19:49:45.697" v="1439" actId="20577"/>
        <pc:sldMkLst>
          <pc:docMk/>
          <pc:sldMk cId="683715401" sldId="340"/>
        </pc:sldMkLst>
        <pc:spChg chg="mod">
          <ac:chgData name="Trisha Thrush" userId="ANP1nbPt/GjnpdkQVIZ2gTOAmAk6cqsJftlgx7EUsjc=" providerId="None" clId="Web-{195E5658-13A2-483B-AD00-9566AEC5A99E}" dt="2023-03-01T19:49:45.697" v="1439" actId="20577"/>
          <ac:spMkLst>
            <pc:docMk/>
            <pc:sldMk cId="683715401" sldId="340"/>
            <ac:spMk id="2" creationId="{B17AA5B2-88E9-6EA2-FA24-F3A2E138E7C6}"/>
          </ac:spMkLst>
        </pc:spChg>
        <pc:spChg chg="del">
          <ac:chgData name="Trisha Thrush" userId="ANP1nbPt/GjnpdkQVIZ2gTOAmAk6cqsJftlgx7EUsjc=" providerId="None" clId="Web-{195E5658-13A2-483B-AD00-9566AEC5A99E}" dt="2023-03-01T19:49:38.056" v="1437"/>
          <ac:spMkLst>
            <pc:docMk/>
            <pc:sldMk cId="683715401" sldId="340"/>
            <ac:spMk id="3" creationId="{24AC0360-3D72-6ADC-CB06-C73C1BA21039}"/>
          </ac:spMkLst>
        </pc:spChg>
      </pc:sldChg>
      <pc:sldChg chg="del">
        <pc:chgData name="Trisha Thrush" userId="ANP1nbPt/GjnpdkQVIZ2gTOAmAk6cqsJftlgx7EUsjc=" providerId="None" clId="Web-{195E5658-13A2-483B-AD00-9566AEC5A99E}" dt="2023-03-01T19:48:50.477" v="1430"/>
        <pc:sldMkLst>
          <pc:docMk/>
          <pc:sldMk cId="327482038" sldId="341"/>
        </pc:sldMkLst>
      </pc:sldChg>
      <pc:sldChg chg="modSp new">
        <pc:chgData name="Trisha Thrush" userId="ANP1nbPt/GjnpdkQVIZ2gTOAmAk6cqsJftlgx7EUsjc=" providerId="None" clId="Web-{195E5658-13A2-483B-AD00-9566AEC5A99E}" dt="2023-03-01T19:51:34.731" v="1518" actId="20577"/>
        <pc:sldMkLst>
          <pc:docMk/>
          <pc:sldMk cId="616289095" sldId="345"/>
        </pc:sldMkLst>
        <pc:spChg chg="mod">
          <ac:chgData name="Trisha Thrush" userId="ANP1nbPt/GjnpdkQVIZ2gTOAmAk6cqsJftlgx7EUsjc=" providerId="None" clId="Web-{195E5658-13A2-483B-AD00-9566AEC5A99E}" dt="2023-03-01T19:51:34.731" v="1518" actId="20577"/>
          <ac:spMkLst>
            <pc:docMk/>
            <pc:sldMk cId="616289095" sldId="345"/>
            <ac:spMk id="2" creationId="{E56EBBF1-B416-9247-5E22-31592075788A}"/>
          </ac:spMkLst>
        </pc:spChg>
        <pc:spChg chg="mod">
          <ac:chgData name="Trisha Thrush" userId="ANP1nbPt/GjnpdkQVIZ2gTOAmAk6cqsJftlgx7EUsjc=" providerId="None" clId="Web-{195E5658-13A2-483B-AD00-9566AEC5A99E}" dt="2023-03-01T19:27:49.792" v="76" actId="20577"/>
          <ac:spMkLst>
            <pc:docMk/>
            <pc:sldMk cId="616289095" sldId="345"/>
            <ac:spMk id="3" creationId="{22F68A0B-FFB0-7442-CFD9-85591D61FE65}"/>
          </ac:spMkLst>
        </pc:spChg>
      </pc:sldChg>
      <pc:sldChg chg="modSp new">
        <pc:chgData name="Trisha Thrush" userId="ANP1nbPt/GjnpdkQVIZ2gTOAmAk6cqsJftlgx7EUsjc=" providerId="None" clId="Web-{195E5658-13A2-483B-AD00-9566AEC5A99E}" dt="2023-03-01T19:29:01.684" v="187" actId="20577"/>
        <pc:sldMkLst>
          <pc:docMk/>
          <pc:sldMk cId="2927507823" sldId="346"/>
        </pc:sldMkLst>
        <pc:spChg chg="mod">
          <ac:chgData name="Trisha Thrush" userId="ANP1nbPt/GjnpdkQVIZ2gTOAmAk6cqsJftlgx7EUsjc=" providerId="None" clId="Web-{195E5658-13A2-483B-AD00-9566AEC5A99E}" dt="2023-03-01T19:28:23.262" v="123" actId="20577"/>
          <ac:spMkLst>
            <pc:docMk/>
            <pc:sldMk cId="2927507823" sldId="346"/>
            <ac:spMk id="2" creationId="{A5EF41EE-49AB-FCCF-0BD2-60AE8503B0A1}"/>
          </ac:spMkLst>
        </pc:spChg>
        <pc:spChg chg="mod">
          <ac:chgData name="Trisha Thrush" userId="ANP1nbPt/GjnpdkQVIZ2gTOAmAk6cqsJftlgx7EUsjc=" providerId="None" clId="Web-{195E5658-13A2-483B-AD00-9566AEC5A99E}" dt="2023-03-01T19:29:01.684" v="187" actId="20577"/>
          <ac:spMkLst>
            <pc:docMk/>
            <pc:sldMk cId="2927507823" sldId="346"/>
            <ac:spMk id="3" creationId="{CF6F3C81-519C-26CE-1306-9C12B666589C}"/>
          </ac:spMkLst>
        </pc:spChg>
      </pc:sldChg>
      <pc:sldChg chg="modSp new">
        <pc:chgData name="Trisha Thrush" userId="ANP1nbPt/GjnpdkQVIZ2gTOAmAk6cqsJftlgx7EUsjc=" providerId="None" clId="Web-{195E5658-13A2-483B-AD00-9566AEC5A99E}" dt="2023-03-01T19:28:49.684" v="173" actId="20577"/>
        <pc:sldMkLst>
          <pc:docMk/>
          <pc:sldMk cId="539389923" sldId="347"/>
        </pc:sldMkLst>
        <pc:spChg chg="mod">
          <ac:chgData name="Trisha Thrush" userId="ANP1nbPt/GjnpdkQVIZ2gTOAmAk6cqsJftlgx7EUsjc=" providerId="None" clId="Web-{195E5658-13A2-483B-AD00-9566AEC5A99E}" dt="2023-03-01T19:28:49.684" v="173" actId="20577"/>
          <ac:spMkLst>
            <pc:docMk/>
            <pc:sldMk cId="539389923" sldId="347"/>
            <ac:spMk id="2" creationId="{88CE882B-4438-892B-478F-E24DFA227161}"/>
          </ac:spMkLst>
        </pc:spChg>
      </pc:sldChg>
      <pc:sldChg chg="modSp new">
        <pc:chgData name="Trisha Thrush" userId="ANP1nbPt/GjnpdkQVIZ2gTOAmAk6cqsJftlgx7EUsjc=" providerId="None" clId="Web-{195E5658-13A2-483B-AD00-9566AEC5A99E}" dt="2023-03-01T19:29:17.841" v="202" actId="20577"/>
        <pc:sldMkLst>
          <pc:docMk/>
          <pc:sldMk cId="1355414359" sldId="348"/>
        </pc:sldMkLst>
        <pc:spChg chg="mod">
          <ac:chgData name="Trisha Thrush" userId="ANP1nbPt/GjnpdkQVIZ2gTOAmAk6cqsJftlgx7EUsjc=" providerId="None" clId="Web-{195E5658-13A2-483B-AD00-9566AEC5A99E}" dt="2023-03-01T19:29:12.919" v="199" actId="20577"/>
          <ac:spMkLst>
            <pc:docMk/>
            <pc:sldMk cId="1355414359" sldId="348"/>
            <ac:spMk id="2" creationId="{4272C9D0-22D9-2B3E-9F5F-BDB70F0284F7}"/>
          </ac:spMkLst>
        </pc:spChg>
        <pc:spChg chg="mod">
          <ac:chgData name="Trisha Thrush" userId="ANP1nbPt/GjnpdkQVIZ2gTOAmAk6cqsJftlgx7EUsjc=" providerId="None" clId="Web-{195E5658-13A2-483B-AD00-9566AEC5A99E}" dt="2023-03-01T19:29:17.841" v="202" actId="20577"/>
          <ac:spMkLst>
            <pc:docMk/>
            <pc:sldMk cId="1355414359" sldId="348"/>
            <ac:spMk id="3" creationId="{812D51C8-2711-8D5E-75FF-35DE6C86D4B5}"/>
          </ac:spMkLst>
        </pc:spChg>
      </pc:sldChg>
      <pc:sldChg chg="delSp modSp new">
        <pc:chgData name="Trisha Thrush" userId="ANP1nbPt/GjnpdkQVIZ2gTOAmAk6cqsJftlgx7EUsjc=" providerId="None" clId="Web-{195E5658-13A2-483B-AD00-9566AEC5A99E}" dt="2023-03-01T19:33:25.159" v="268" actId="20577"/>
        <pc:sldMkLst>
          <pc:docMk/>
          <pc:sldMk cId="2460449909" sldId="349"/>
        </pc:sldMkLst>
        <pc:spChg chg="mod">
          <ac:chgData name="Trisha Thrush" userId="ANP1nbPt/GjnpdkQVIZ2gTOAmAk6cqsJftlgx7EUsjc=" providerId="None" clId="Web-{195E5658-13A2-483B-AD00-9566AEC5A99E}" dt="2023-03-01T19:31:04.672" v="209" actId="20577"/>
          <ac:spMkLst>
            <pc:docMk/>
            <pc:sldMk cId="2460449909" sldId="349"/>
            <ac:spMk id="2" creationId="{01B48EB6-B47F-C487-1115-9BD92B4EF034}"/>
          </ac:spMkLst>
        </pc:spChg>
        <pc:spChg chg="mod">
          <ac:chgData name="Trisha Thrush" userId="ANP1nbPt/GjnpdkQVIZ2gTOAmAk6cqsJftlgx7EUsjc=" providerId="None" clId="Web-{195E5658-13A2-483B-AD00-9566AEC5A99E}" dt="2023-03-01T19:33:25.159" v="268" actId="20577"/>
          <ac:spMkLst>
            <pc:docMk/>
            <pc:sldMk cId="2460449909" sldId="349"/>
            <ac:spMk id="3" creationId="{16481DDE-0D5F-32D2-5E05-A264067DF900}"/>
          </ac:spMkLst>
        </pc:spChg>
        <pc:spChg chg="del">
          <ac:chgData name="Trisha Thrush" userId="ANP1nbPt/GjnpdkQVIZ2gTOAmAk6cqsJftlgx7EUsjc=" providerId="None" clId="Web-{195E5658-13A2-483B-AD00-9566AEC5A99E}" dt="2023-03-01T19:32:58.096" v="263"/>
          <ac:spMkLst>
            <pc:docMk/>
            <pc:sldMk cId="2460449909" sldId="349"/>
            <ac:spMk id="4" creationId="{5909FC5C-2851-1491-C8FF-70AD31886492}"/>
          </ac:spMkLst>
        </pc:spChg>
      </pc:sldChg>
      <pc:sldChg chg="modSp add">
        <pc:chgData name="Trisha Thrush" userId="ANP1nbPt/GjnpdkQVIZ2gTOAmAk6cqsJftlgx7EUsjc=" providerId="None" clId="Web-{195E5658-13A2-483B-AD00-9566AEC5A99E}" dt="2023-03-01T19:33:29.628" v="269" actId="14100"/>
        <pc:sldMkLst>
          <pc:docMk/>
          <pc:sldMk cId="4040517642" sldId="350"/>
        </pc:sldMkLst>
        <pc:spChg chg="mod">
          <ac:chgData name="Trisha Thrush" userId="ANP1nbPt/GjnpdkQVIZ2gTOAmAk6cqsJftlgx7EUsjc=" providerId="None" clId="Web-{195E5658-13A2-483B-AD00-9566AEC5A99E}" dt="2023-03-01T19:33:29.628" v="269" actId="14100"/>
          <ac:spMkLst>
            <pc:docMk/>
            <pc:sldMk cId="4040517642" sldId="350"/>
            <ac:spMk id="4" creationId="{003B48BA-FE72-4D17-84A2-3559BEB60DC7}"/>
          </ac:spMkLst>
        </pc:spChg>
      </pc:sldChg>
      <pc:sldChg chg="modSp add">
        <pc:chgData name="Trisha Thrush" userId="ANP1nbPt/GjnpdkQVIZ2gTOAmAk6cqsJftlgx7EUsjc=" providerId="None" clId="Web-{195E5658-13A2-483B-AD00-9566AEC5A99E}" dt="2023-03-01T19:34:06.926" v="274" actId="20577"/>
        <pc:sldMkLst>
          <pc:docMk/>
          <pc:sldMk cId="1423796278" sldId="351"/>
        </pc:sldMkLst>
        <pc:spChg chg="mod">
          <ac:chgData name="Trisha Thrush" userId="ANP1nbPt/GjnpdkQVIZ2gTOAmAk6cqsJftlgx7EUsjc=" providerId="None" clId="Web-{195E5658-13A2-483B-AD00-9566AEC5A99E}" dt="2023-03-01T19:34:06.926" v="274" actId="20577"/>
          <ac:spMkLst>
            <pc:docMk/>
            <pc:sldMk cId="1423796278" sldId="351"/>
            <ac:spMk id="4" creationId="{003B48BA-FE72-4D17-84A2-3559BEB60DC7}"/>
          </ac:spMkLst>
        </pc:spChg>
      </pc:sldChg>
      <pc:sldChg chg="delSp modSp new">
        <pc:chgData name="Trisha Thrush" userId="ANP1nbPt/GjnpdkQVIZ2gTOAmAk6cqsJftlgx7EUsjc=" providerId="None" clId="Web-{195E5658-13A2-483B-AD00-9566AEC5A99E}" dt="2023-03-01T19:32:15.048" v="223"/>
        <pc:sldMkLst>
          <pc:docMk/>
          <pc:sldMk cId="1232178964" sldId="352"/>
        </pc:sldMkLst>
        <pc:spChg chg="mod">
          <ac:chgData name="Trisha Thrush" userId="ANP1nbPt/GjnpdkQVIZ2gTOAmAk6cqsJftlgx7EUsjc=" providerId="None" clId="Web-{195E5658-13A2-483B-AD00-9566AEC5A99E}" dt="2023-03-01T19:32:09.126" v="222" actId="20577"/>
          <ac:spMkLst>
            <pc:docMk/>
            <pc:sldMk cId="1232178964" sldId="352"/>
            <ac:spMk id="2" creationId="{ED8A3975-44E6-E429-325E-E629DE231444}"/>
          </ac:spMkLst>
        </pc:spChg>
        <pc:spChg chg="del">
          <ac:chgData name="Trisha Thrush" userId="ANP1nbPt/GjnpdkQVIZ2gTOAmAk6cqsJftlgx7EUsjc=" providerId="None" clId="Web-{195E5658-13A2-483B-AD00-9566AEC5A99E}" dt="2023-03-01T19:32:15.048" v="223"/>
          <ac:spMkLst>
            <pc:docMk/>
            <pc:sldMk cId="1232178964" sldId="352"/>
            <ac:spMk id="3" creationId="{39B22AA0-16BA-E66E-069C-BF7E6E4C15D3}"/>
          </ac:spMkLst>
        </pc:spChg>
      </pc:sldChg>
      <pc:sldChg chg="modSp new">
        <pc:chgData name="Trisha Thrush" userId="ANP1nbPt/GjnpdkQVIZ2gTOAmAk6cqsJftlgx7EUsjc=" providerId="None" clId="Web-{195E5658-13A2-483B-AD00-9566AEC5A99E}" dt="2023-03-01T19:43:24.954" v="1272" actId="20577"/>
        <pc:sldMkLst>
          <pc:docMk/>
          <pc:sldMk cId="1282061733" sldId="353"/>
        </pc:sldMkLst>
        <pc:spChg chg="mod">
          <ac:chgData name="Trisha Thrush" userId="ANP1nbPt/GjnpdkQVIZ2gTOAmAk6cqsJftlgx7EUsjc=" providerId="None" clId="Web-{195E5658-13A2-483B-AD00-9566AEC5A99E}" dt="2023-03-01T19:36:20.694" v="318" actId="20577"/>
          <ac:spMkLst>
            <pc:docMk/>
            <pc:sldMk cId="1282061733" sldId="353"/>
            <ac:spMk id="2" creationId="{89A7BD04-71C6-560A-6473-9C53126D74A6}"/>
          </ac:spMkLst>
        </pc:spChg>
        <pc:spChg chg="mod">
          <ac:chgData name="Trisha Thrush" userId="ANP1nbPt/GjnpdkQVIZ2gTOAmAk6cqsJftlgx7EUsjc=" providerId="None" clId="Web-{195E5658-13A2-483B-AD00-9566AEC5A99E}" dt="2023-03-01T19:43:24.954" v="1272" actId="20577"/>
          <ac:spMkLst>
            <pc:docMk/>
            <pc:sldMk cId="1282061733" sldId="353"/>
            <ac:spMk id="3" creationId="{1C55D64B-24C3-33B0-BB98-B94A4AE56F14}"/>
          </ac:spMkLst>
        </pc:spChg>
      </pc:sldChg>
      <pc:sldChg chg="modSp new">
        <pc:chgData name="Trisha Thrush" userId="ANP1nbPt/GjnpdkQVIZ2gTOAmAk6cqsJftlgx7EUsjc=" providerId="None" clId="Web-{195E5658-13A2-483B-AD00-9566AEC5A99E}" dt="2023-03-01T19:42:45.109" v="1240" actId="20577"/>
        <pc:sldMkLst>
          <pc:docMk/>
          <pc:sldMk cId="3644115255" sldId="354"/>
        </pc:sldMkLst>
        <pc:spChg chg="mod">
          <ac:chgData name="Trisha Thrush" userId="ANP1nbPt/GjnpdkQVIZ2gTOAmAk6cqsJftlgx7EUsjc=" providerId="None" clId="Web-{195E5658-13A2-483B-AD00-9566AEC5A99E}" dt="2023-03-01T19:37:46.306" v="541" actId="20577"/>
          <ac:spMkLst>
            <pc:docMk/>
            <pc:sldMk cId="3644115255" sldId="354"/>
            <ac:spMk id="2" creationId="{C908C16B-3D30-392C-CB33-C6104C22BEA7}"/>
          </ac:spMkLst>
        </pc:spChg>
        <pc:spChg chg="mod">
          <ac:chgData name="Trisha Thrush" userId="ANP1nbPt/GjnpdkQVIZ2gTOAmAk6cqsJftlgx7EUsjc=" providerId="None" clId="Web-{195E5658-13A2-483B-AD00-9566AEC5A99E}" dt="2023-03-01T19:42:45.109" v="1240" actId="20577"/>
          <ac:spMkLst>
            <pc:docMk/>
            <pc:sldMk cId="3644115255" sldId="354"/>
            <ac:spMk id="3" creationId="{C5A0B2A1-F042-4ACF-F41C-C7F1D391C2B6}"/>
          </ac:spMkLst>
        </pc:spChg>
      </pc:sldChg>
      <pc:sldChg chg="modSp new">
        <pc:chgData name="Trisha Thrush" userId="ANP1nbPt/GjnpdkQVIZ2gTOAmAk6cqsJftlgx7EUsjc=" providerId="None" clId="Web-{195E5658-13A2-483B-AD00-9566AEC5A99E}" dt="2023-03-01T19:46:52.881" v="1373" actId="20577"/>
        <pc:sldMkLst>
          <pc:docMk/>
          <pc:sldMk cId="1093493620" sldId="355"/>
        </pc:sldMkLst>
        <pc:spChg chg="mod">
          <ac:chgData name="Trisha Thrush" userId="ANP1nbPt/GjnpdkQVIZ2gTOAmAk6cqsJftlgx7EUsjc=" providerId="None" clId="Web-{195E5658-13A2-483B-AD00-9566AEC5A99E}" dt="2023-03-01T19:46:45.052" v="1357" actId="20577"/>
          <ac:spMkLst>
            <pc:docMk/>
            <pc:sldMk cId="1093493620" sldId="355"/>
            <ac:spMk id="2" creationId="{6412F379-1005-FDA7-5A92-F2FBB5AF96C2}"/>
          </ac:spMkLst>
        </pc:spChg>
        <pc:spChg chg="mod">
          <ac:chgData name="Trisha Thrush" userId="ANP1nbPt/GjnpdkQVIZ2gTOAmAk6cqsJftlgx7EUsjc=" providerId="None" clId="Web-{195E5658-13A2-483B-AD00-9566AEC5A99E}" dt="2023-03-01T19:46:52.881" v="1373" actId="20577"/>
          <ac:spMkLst>
            <pc:docMk/>
            <pc:sldMk cId="1093493620" sldId="355"/>
            <ac:spMk id="3" creationId="{926FAF82-6A52-DD7A-66FB-3A3ADEB48356}"/>
          </ac:spMkLst>
        </pc:spChg>
      </pc:sldChg>
    </pc:docChg>
  </pc:docChgLst>
  <pc:docChgLst>
    <pc:chgData name="Sherrie Donnelly" userId="JquVIkks31WialWPPZhveQVQy2jQ08Oezu+5annt3FE=" providerId="None" clId="Web-{C1A39867-B0AC-43D5-9BA9-1BEAC199811F}"/>
    <pc:docChg chg="addSld delSld modSld sldOrd">
      <pc:chgData name="Sherrie Donnelly" userId="JquVIkks31WialWPPZhveQVQy2jQ08Oezu+5annt3FE=" providerId="None" clId="Web-{C1A39867-B0AC-43D5-9BA9-1BEAC199811F}" dt="2023-03-01T18:55:56.042" v="310"/>
      <pc:docMkLst>
        <pc:docMk/>
      </pc:docMkLst>
      <pc:sldChg chg="modSp">
        <pc:chgData name="Sherrie Donnelly" userId="JquVIkks31WialWPPZhveQVQy2jQ08Oezu+5annt3FE=" providerId="None" clId="Web-{C1A39867-B0AC-43D5-9BA9-1BEAC199811F}" dt="2023-03-01T17:49:26.594" v="4" actId="14100"/>
        <pc:sldMkLst>
          <pc:docMk/>
          <pc:sldMk cId="2571975815" sldId="305"/>
        </pc:sldMkLst>
        <pc:spChg chg="mod">
          <ac:chgData name="Sherrie Donnelly" userId="JquVIkks31WialWPPZhveQVQy2jQ08Oezu+5annt3FE=" providerId="None" clId="Web-{C1A39867-B0AC-43D5-9BA9-1BEAC199811F}" dt="2023-03-01T17:49:26.594" v="4" actId="14100"/>
          <ac:spMkLst>
            <pc:docMk/>
            <pc:sldMk cId="2571975815" sldId="305"/>
            <ac:spMk id="3" creationId="{FD89CF5D-8E92-C216-AD42-C67091095366}"/>
          </ac:spMkLst>
        </pc:spChg>
      </pc:sldChg>
      <pc:sldChg chg="modSp">
        <pc:chgData name="Sherrie Donnelly" userId="JquVIkks31WialWPPZhveQVQy2jQ08Oezu+5annt3FE=" providerId="None" clId="Web-{C1A39867-B0AC-43D5-9BA9-1BEAC199811F}" dt="2023-03-01T18:46:19.349" v="238" actId="20577"/>
        <pc:sldMkLst>
          <pc:docMk/>
          <pc:sldMk cId="3932140296" sldId="307"/>
        </pc:sldMkLst>
        <pc:spChg chg="mod">
          <ac:chgData name="Sherrie Donnelly" userId="JquVIkks31WialWPPZhveQVQy2jQ08Oezu+5annt3FE=" providerId="None" clId="Web-{C1A39867-B0AC-43D5-9BA9-1BEAC199811F}" dt="2023-03-01T18:46:19.349" v="238" actId="20577"/>
          <ac:spMkLst>
            <pc:docMk/>
            <pc:sldMk cId="3932140296" sldId="307"/>
            <ac:spMk id="2" creationId="{B17AA5B2-88E9-6EA2-FA24-F3A2E138E7C6}"/>
          </ac:spMkLst>
        </pc:spChg>
      </pc:sldChg>
      <pc:sldChg chg="modSp">
        <pc:chgData name="Sherrie Donnelly" userId="JquVIkks31WialWPPZhveQVQy2jQ08Oezu+5annt3FE=" providerId="None" clId="Web-{C1A39867-B0AC-43D5-9BA9-1BEAC199811F}" dt="2023-03-01T18:53:07.255" v="305" actId="20577"/>
        <pc:sldMkLst>
          <pc:docMk/>
          <pc:sldMk cId="2473082998" sldId="308"/>
        </pc:sldMkLst>
        <pc:spChg chg="mod">
          <ac:chgData name="Sherrie Donnelly" userId="JquVIkks31WialWPPZhveQVQy2jQ08Oezu+5annt3FE=" providerId="None" clId="Web-{C1A39867-B0AC-43D5-9BA9-1BEAC199811F}" dt="2023-03-01T18:53:07.255" v="305" actId="20577"/>
          <ac:spMkLst>
            <pc:docMk/>
            <pc:sldMk cId="2473082998" sldId="308"/>
            <ac:spMk id="3" creationId="{FD89CF5D-8E92-C216-AD42-C67091095366}"/>
          </ac:spMkLst>
        </pc:spChg>
      </pc:sldChg>
      <pc:sldChg chg="del">
        <pc:chgData name="Sherrie Donnelly" userId="JquVIkks31WialWPPZhveQVQy2jQ08Oezu+5annt3FE=" providerId="None" clId="Web-{C1A39867-B0AC-43D5-9BA9-1BEAC199811F}" dt="2023-03-01T18:54:06.616" v="309"/>
        <pc:sldMkLst>
          <pc:docMk/>
          <pc:sldMk cId="864869548" sldId="309"/>
        </pc:sldMkLst>
      </pc:sldChg>
      <pc:sldChg chg="ord">
        <pc:chgData name="Sherrie Donnelly" userId="JquVIkks31WialWPPZhveQVQy2jQ08Oezu+5annt3FE=" providerId="None" clId="Web-{C1A39867-B0AC-43D5-9BA9-1BEAC199811F}" dt="2023-03-01T18:55:56.042" v="310"/>
        <pc:sldMkLst>
          <pc:docMk/>
          <pc:sldMk cId="4089890887" sldId="310"/>
        </pc:sldMkLst>
      </pc:sldChg>
      <pc:sldChg chg="del ord">
        <pc:chgData name="Sherrie Donnelly" userId="JquVIkks31WialWPPZhveQVQy2jQ08Oezu+5annt3FE=" providerId="None" clId="Web-{C1A39867-B0AC-43D5-9BA9-1BEAC199811F}" dt="2023-03-01T18:53:31.974" v="306"/>
        <pc:sldMkLst>
          <pc:docMk/>
          <pc:sldMk cId="1866468608" sldId="311"/>
        </pc:sldMkLst>
      </pc:sldChg>
      <pc:sldChg chg="del">
        <pc:chgData name="Sherrie Donnelly" userId="JquVIkks31WialWPPZhveQVQy2jQ08Oezu+5annt3FE=" providerId="None" clId="Web-{C1A39867-B0AC-43D5-9BA9-1BEAC199811F}" dt="2023-03-01T18:48:31.698" v="244"/>
        <pc:sldMkLst>
          <pc:docMk/>
          <pc:sldMk cId="2138747743" sldId="319"/>
        </pc:sldMkLst>
      </pc:sldChg>
      <pc:sldChg chg="ord">
        <pc:chgData name="Sherrie Donnelly" userId="JquVIkks31WialWPPZhveQVQy2jQ08Oezu+5annt3FE=" providerId="None" clId="Web-{C1A39867-B0AC-43D5-9BA9-1BEAC199811F}" dt="2023-03-01T18:46:42.569" v="239"/>
        <pc:sldMkLst>
          <pc:docMk/>
          <pc:sldMk cId="4122760318" sldId="321"/>
        </pc:sldMkLst>
      </pc:sldChg>
      <pc:sldChg chg="ord">
        <pc:chgData name="Sherrie Donnelly" userId="JquVIkks31WialWPPZhveQVQy2jQ08Oezu+5annt3FE=" providerId="None" clId="Web-{C1A39867-B0AC-43D5-9BA9-1BEAC199811F}" dt="2023-03-01T18:46:45.178" v="240"/>
        <pc:sldMkLst>
          <pc:docMk/>
          <pc:sldMk cId="520178562" sldId="323"/>
        </pc:sldMkLst>
      </pc:sldChg>
      <pc:sldChg chg="modSp">
        <pc:chgData name="Sherrie Donnelly" userId="JquVIkks31WialWPPZhveQVQy2jQ08Oezu+5annt3FE=" providerId="None" clId="Web-{C1A39867-B0AC-43D5-9BA9-1BEAC199811F}" dt="2023-03-01T18:45:41.286" v="232" actId="20577"/>
        <pc:sldMkLst>
          <pc:docMk/>
          <pc:sldMk cId="2460822398" sldId="325"/>
        </pc:sldMkLst>
        <pc:spChg chg="mod">
          <ac:chgData name="Sherrie Donnelly" userId="JquVIkks31WialWPPZhveQVQy2jQ08Oezu+5annt3FE=" providerId="None" clId="Web-{C1A39867-B0AC-43D5-9BA9-1BEAC199811F}" dt="2023-03-01T18:45:41.286" v="232" actId="20577"/>
          <ac:spMkLst>
            <pc:docMk/>
            <pc:sldMk cId="2460822398" sldId="325"/>
            <ac:spMk id="2" creationId="{B17AA5B2-88E9-6EA2-FA24-F3A2E138E7C6}"/>
          </ac:spMkLst>
        </pc:spChg>
        <pc:spChg chg="mod">
          <ac:chgData name="Sherrie Donnelly" userId="JquVIkks31WialWPPZhveQVQy2jQ08Oezu+5annt3FE=" providerId="None" clId="Web-{C1A39867-B0AC-43D5-9BA9-1BEAC199811F}" dt="2023-03-01T18:41:32.824" v="158" actId="20577"/>
          <ac:spMkLst>
            <pc:docMk/>
            <pc:sldMk cId="2460822398" sldId="325"/>
            <ac:spMk id="3" creationId="{24AC0360-3D72-6ADC-CB06-C73C1BA21039}"/>
          </ac:spMkLst>
        </pc:spChg>
      </pc:sldChg>
      <pc:sldChg chg="ord">
        <pc:chgData name="Sherrie Donnelly" userId="JquVIkks31WialWPPZhveQVQy2jQ08Oezu+5annt3FE=" providerId="None" clId="Web-{C1A39867-B0AC-43D5-9BA9-1BEAC199811F}" dt="2023-03-01T18:47:02.382" v="243"/>
        <pc:sldMkLst>
          <pc:docMk/>
          <pc:sldMk cId="2789158758" sldId="329"/>
        </pc:sldMkLst>
      </pc:sldChg>
      <pc:sldChg chg="modSp">
        <pc:chgData name="Sherrie Donnelly" userId="JquVIkks31WialWPPZhveQVQy2jQ08Oezu+5annt3FE=" providerId="None" clId="Web-{C1A39867-B0AC-43D5-9BA9-1BEAC199811F}" dt="2023-03-01T18:36:30" v="5" actId="20577"/>
        <pc:sldMkLst>
          <pc:docMk/>
          <pc:sldMk cId="437532127" sldId="335"/>
        </pc:sldMkLst>
        <pc:spChg chg="mod">
          <ac:chgData name="Sherrie Donnelly" userId="JquVIkks31WialWPPZhveQVQy2jQ08Oezu+5annt3FE=" providerId="None" clId="Web-{C1A39867-B0AC-43D5-9BA9-1BEAC199811F}" dt="2023-03-01T18:36:30" v="5" actId="20577"/>
          <ac:spMkLst>
            <pc:docMk/>
            <pc:sldMk cId="437532127" sldId="335"/>
            <ac:spMk id="2" creationId="{B17AA5B2-88E9-6EA2-FA24-F3A2E138E7C6}"/>
          </ac:spMkLst>
        </pc:spChg>
      </pc:sldChg>
      <pc:sldChg chg="modSp add replId">
        <pc:chgData name="Sherrie Donnelly" userId="JquVIkks31WialWPPZhveQVQy2jQ08Oezu+5annt3FE=" providerId="None" clId="Web-{C1A39867-B0AC-43D5-9BA9-1BEAC199811F}" dt="2023-03-01T18:43:40.484" v="177" actId="20577"/>
        <pc:sldMkLst>
          <pc:docMk/>
          <pc:sldMk cId="899398114" sldId="336"/>
        </pc:sldMkLst>
        <pc:spChg chg="mod">
          <ac:chgData name="Sherrie Donnelly" userId="JquVIkks31WialWPPZhveQVQy2jQ08Oezu+5annt3FE=" providerId="None" clId="Web-{C1A39867-B0AC-43D5-9BA9-1BEAC199811F}" dt="2023-03-01T18:43:22.828" v="173" actId="20577"/>
          <ac:spMkLst>
            <pc:docMk/>
            <pc:sldMk cId="899398114" sldId="336"/>
            <ac:spMk id="2" creationId="{B17AA5B2-88E9-6EA2-FA24-F3A2E138E7C6}"/>
          </ac:spMkLst>
        </pc:spChg>
        <pc:spChg chg="mod">
          <ac:chgData name="Sherrie Donnelly" userId="JquVIkks31WialWPPZhveQVQy2jQ08Oezu+5annt3FE=" providerId="None" clId="Web-{C1A39867-B0AC-43D5-9BA9-1BEAC199811F}" dt="2023-03-01T18:43:40.484" v="177" actId="20577"/>
          <ac:spMkLst>
            <pc:docMk/>
            <pc:sldMk cId="899398114" sldId="336"/>
            <ac:spMk id="3" creationId="{24AC0360-3D72-6ADC-CB06-C73C1BA21039}"/>
          </ac:spMkLst>
        </pc:spChg>
      </pc:sldChg>
      <pc:sldChg chg="modSp add replId">
        <pc:chgData name="Sherrie Donnelly" userId="JquVIkks31WialWPPZhveQVQy2jQ08Oezu+5annt3FE=" providerId="None" clId="Web-{C1A39867-B0AC-43D5-9BA9-1BEAC199811F}" dt="2023-03-01T18:44:39.237" v="204" actId="20577"/>
        <pc:sldMkLst>
          <pc:docMk/>
          <pc:sldMk cId="4006694448" sldId="337"/>
        </pc:sldMkLst>
        <pc:spChg chg="mod">
          <ac:chgData name="Sherrie Donnelly" userId="JquVIkks31WialWPPZhveQVQy2jQ08Oezu+5annt3FE=" providerId="None" clId="Web-{C1A39867-B0AC-43D5-9BA9-1BEAC199811F}" dt="2023-03-01T18:44:21.189" v="199" actId="20577"/>
          <ac:spMkLst>
            <pc:docMk/>
            <pc:sldMk cId="4006694448" sldId="337"/>
            <ac:spMk id="2" creationId="{B17AA5B2-88E9-6EA2-FA24-F3A2E138E7C6}"/>
          </ac:spMkLst>
        </pc:spChg>
        <pc:spChg chg="mod">
          <ac:chgData name="Sherrie Donnelly" userId="JquVIkks31WialWPPZhveQVQy2jQ08Oezu+5annt3FE=" providerId="None" clId="Web-{C1A39867-B0AC-43D5-9BA9-1BEAC199811F}" dt="2023-03-01T18:44:39.237" v="204" actId="20577"/>
          <ac:spMkLst>
            <pc:docMk/>
            <pc:sldMk cId="4006694448" sldId="337"/>
            <ac:spMk id="3" creationId="{24AC0360-3D72-6ADC-CB06-C73C1BA21039}"/>
          </ac:spMkLst>
        </pc:spChg>
      </pc:sldChg>
      <pc:sldChg chg="add replId">
        <pc:chgData name="Sherrie Donnelly" userId="JquVIkks31WialWPPZhveQVQy2jQ08Oezu+5annt3FE=" providerId="None" clId="Web-{C1A39867-B0AC-43D5-9BA9-1BEAC199811F}" dt="2023-03-01T18:45:06.362" v="215"/>
        <pc:sldMkLst>
          <pc:docMk/>
          <pc:sldMk cId="893891613" sldId="338"/>
        </pc:sldMkLst>
      </pc:sldChg>
      <pc:sldChg chg="modSp add replId">
        <pc:chgData name="Sherrie Donnelly" userId="JquVIkks31WialWPPZhveQVQy2jQ08Oezu+5annt3FE=" providerId="None" clId="Web-{C1A39867-B0AC-43D5-9BA9-1BEAC199811F}" dt="2023-03-01T18:49:15.981" v="260" actId="20577"/>
        <pc:sldMkLst>
          <pc:docMk/>
          <pc:sldMk cId="2534280031" sldId="339"/>
        </pc:sldMkLst>
        <pc:spChg chg="mod">
          <ac:chgData name="Sherrie Donnelly" userId="JquVIkks31WialWPPZhveQVQy2jQ08Oezu+5annt3FE=" providerId="None" clId="Web-{C1A39867-B0AC-43D5-9BA9-1BEAC199811F}" dt="2023-03-01T18:49:07.871" v="257" actId="20577"/>
          <ac:spMkLst>
            <pc:docMk/>
            <pc:sldMk cId="2534280031" sldId="339"/>
            <ac:spMk id="2" creationId="{B17AA5B2-88E9-6EA2-FA24-F3A2E138E7C6}"/>
          </ac:spMkLst>
        </pc:spChg>
        <pc:spChg chg="mod">
          <ac:chgData name="Sherrie Donnelly" userId="JquVIkks31WialWPPZhveQVQy2jQ08Oezu+5annt3FE=" providerId="None" clId="Web-{C1A39867-B0AC-43D5-9BA9-1BEAC199811F}" dt="2023-03-01T18:49:15.981" v="260" actId="20577"/>
          <ac:spMkLst>
            <pc:docMk/>
            <pc:sldMk cId="2534280031" sldId="339"/>
            <ac:spMk id="3" creationId="{24AC0360-3D72-6ADC-CB06-C73C1BA21039}"/>
          </ac:spMkLst>
        </pc:spChg>
      </pc:sldChg>
      <pc:sldChg chg="add replId">
        <pc:chgData name="Sherrie Donnelly" userId="JquVIkks31WialWPPZhveQVQy2jQ08Oezu+5annt3FE=" providerId="None" clId="Web-{C1A39867-B0AC-43D5-9BA9-1BEAC199811F}" dt="2023-03-01T18:53:56.225" v="307"/>
        <pc:sldMkLst>
          <pc:docMk/>
          <pc:sldMk cId="683715401" sldId="340"/>
        </pc:sldMkLst>
      </pc:sldChg>
      <pc:sldChg chg="add">
        <pc:chgData name="Sherrie Donnelly" userId="JquVIkks31WialWPPZhveQVQy2jQ08Oezu+5annt3FE=" providerId="None" clId="Web-{C1A39867-B0AC-43D5-9BA9-1BEAC199811F}" dt="2023-03-01T18:53:59.819" v="308"/>
        <pc:sldMkLst>
          <pc:docMk/>
          <pc:sldMk cId="327482038" sldId="341"/>
        </pc:sldMkLst>
      </pc:sldChg>
    </pc:docChg>
  </pc:docChgLst>
</pc:chgInfo>
</file>

<file path=ppt/diagrams/_rels/data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svg"/><Relationship Id="rId1" Type="http://schemas.openxmlformats.org/officeDocument/2006/relationships/image" Target="../media/image9.png"/><Relationship Id="rId4" Type="http://schemas.openxmlformats.org/officeDocument/2006/relationships/image" Target="../media/image12.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svg"/><Relationship Id="rId1" Type="http://schemas.openxmlformats.org/officeDocument/2006/relationships/image" Target="../media/image9.png"/><Relationship Id="rId4" Type="http://schemas.openxmlformats.org/officeDocument/2006/relationships/image" Target="../media/image12.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8D1822E-D277-467C-8326-C6BF3CDAF410}" type="doc">
      <dgm:prSet loTypeId="urn:microsoft.com/office/officeart/2005/8/layout/target3" loCatId="relationship" qsTypeId="urn:microsoft.com/office/officeart/2005/8/quickstyle/simple1" qsCatId="simple" csTypeId="urn:microsoft.com/office/officeart/2005/8/colors/accent1_2" csCatId="accent1" phldr="1"/>
      <dgm:spPr/>
      <dgm:t>
        <a:bodyPr/>
        <a:lstStyle/>
        <a:p>
          <a:endParaRPr lang="en-US"/>
        </a:p>
      </dgm:t>
    </dgm:pt>
    <dgm:pt modelId="{FCE0FEEA-D956-4C17-84DC-92D87DC3026B}">
      <dgm:prSet phldrT="[Text]" custT="1"/>
      <dgm:spPr>
        <a:solidFill>
          <a:schemeClr val="accent6">
            <a:lumMod val="40000"/>
            <a:lumOff val="60000"/>
          </a:schemeClr>
        </a:solidFill>
      </dgm:spPr>
      <dgm:t>
        <a:bodyPr/>
        <a:lstStyle/>
        <a:p>
          <a:r>
            <a:rPr lang="en-US" sz="2000" b="1">
              <a:solidFill>
                <a:schemeClr val="accent6">
                  <a:lumMod val="75000"/>
                </a:schemeClr>
              </a:solidFill>
            </a:rPr>
            <a:t>Better Health</a:t>
          </a:r>
          <a:endParaRPr lang="en-US" sz="2000" strike="noStrike" baseline="0"/>
        </a:p>
      </dgm:t>
    </dgm:pt>
    <dgm:pt modelId="{51DFC6E0-9637-4210-8B3E-EBF51F3D3E4B}" type="parTrans" cxnId="{667AF67B-9170-4F5E-97EB-FFC3A08BFF6E}">
      <dgm:prSet/>
      <dgm:spPr/>
      <dgm:t>
        <a:bodyPr/>
        <a:lstStyle/>
        <a:p>
          <a:endParaRPr lang="en-US"/>
        </a:p>
      </dgm:t>
    </dgm:pt>
    <dgm:pt modelId="{73909761-8B17-43B9-9006-31D0FF789362}" type="sibTrans" cxnId="{667AF67B-9170-4F5E-97EB-FFC3A08BFF6E}">
      <dgm:prSet/>
      <dgm:spPr/>
      <dgm:t>
        <a:bodyPr/>
        <a:lstStyle/>
        <a:p>
          <a:endParaRPr lang="en-US"/>
        </a:p>
      </dgm:t>
    </dgm:pt>
    <dgm:pt modelId="{E7F8C8CC-E940-4E67-BFF4-3275EE6F8F24}">
      <dgm:prSet phldrT="[Text]" custT="1"/>
      <dgm:spPr>
        <a:solidFill>
          <a:schemeClr val="accent5">
            <a:lumMod val="40000"/>
            <a:lumOff val="60000"/>
            <a:alpha val="90000"/>
          </a:schemeClr>
        </a:solidFill>
      </dgm:spPr>
      <dgm:t>
        <a:bodyPr/>
        <a:lstStyle/>
        <a:p>
          <a:r>
            <a:rPr lang="en-US" sz="2000" b="1">
              <a:solidFill>
                <a:schemeClr val="accent6">
                  <a:lumMod val="75000"/>
                </a:schemeClr>
              </a:solidFill>
            </a:rPr>
            <a:t>Better Care</a:t>
          </a:r>
        </a:p>
      </dgm:t>
    </dgm:pt>
    <dgm:pt modelId="{86BF3E24-C94E-45E9-A77D-1C506D8E360E}" type="parTrans" cxnId="{BE71D291-0578-42FD-8E02-9EE7ED608DBA}">
      <dgm:prSet/>
      <dgm:spPr/>
      <dgm:t>
        <a:bodyPr/>
        <a:lstStyle/>
        <a:p>
          <a:endParaRPr lang="en-US"/>
        </a:p>
      </dgm:t>
    </dgm:pt>
    <dgm:pt modelId="{2472C39A-DFE5-485B-A338-3D2AA7A5D5EB}" type="sibTrans" cxnId="{BE71D291-0578-42FD-8E02-9EE7ED608DBA}">
      <dgm:prSet/>
      <dgm:spPr/>
      <dgm:t>
        <a:bodyPr/>
        <a:lstStyle/>
        <a:p>
          <a:endParaRPr lang="en-US"/>
        </a:p>
      </dgm:t>
    </dgm:pt>
    <dgm:pt modelId="{CAD44E31-F550-44F2-9457-DEE5A891B5F7}">
      <dgm:prSet phldrT="[Text]"/>
      <dgm:spPr/>
      <dgm:t>
        <a:bodyPr/>
        <a:lstStyle/>
        <a:p>
          <a:r>
            <a:rPr lang="en-US" b="0"/>
            <a:t>MSHN will improve access to services and supports across the region.</a:t>
          </a:r>
          <a:endParaRPr lang="en-US"/>
        </a:p>
      </dgm:t>
    </dgm:pt>
    <dgm:pt modelId="{5D59B3F8-7CE0-448D-A033-C42A2CD4EB20}" type="parTrans" cxnId="{2B262626-F625-4CF6-88A7-6D97F81A382D}">
      <dgm:prSet/>
      <dgm:spPr/>
      <dgm:t>
        <a:bodyPr/>
        <a:lstStyle/>
        <a:p>
          <a:endParaRPr lang="en-US"/>
        </a:p>
      </dgm:t>
    </dgm:pt>
    <dgm:pt modelId="{E33F9925-6F7A-4C95-AA69-FAF1AB7DB082}" type="sibTrans" cxnId="{2B262626-F625-4CF6-88A7-6D97F81A382D}">
      <dgm:prSet/>
      <dgm:spPr/>
      <dgm:t>
        <a:bodyPr/>
        <a:lstStyle/>
        <a:p>
          <a:endParaRPr lang="en-US"/>
        </a:p>
      </dgm:t>
    </dgm:pt>
    <dgm:pt modelId="{D6C56DFF-8B84-440E-B159-8B2E0CD68B14}">
      <dgm:prSet phldrT="[Text]" custT="1"/>
      <dgm:spPr>
        <a:solidFill>
          <a:schemeClr val="accent4">
            <a:lumMod val="40000"/>
            <a:lumOff val="60000"/>
          </a:schemeClr>
        </a:solidFill>
      </dgm:spPr>
      <dgm:t>
        <a:bodyPr/>
        <a:lstStyle/>
        <a:p>
          <a:r>
            <a:rPr lang="en-US" sz="2000" b="1">
              <a:solidFill>
                <a:schemeClr val="accent6">
                  <a:lumMod val="75000"/>
                </a:schemeClr>
              </a:solidFill>
            </a:rPr>
            <a:t>Better Provider Systems</a:t>
          </a:r>
        </a:p>
      </dgm:t>
    </dgm:pt>
    <dgm:pt modelId="{4A2B4401-CE5C-4C21-9ACB-761407A9AE4C}" type="parTrans" cxnId="{D4A21FBD-0424-4C4C-B9FE-82A83BBE348A}">
      <dgm:prSet/>
      <dgm:spPr/>
      <dgm:t>
        <a:bodyPr/>
        <a:lstStyle/>
        <a:p>
          <a:endParaRPr lang="en-US"/>
        </a:p>
      </dgm:t>
    </dgm:pt>
    <dgm:pt modelId="{C371E9A0-42AC-4AEB-BB3C-5F9B00A48C21}" type="sibTrans" cxnId="{D4A21FBD-0424-4C4C-B9FE-82A83BBE348A}">
      <dgm:prSet/>
      <dgm:spPr/>
      <dgm:t>
        <a:bodyPr/>
        <a:lstStyle/>
        <a:p>
          <a:endParaRPr lang="en-US"/>
        </a:p>
      </dgm:t>
    </dgm:pt>
    <dgm:pt modelId="{D60D6C6E-37EB-4824-9624-A7A65F87AAE4}">
      <dgm:prSet phldrT="[Text]"/>
      <dgm:spPr>
        <a:solidFill>
          <a:schemeClr val="accent4">
            <a:lumMod val="40000"/>
            <a:lumOff val="60000"/>
          </a:schemeClr>
        </a:solidFill>
      </dgm:spPr>
      <dgm:t>
        <a:bodyPr/>
        <a:lstStyle/>
        <a:p>
          <a:r>
            <a:rPr lang="en-US"/>
            <a:t>MSHN ensures that it engages a provider network with adequate capacity and competency.</a:t>
          </a:r>
        </a:p>
      </dgm:t>
    </dgm:pt>
    <dgm:pt modelId="{80492A6E-218F-4825-A67C-684D1DABA81C}" type="parTrans" cxnId="{24A01489-0D84-40C6-842A-31112E4F7BDF}">
      <dgm:prSet/>
      <dgm:spPr/>
      <dgm:t>
        <a:bodyPr/>
        <a:lstStyle/>
        <a:p>
          <a:endParaRPr lang="en-US"/>
        </a:p>
      </dgm:t>
    </dgm:pt>
    <dgm:pt modelId="{3B39FE9C-3EB8-4C7D-AC34-DCFE33DAFACB}" type="sibTrans" cxnId="{24A01489-0D84-40C6-842A-31112E4F7BDF}">
      <dgm:prSet/>
      <dgm:spPr/>
      <dgm:t>
        <a:bodyPr/>
        <a:lstStyle/>
        <a:p>
          <a:endParaRPr lang="en-US"/>
        </a:p>
      </dgm:t>
    </dgm:pt>
    <dgm:pt modelId="{2DA82853-6CB1-46DE-8034-6A6C9F04F692}">
      <dgm:prSet phldrT="[Text]" custT="1"/>
      <dgm:spPr>
        <a:solidFill>
          <a:schemeClr val="accent2">
            <a:lumMod val="40000"/>
            <a:lumOff val="60000"/>
          </a:schemeClr>
        </a:solidFill>
      </dgm:spPr>
      <dgm:t>
        <a:bodyPr/>
        <a:lstStyle/>
        <a:p>
          <a:r>
            <a:rPr lang="en-US" sz="2000" b="1">
              <a:solidFill>
                <a:schemeClr val="accent6">
                  <a:lumMod val="75000"/>
                </a:schemeClr>
              </a:solidFill>
            </a:rPr>
            <a:t>Better Value</a:t>
          </a:r>
        </a:p>
      </dgm:t>
    </dgm:pt>
    <dgm:pt modelId="{27E5A954-B576-4021-B76A-3F6D402711B6}" type="parTrans" cxnId="{965BEC23-8759-40BE-9933-06947E3BFCA7}">
      <dgm:prSet/>
      <dgm:spPr/>
      <dgm:t>
        <a:bodyPr/>
        <a:lstStyle/>
        <a:p>
          <a:endParaRPr lang="en-US"/>
        </a:p>
      </dgm:t>
    </dgm:pt>
    <dgm:pt modelId="{CAFFEE0F-39D7-44A8-A346-B2C6986AD15D}" type="sibTrans" cxnId="{965BEC23-8759-40BE-9933-06947E3BFCA7}">
      <dgm:prSet/>
      <dgm:spPr/>
      <dgm:t>
        <a:bodyPr/>
        <a:lstStyle/>
        <a:p>
          <a:endParaRPr lang="en-US"/>
        </a:p>
      </dgm:t>
    </dgm:pt>
    <dgm:pt modelId="{58AD3509-50D3-48FA-B875-B98EEDFE7EF0}">
      <dgm:prSet phldrT="[Text]"/>
      <dgm:spPr/>
      <dgm:t>
        <a:bodyPr/>
        <a:lstStyle/>
        <a:p>
          <a:r>
            <a:rPr lang="en-US" b="0"/>
            <a:t>Public Resources are used efficiently and effectively.</a:t>
          </a:r>
          <a:endParaRPr lang="en-US"/>
        </a:p>
      </dgm:t>
    </dgm:pt>
    <dgm:pt modelId="{A2DA3F9D-53F8-4A02-9F86-3F0CBF71C80A}" type="parTrans" cxnId="{0BF1CCEB-6C92-4CDB-95D1-E184230E2D13}">
      <dgm:prSet/>
      <dgm:spPr/>
      <dgm:t>
        <a:bodyPr/>
        <a:lstStyle/>
        <a:p>
          <a:endParaRPr lang="en-US"/>
        </a:p>
      </dgm:t>
    </dgm:pt>
    <dgm:pt modelId="{1265C97A-AE13-43F0-8B88-55499397D89F}" type="sibTrans" cxnId="{0BF1CCEB-6C92-4CDB-95D1-E184230E2D13}">
      <dgm:prSet/>
      <dgm:spPr/>
      <dgm:t>
        <a:bodyPr/>
        <a:lstStyle/>
        <a:p>
          <a:endParaRPr lang="en-US"/>
        </a:p>
      </dgm:t>
    </dgm:pt>
    <dgm:pt modelId="{308493A5-4069-404D-A9AD-384ADF1848F1}">
      <dgm:prSet/>
      <dgm:spPr>
        <a:solidFill>
          <a:schemeClr val="accent6">
            <a:lumMod val="40000"/>
            <a:lumOff val="60000"/>
          </a:schemeClr>
        </a:solidFill>
      </dgm:spPr>
      <dgm:t>
        <a:bodyPr/>
        <a:lstStyle/>
        <a:p>
          <a:r>
            <a:rPr lang="en-US" i="0"/>
            <a:t>MSHN will improve its population and integrated health </a:t>
          </a:r>
          <a:r>
            <a:rPr lang="en-US" i="0" strike="noStrike" baseline="0"/>
            <a:t>activities.</a:t>
          </a:r>
          <a:endParaRPr lang="en-US" i="0">
            <a:solidFill>
              <a:sysClr val="windowText" lastClr="000000"/>
            </a:solidFill>
          </a:endParaRPr>
        </a:p>
      </dgm:t>
    </dgm:pt>
    <dgm:pt modelId="{9C6458C1-EC05-413D-9B02-2AAE50307D40}" type="parTrans" cxnId="{DD5FBDA2-3651-405B-8DD2-EE582A2F00D9}">
      <dgm:prSet/>
      <dgm:spPr/>
      <dgm:t>
        <a:bodyPr/>
        <a:lstStyle/>
        <a:p>
          <a:endParaRPr lang="en-US"/>
        </a:p>
      </dgm:t>
    </dgm:pt>
    <dgm:pt modelId="{150F5F51-808E-44DB-9C4E-765ADA093204}" type="sibTrans" cxnId="{DD5FBDA2-3651-405B-8DD2-EE582A2F00D9}">
      <dgm:prSet/>
      <dgm:spPr/>
      <dgm:t>
        <a:bodyPr/>
        <a:lstStyle/>
        <a:p>
          <a:endParaRPr lang="en-US"/>
        </a:p>
      </dgm:t>
    </dgm:pt>
    <dgm:pt modelId="{405E4424-CB0E-4A95-BE0D-34E432A31AF3}">
      <dgm:prSet/>
      <dgm:spPr/>
      <dgm:t>
        <a:bodyPr/>
        <a:lstStyle/>
        <a:p>
          <a:r>
            <a:rPr lang="en-US" b="0"/>
            <a:t>MSHN will enhance regional quality and compliance.</a:t>
          </a:r>
        </a:p>
      </dgm:t>
    </dgm:pt>
    <dgm:pt modelId="{55CD524A-AC8E-4378-9BD2-A8BD998A012B}" type="parTrans" cxnId="{AC3A69C6-0A0D-46CB-BA22-9E7CA870589D}">
      <dgm:prSet/>
      <dgm:spPr/>
      <dgm:t>
        <a:bodyPr/>
        <a:lstStyle/>
        <a:p>
          <a:endParaRPr lang="en-US"/>
        </a:p>
      </dgm:t>
    </dgm:pt>
    <dgm:pt modelId="{0656FC63-851E-4A47-84E8-74946F2A5E80}" type="sibTrans" cxnId="{AC3A69C6-0A0D-46CB-BA22-9E7CA870589D}">
      <dgm:prSet/>
      <dgm:spPr/>
      <dgm:t>
        <a:bodyPr/>
        <a:lstStyle/>
        <a:p>
          <a:endParaRPr lang="en-US"/>
        </a:p>
      </dgm:t>
    </dgm:pt>
    <dgm:pt modelId="{B446B84B-4D29-4869-A5F4-A8ACCC112786}">
      <dgm:prSet/>
      <dgm:spPr>
        <a:solidFill>
          <a:schemeClr val="accent4">
            <a:lumMod val="40000"/>
            <a:lumOff val="60000"/>
          </a:schemeClr>
        </a:solidFill>
      </dgm:spPr>
      <dgm:t>
        <a:bodyPr/>
        <a:lstStyle/>
        <a:p>
          <a:r>
            <a:rPr lang="en-US"/>
            <a:t>MSHN will advocate for public policies that promote an adequately compensated, safe, effective and well trained workforce.</a:t>
          </a:r>
        </a:p>
      </dgm:t>
    </dgm:pt>
    <dgm:pt modelId="{838B952B-79B3-4FEA-B3B3-DEA6438F6DB6}" type="parTrans" cxnId="{9DEB92E3-EC64-4070-9CE8-42F8599A0F79}">
      <dgm:prSet/>
      <dgm:spPr/>
      <dgm:t>
        <a:bodyPr/>
        <a:lstStyle/>
        <a:p>
          <a:endParaRPr lang="en-US"/>
        </a:p>
      </dgm:t>
    </dgm:pt>
    <dgm:pt modelId="{7C533893-00B9-43B2-969D-98B7E48AF50B}" type="sibTrans" cxnId="{9DEB92E3-EC64-4070-9CE8-42F8599A0F79}">
      <dgm:prSet/>
      <dgm:spPr/>
      <dgm:t>
        <a:bodyPr/>
        <a:lstStyle/>
        <a:p>
          <a:endParaRPr lang="en-US"/>
        </a:p>
      </dgm:t>
    </dgm:pt>
    <dgm:pt modelId="{42D43FEB-BE4D-40FC-A337-FE11EE72DC43}">
      <dgm:prSet/>
      <dgm:spPr/>
      <dgm:t>
        <a:bodyPr/>
        <a:lstStyle/>
        <a:p>
          <a:r>
            <a:rPr lang="en-US" b="0"/>
            <a:t>Regional public policy leadership supports improved health outcomes and system stability.</a:t>
          </a:r>
        </a:p>
      </dgm:t>
    </dgm:pt>
    <dgm:pt modelId="{3C1965EE-0911-488D-BAA7-DA762BC76F58}" type="parTrans" cxnId="{57DFF2B3-6B74-435C-89A5-D4A62A9FF287}">
      <dgm:prSet/>
      <dgm:spPr/>
      <dgm:t>
        <a:bodyPr/>
        <a:lstStyle/>
        <a:p>
          <a:endParaRPr lang="en-US"/>
        </a:p>
      </dgm:t>
    </dgm:pt>
    <dgm:pt modelId="{07A34712-C6C4-4FAE-AFD4-9B52D19EE722}" type="sibTrans" cxnId="{57DFF2B3-6B74-435C-89A5-D4A62A9FF287}">
      <dgm:prSet/>
      <dgm:spPr/>
      <dgm:t>
        <a:bodyPr/>
        <a:lstStyle/>
        <a:p>
          <a:endParaRPr lang="en-US"/>
        </a:p>
      </dgm:t>
    </dgm:pt>
    <dgm:pt modelId="{341D06D2-5CDB-46A0-A5A8-D5A5CA7D09B6}">
      <dgm:prSet phldrT="[Text]" custT="1"/>
      <dgm:spPr>
        <a:solidFill>
          <a:schemeClr val="accent3">
            <a:lumMod val="60000"/>
            <a:lumOff val="40000"/>
          </a:schemeClr>
        </a:solidFill>
      </dgm:spPr>
      <dgm:t>
        <a:bodyPr/>
        <a:lstStyle/>
        <a:p>
          <a:r>
            <a:rPr lang="en-US" sz="2000" b="1">
              <a:solidFill>
                <a:schemeClr val="accent6">
                  <a:lumMod val="75000"/>
                </a:schemeClr>
              </a:solidFill>
            </a:rPr>
            <a:t>Better Equity</a:t>
          </a:r>
        </a:p>
      </dgm:t>
    </dgm:pt>
    <dgm:pt modelId="{009E8A62-C3EF-4BB1-A6A9-AF62860EAA42}" type="parTrans" cxnId="{DE5CFD11-CC44-4E71-A1E2-776C615EDD86}">
      <dgm:prSet/>
      <dgm:spPr/>
      <dgm:t>
        <a:bodyPr/>
        <a:lstStyle/>
        <a:p>
          <a:endParaRPr lang="en-US"/>
        </a:p>
      </dgm:t>
    </dgm:pt>
    <dgm:pt modelId="{B1B7B7F4-AFD9-4B7C-8150-7890C75ACC6E}" type="sibTrans" cxnId="{DE5CFD11-CC44-4E71-A1E2-776C615EDD86}">
      <dgm:prSet/>
      <dgm:spPr/>
      <dgm:t>
        <a:bodyPr/>
        <a:lstStyle/>
        <a:p>
          <a:endParaRPr lang="en-US"/>
        </a:p>
      </dgm:t>
    </dgm:pt>
    <dgm:pt modelId="{DB2122B5-64F0-48A9-A851-A872644D83AB}">
      <dgm:prSet/>
      <dgm:spPr>
        <a:solidFill>
          <a:schemeClr val="accent6">
            <a:lumMod val="40000"/>
            <a:lumOff val="60000"/>
          </a:schemeClr>
        </a:solidFill>
      </dgm:spPr>
      <dgm:t>
        <a:bodyPr/>
        <a:lstStyle/>
        <a:p>
          <a:r>
            <a:rPr lang="en-US" i="0"/>
            <a:t>MSHN will </a:t>
          </a:r>
          <a:r>
            <a:rPr lang="en-US" i="0">
              <a:solidFill>
                <a:sysClr val="windowText" lastClr="000000"/>
              </a:solidFill>
            </a:rPr>
            <a:t>improve behavioral health services and supports, inclusive of all populations served and will develop and implement behavioral health and opioid health homes and other regional strategies to impact opioid and other substance use disorders.</a:t>
          </a:r>
        </a:p>
      </dgm:t>
    </dgm:pt>
    <dgm:pt modelId="{0C57D585-52B9-4AF0-83F7-8635B17F4AD1}" type="parTrans" cxnId="{DA949B0D-3026-43E7-9813-C45EB08C51FF}">
      <dgm:prSet/>
      <dgm:spPr/>
      <dgm:t>
        <a:bodyPr/>
        <a:lstStyle/>
        <a:p>
          <a:endParaRPr lang="en-US"/>
        </a:p>
      </dgm:t>
    </dgm:pt>
    <dgm:pt modelId="{B5728CC9-C46A-436A-9756-42663B46087E}" type="sibTrans" cxnId="{DA949B0D-3026-43E7-9813-C45EB08C51FF}">
      <dgm:prSet/>
      <dgm:spPr/>
      <dgm:t>
        <a:bodyPr/>
        <a:lstStyle/>
        <a:p>
          <a:endParaRPr lang="en-US"/>
        </a:p>
      </dgm:t>
    </dgm:pt>
    <dgm:pt modelId="{2AF87E39-5D81-4911-B7BF-1A9858DDF184}">
      <dgm:prSet/>
      <dgm:spPr>
        <a:solidFill>
          <a:schemeClr val="accent6">
            <a:lumMod val="40000"/>
            <a:lumOff val="60000"/>
          </a:schemeClr>
        </a:solidFill>
      </dgm:spPr>
      <dgm:t>
        <a:bodyPr/>
        <a:lstStyle/>
        <a:p>
          <a:r>
            <a:rPr lang="en-US" i="0">
              <a:solidFill>
                <a:sysClr val="windowText" lastClr="000000"/>
              </a:solidFill>
            </a:rPr>
            <a:t>MSHN will lead local and statewide key initiatives, including complex care management, population health, expansion of Medication Assisted Treatment, physical health integration at the point of service so that health equity and health outcomes are improved for all beneficiaries.</a:t>
          </a:r>
        </a:p>
      </dgm:t>
    </dgm:pt>
    <dgm:pt modelId="{8F6C62F0-915C-482C-90C6-A663DA1DCD0C}" type="parTrans" cxnId="{5415CF33-EFA8-4810-B689-1DE7BC584298}">
      <dgm:prSet/>
      <dgm:spPr/>
      <dgm:t>
        <a:bodyPr/>
        <a:lstStyle/>
        <a:p>
          <a:endParaRPr lang="en-US"/>
        </a:p>
      </dgm:t>
    </dgm:pt>
    <dgm:pt modelId="{496B2A1E-F3A4-42A1-A485-93EFE8123172}" type="sibTrans" cxnId="{5415CF33-EFA8-4810-B689-1DE7BC584298}">
      <dgm:prSet/>
      <dgm:spPr/>
      <dgm:t>
        <a:bodyPr/>
        <a:lstStyle/>
        <a:p>
          <a:endParaRPr lang="en-US"/>
        </a:p>
      </dgm:t>
    </dgm:pt>
    <dgm:pt modelId="{53FE53F8-7B2F-4618-AF29-46D0572F31EE}">
      <dgm:prSet/>
      <dgm:spPr/>
      <dgm:t>
        <a:bodyPr/>
        <a:lstStyle/>
        <a:p>
          <a:r>
            <a:rPr lang="en-US" b="0"/>
            <a:t>MSHN will expand value-based purchasing and financing systems and will develop financing structures to incentivize performance based on adopted outcomes measures.</a:t>
          </a:r>
        </a:p>
      </dgm:t>
    </dgm:pt>
    <dgm:pt modelId="{CCDC1D46-4323-4270-A54A-9F20E6E1BA01}" type="parTrans" cxnId="{C4DEAAB0-B680-4C90-8AE0-AA966613C318}">
      <dgm:prSet/>
      <dgm:spPr/>
      <dgm:t>
        <a:bodyPr/>
        <a:lstStyle/>
        <a:p>
          <a:endParaRPr lang="en-US"/>
        </a:p>
      </dgm:t>
    </dgm:pt>
    <dgm:pt modelId="{626C6746-0005-46E1-A3DB-FCB97972C9F0}" type="sibTrans" cxnId="{C4DEAAB0-B680-4C90-8AE0-AA966613C318}">
      <dgm:prSet/>
      <dgm:spPr/>
      <dgm:t>
        <a:bodyPr/>
        <a:lstStyle/>
        <a:p>
          <a:endParaRPr lang="en-US"/>
        </a:p>
      </dgm:t>
    </dgm:pt>
    <dgm:pt modelId="{9132E4F0-B8AD-4313-856A-8B61A915858C}">
      <dgm:prSet/>
      <dgm:spPr>
        <a:solidFill>
          <a:schemeClr val="accent4">
            <a:lumMod val="40000"/>
            <a:lumOff val="60000"/>
          </a:schemeClr>
        </a:solidFill>
      </dgm:spPr>
      <dgm:t>
        <a:bodyPr/>
        <a:lstStyle/>
        <a:p>
          <a:r>
            <a:rPr lang="en-US"/>
            <a:t>MSHN will ensure adequate internal capacity to accomplish its responsibilities effectively and efficiently.</a:t>
          </a:r>
        </a:p>
      </dgm:t>
    </dgm:pt>
    <dgm:pt modelId="{981E5A3A-0A7D-4721-8DE1-3211BCCD11ED}" type="parTrans" cxnId="{0C2308DB-545F-4662-B2B7-37361EB6B8D5}">
      <dgm:prSet/>
      <dgm:spPr/>
      <dgm:t>
        <a:bodyPr/>
        <a:lstStyle/>
        <a:p>
          <a:endParaRPr lang="en-US"/>
        </a:p>
      </dgm:t>
    </dgm:pt>
    <dgm:pt modelId="{5D143528-7207-4B63-8263-B0D22012DD63}" type="sibTrans" cxnId="{0C2308DB-545F-4662-B2B7-37361EB6B8D5}">
      <dgm:prSet/>
      <dgm:spPr/>
      <dgm:t>
        <a:bodyPr/>
        <a:lstStyle/>
        <a:p>
          <a:endParaRPr lang="en-US"/>
        </a:p>
      </dgm:t>
    </dgm:pt>
    <dgm:pt modelId="{FAE722E8-1430-4E13-8FFB-6066255EEAD2}">
      <dgm:prSet/>
      <dgm:spPr>
        <a:solidFill>
          <a:schemeClr val="accent4">
            <a:lumMod val="40000"/>
            <a:lumOff val="60000"/>
          </a:schemeClr>
        </a:solidFill>
      </dgm:spPr>
      <dgm:t>
        <a:bodyPr/>
        <a:lstStyle/>
        <a:p>
          <a:r>
            <a:rPr lang="en-US"/>
            <a:t>MSHN will partner with MDHHS and others to ensure capacity and competency to implement regional and stratewide innovative programming.</a:t>
          </a:r>
        </a:p>
      </dgm:t>
    </dgm:pt>
    <dgm:pt modelId="{CE3E7CFA-54FC-46D9-8BDF-8D29C217999A}" type="parTrans" cxnId="{D5E985FF-C2E8-4119-88B8-162FF9361DB6}">
      <dgm:prSet/>
      <dgm:spPr/>
      <dgm:t>
        <a:bodyPr/>
        <a:lstStyle/>
        <a:p>
          <a:endParaRPr lang="en-US"/>
        </a:p>
      </dgm:t>
    </dgm:pt>
    <dgm:pt modelId="{7192C80B-C4BF-4C2A-BBBE-BB55A1FE8CA6}" type="sibTrans" cxnId="{D5E985FF-C2E8-4119-88B8-162FF9361DB6}">
      <dgm:prSet/>
      <dgm:spPr/>
      <dgm:t>
        <a:bodyPr/>
        <a:lstStyle/>
        <a:p>
          <a:endParaRPr lang="en-US"/>
        </a:p>
      </dgm:t>
    </dgm:pt>
    <dgm:pt modelId="{0DCB5A19-63F7-45E8-A6E5-A20C1026DEBF}" type="pres">
      <dgm:prSet presAssocID="{38D1822E-D277-467C-8326-C6BF3CDAF410}" presName="Name0" presStyleCnt="0">
        <dgm:presLayoutVars>
          <dgm:chMax val="7"/>
          <dgm:dir/>
          <dgm:animLvl val="lvl"/>
          <dgm:resizeHandles val="exact"/>
        </dgm:presLayoutVars>
      </dgm:prSet>
      <dgm:spPr/>
    </dgm:pt>
    <dgm:pt modelId="{82C78E8D-65EF-D24A-99E1-25F96AAD7B08}" type="pres">
      <dgm:prSet presAssocID="{FCE0FEEA-D956-4C17-84DC-92D87DC3026B}" presName="circle1" presStyleLbl="node1" presStyleIdx="0" presStyleCnt="5" custScaleY="112828"/>
      <dgm:spPr>
        <a:solidFill>
          <a:schemeClr val="accent6">
            <a:lumMod val="40000"/>
            <a:lumOff val="60000"/>
          </a:schemeClr>
        </a:solidFill>
      </dgm:spPr>
    </dgm:pt>
    <dgm:pt modelId="{7DAB81D8-0EB1-BA4E-9717-04DC7BF93771}" type="pres">
      <dgm:prSet presAssocID="{FCE0FEEA-D956-4C17-84DC-92D87DC3026B}" presName="space" presStyleCnt="0"/>
      <dgm:spPr/>
    </dgm:pt>
    <dgm:pt modelId="{AC3E2D51-C04A-5540-A963-4CAD6CCF45D2}" type="pres">
      <dgm:prSet presAssocID="{FCE0FEEA-D956-4C17-84DC-92D87DC3026B}" presName="rect1" presStyleLbl="alignAcc1" presStyleIdx="0" presStyleCnt="5" custScaleX="100055" custScaleY="112778"/>
      <dgm:spPr/>
    </dgm:pt>
    <dgm:pt modelId="{E8EC98F3-AC8E-470C-933A-B5304610036E}" type="pres">
      <dgm:prSet presAssocID="{E7F8C8CC-E940-4E67-BFF4-3275EE6F8F24}" presName="vertSpace2" presStyleLbl="node1" presStyleIdx="0" presStyleCnt="5"/>
      <dgm:spPr/>
    </dgm:pt>
    <dgm:pt modelId="{1AC7D1B0-26FC-449A-A9AA-5EED257FBE6E}" type="pres">
      <dgm:prSet presAssocID="{E7F8C8CC-E940-4E67-BFF4-3275EE6F8F24}" presName="circle2" presStyleLbl="node1" presStyleIdx="1" presStyleCnt="5"/>
      <dgm:spPr>
        <a:solidFill>
          <a:schemeClr val="accent5">
            <a:lumMod val="40000"/>
            <a:lumOff val="60000"/>
          </a:schemeClr>
        </a:solidFill>
      </dgm:spPr>
    </dgm:pt>
    <dgm:pt modelId="{1B3D655B-4F62-4415-BAFC-CAB7B0F93FC7}" type="pres">
      <dgm:prSet presAssocID="{E7F8C8CC-E940-4E67-BFF4-3275EE6F8F24}" presName="rect2" presStyleLbl="alignAcc1" presStyleIdx="1" presStyleCnt="5" custScaleX="100952" custScaleY="99312" custLinFactNeighborX="683" custLinFactNeighborY="209"/>
      <dgm:spPr/>
    </dgm:pt>
    <dgm:pt modelId="{6475C6C5-F55A-4690-8707-C0E936244A48}" type="pres">
      <dgm:prSet presAssocID="{D6C56DFF-8B84-440E-B159-8B2E0CD68B14}" presName="vertSpace3" presStyleLbl="node1" presStyleIdx="1" presStyleCnt="5"/>
      <dgm:spPr/>
    </dgm:pt>
    <dgm:pt modelId="{218CA4AF-0C9E-49CD-A8B0-6FA43969837F}" type="pres">
      <dgm:prSet presAssocID="{D6C56DFF-8B84-440E-B159-8B2E0CD68B14}" presName="circle3" presStyleLbl="node1" presStyleIdx="2" presStyleCnt="5"/>
      <dgm:spPr>
        <a:solidFill>
          <a:schemeClr val="accent4">
            <a:lumMod val="40000"/>
            <a:lumOff val="60000"/>
          </a:schemeClr>
        </a:solidFill>
      </dgm:spPr>
    </dgm:pt>
    <dgm:pt modelId="{C286A85B-4E80-4CFC-8191-4D217197B572}" type="pres">
      <dgm:prSet presAssocID="{D6C56DFF-8B84-440E-B159-8B2E0CD68B14}" presName="rect3" presStyleLbl="alignAcc1" presStyleIdx="2" presStyleCnt="5"/>
      <dgm:spPr/>
    </dgm:pt>
    <dgm:pt modelId="{D02E80CC-9B14-4D85-9814-0ECAD5626141}" type="pres">
      <dgm:prSet presAssocID="{2DA82853-6CB1-46DE-8034-6A6C9F04F692}" presName="vertSpace4" presStyleLbl="node1" presStyleIdx="2" presStyleCnt="5"/>
      <dgm:spPr/>
    </dgm:pt>
    <dgm:pt modelId="{37A2CCA9-931C-4F1F-8546-CC20EC0EC83E}" type="pres">
      <dgm:prSet presAssocID="{2DA82853-6CB1-46DE-8034-6A6C9F04F692}" presName="circle4" presStyleLbl="node1" presStyleIdx="3" presStyleCnt="5"/>
      <dgm:spPr>
        <a:solidFill>
          <a:schemeClr val="accent2">
            <a:lumMod val="40000"/>
            <a:lumOff val="60000"/>
          </a:schemeClr>
        </a:solidFill>
      </dgm:spPr>
    </dgm:pt>
    <dgm:pt modelId="{3F2827FD-B08B-4787-899A-E4F5AFD6DA81}" type="pres">
      <dgm:prSet presAssocID="{2DA82853-6CB1-46DE-8034-6A6C9F04F692}" presName="rect4" presStyleLbl="alignAcc1" presStyleIdx="3" presStyleCnt="5"/>
      <dgm:spPr/>
    </dgm:pt>
    <dgm:pt modelId="{CA227291-FB02-4111-86DB-71323534E846}" type="pres">
      <dgm:prSet presAssocID="{341D06D2-5CDB-46A0-A5A8-D5A5CA7D09B6}" presName="vertSpace5" presStyleLbl="node1" presStyleIdx="3" presStyleCnt="5"/>
      <dgm:spPr/>
    </dgm:pt>
    <dgm:pt modelId="{1DAC09AB-E730-43E9-8E5B-411BE7416DB2}" type="pres">
      <dgm:prSet presAssocID="{341D06D2-5CDB-46A0-A5A8-D5A5CA7D09B6}" presName="circle5" presStyleLbl="node1" presStyleIdx="4" presStyleCnt="5"/>
      <dgm:spPr>
        <a:solidFill>
          <a:schemeClr val="accent3">
            <a:lumMod val="60000"/>
            <a:lumOff val="40000"/>
          </a:schemeClr>
        </a:solidFill>
      </dgm:spPr>
    </dgm:pt>
    <dgm:pt modelId="{FFE4A42C-98D3-407F-888C-BD57B9FCCC91}" type="pres">
      <dgm:prSet presAssocID="{341D06D2-5CDB-46A0-A5A8-D5A5CA7D09B6}" presName="rect5" presStyleLbl="alignAcc1" presStyleIdx="4" presStyleCnt="5"/>
      <dgm:spPr/>
    </dgm:pt>
    <dgm:pt modelId="{9D96C047-171F-C749-9D68-CE4836F0BE94}" type="pres">
      <dgm:prSet presAssocID="{FCE0FEEA-D956-4C17-84DC-92D87DC3026B}" presName="rect1ParTx" presStyleLbl="alignAcc1" presStyleIdx="4" presStyleCnt="5">
        <dgm:presLayoutVars>
          <dgm:chMax val="1"/>
          <dgm:bulletEnabled val="1"/>
        </dgm:presLayoutVars>
      </dgm:prSet>
      <dgm:spPr/>
    </dgm:pt>
    <dgm:pt modelId="{BB0E763A-ED34-904E-9286-C45B67B1BF37}" type="pres">
      <dgm:prSet presAssocID="{FCE0FEEA-D956-4C17-84DC-92D87DC3026B}" presName="rect1ChTx" presStyleLbl="alignAcc1" presStyleIdx="4" presStyleCnt="5" custScaleX="100000" custScaleY="109375" custLinFactNeighborX="-4146" custLinFactNeighborY="-18799">
        <dgm:presLayoutVars>
          <dgm:bulletEnabled val="1"/>
        </dgm:presLayoutVars>
      </dgm:prSet>
      <dgm:spPr/>
    </dgm:pt>
    <dgm:pt modelId="{4F7F1E81-1BDF-4695-B307-DE9AA4337532}" type="pres">
      <dgm:prSet presAssocID="{E7F8C8CC-E940-4E67-BFF4-3275EE6F8F24}" presName="rect2ParTx" presStyleLbl="alignAcc1" presStyleIdx="4" presStyleCnt="5">
        <dgm:presLayoutVars>
          <dgm:chMax val="1"/>
          <dgm:bulletEnabled val="1"/>
        </dgm:presLayoutVars>
      </dgm:prSet>
      <dgm:spPr/>
    </dgm:pt>
    <dgm:pt modelId="{F633B338-EE0B-4933-9D66-24926F17E3FB}" type="pres">
      <dgm:prSet presAssocID="{E7F8C8CC-E940-4E67-BFF4-3275EE6F8F24}" presName="rect2ChTx" presStyleLbl="alignAcc1" presStyleIdx="4" presStyleCnt="5" custScaleX="107682">
        <dgm:presLayoutVars>
          <dgm:bulletEnabled val="1"/>
        </dgm:presLayoutVars>
      </dgm:prSet>
      <dgm:spPr/>
    </dgm:pt>
    <dgm:pt modelId="{BD63ABA4-2AB3-40D9-AC62-CA06BD51F914}" type="pres">
      <dgm:prSet presAssocID="{D6C56DFF-8B84-440E-B159-8B2E0CD68B14}" presName="rect3ParTx" presStyleLbl="alignAcc1" presStyleIdx="4" presStyleCnt="5">
        <dgm:presLayoutVars>
          <dgm:chMax val="1"/>
          <dgm:bulletEnabled val="1"/>
        </dgm:presLayoutVars>
      </dgm:prSet>
      <dgm:spPr/>
    </dgm:pt>
    <dgm:pt modelId="{155A6F77-7D93-4DDA-B120-A8AB1232E62F}" type="pres">
      <dgm:prSet presAssocID="{D6C56DFF-8B84-440E-B159-8B2E0CD68B14}" presName="rect3ChTx" presStyleLbl="alignAcc1" presStyleIdx="4" presStyleCnt="5" custScaleX="106932">
        <dgm:presLayoutVars>
          <dgm:bulletEnabled val="1"/>
        </dgm:presLayoutVars>
      </dgm:prSet>
      <dgm:spPr/>
    </dgm:pt>
    <dgm:pt modelId="{6E1F8BF3-1860-4544-B6BF-63F5A1FA6796}" type="pres">
      <dgm:prSet presAssocID="{2DA82853-6CB1-46DE-8034-6A6C9F04F692}" presName="rect4ParTx" presStyleLbl="alignAcc1" presStyleIdx="4" presStyleCnt="5">
        <dgm:presLayoutVars>
          <dgm:chMax val="1"/>
          <dgm:bulletEnabled val="1"/>
        </dgm:presLayoutVars>
      </dgm:prSet>
      <dgm:spPr/>
    </dgm:pt>
    <dgm:pt modelId="{38300629-B58D-4423-83FF-CF8E51E1F8A3}" type="pres">
      <dgm:prSet presAssocID="{2DA82853-6CB1-46DE-8034-6A6C9F04F692}" presName="rect4ChTx" presStyleLbl="alignAcc1" presStyleIdx="4" presStyleCnt="5" custScaleX="106535">
        <dgm:presLayoutVars>
          <dgm:bulletEnabled val="1"/>
        </dgm:presLayoutVars>
      </dgm:prSet>
      <dgm:spPr/>
    </dgm:pt>
    <dgm:pt modelId="{F0FFD273-A77C-4A49-A4DE-F7798642408F}" type="pres">
      <dgm:prSet presAssocID="{341D06D2-5CDB-46A0-A5A8-D5A5CA7D09B6}" presName="rect5ParTx" presStyleLbl="alignAcc1" presStyleIdx="4" presStyleCnt="5">
        <dgm:presLayoutVars>
          <dgm:chMax val="1"/>
          <dgm:bulletEnabled val="1"/>
        </dgm:presLayoutVars>
      </dgm:prSet>
      <dgm:spPr/>
    </dgm:pt>
    <dgm:pt modelId="{61500D0E-DEF4-46CD-9AD1-A7C739903458}" type="pres">
      <dgm:prSet presAssocID="{341D06D2-5CDB-46A0-A5A8-D5A5CA7D09B6}" presName="rect5ChTx" presStyleLbl="alignAcc1" presStyleIdx="4" presStyleCnt="5">
        <dgm:presLayoutVars>
          <dgm:bulletEnabled val="1"/>
        </dgm:presLayoutVars>
      </dgm:prSet>
      <dgm:spPr/>
    </dgm:pt>
  </dgm:ptLst>
  <dgm:cxnLst>
    <dgm:cxn modelId="{97FB1D04-5AC2-48B9-A78C-E3E1CB1CB4FE}" type="presOf" srcId="{58AD3509-50D3-48FA-B875-B98EEDFE7EF0}" destId="{38300629-B58D-4423-83FF-CF8E51E1F8A3}" srcOrd="0" destOrd="0" presId="urn:microsoft.com/office/officeart/2005/8/layout/target3"/>
    <dgm:cxn modelId="{DA949B0D-3026-43E7-9813-C45EB08C51FF}" srcId="{FCE0FEEA-D956-4C17-84DC-92D87DC3026B}" destId="{DB2122B5-64F0-48A9-A851-A872644D83AB}" srcOrd="1" destOrd="0" parTransId="{0C57D585-52B9-4AF0-83F7-8635B17F4AD1}" sibTransId="{B5728CC9-C46A-436A-9756-42663B46087E}"/>
    <dgm:cxn modelId="{B52DB010-3192-46CD-9BB4-4D97ED768C2E}" type="presOf" srcId="{38D1822E-D277-467C-8326-C6BF3CDAF410}" destId="{0DCB5A19-63F7-45E8-A6E5-A20C1026DEBF}" srcOrd="0" destOrd="0" presId="urn:microsoft.com/office/officeart/2005/8/layout/target3"/>
    <dgm:cxn modelId="{DE5CFD11-CC44-4E71-A1E2-776C615EDD86}" srcId="{38D1822E-D277-467C-8326-C6BF3CDAF410}" destId="{341D06D2-5CDB-46A0-A5A8-D5A5CA7D09B6}" srcOrd="4" destOrd="0" parTransId="{009E8A62-C3EF-4BB1-A6A9-AF62860EAA42}" sibTransId="{B1B7B7F4-AFD9-4B7C-8150-7890C75ACC6E}"/>
    <dgm:cxn modelId="{E1938014-100A-453F-A237-F5E50E4F7980}" type="presOf" srcId="{53FE53F8-7B2F-4618-AF29-46D0572F31EE}" destId="{38300629-B58D-4423-83FF-CF8E51E1F8A3}" srcOrd="0" destOrd="2" presId="urn:microsoft.com/office/officeart/2005/8/layout/target3"/>
    <dgm:cxn modelId="{E5884E18-AE6F-4EFF-A76A-592090B99C04}" type="presOf" srcId="{9132E4F0-B8AD-4313-856A-8B61A915858C}" destId="{155A6F77-7D93-4DDA-B120-A8AB1232E62F}" srcOrd="0" destOrd="2" presId="urn:microsoft.com/office/officeart/2005/8/layout/target3"/>
    <dgm:cxn modelId="{965BEC23-8759-40BE-9933-06947E3BFCA7}" srcId="{38D1822E-D277-467C-8326-C6BF3CDAF410}" destId="{2DA82853-6CB1-46DE-8034-6A6C9F04F692}" srcOrd="3" destOrd="0" parTransId="{27E5A954-B576-4021-B76A-3F6D402711B6}" sibTransId="{CAFFEE0F-39D7-44A8-A346-B2C6986AD15D}"/>
    <dgm:cxn modelId="{2B262626-F625-4CF6-88A7-6D97F81A382D}" srcId="{E7F8C8CC-E940-4E67-BFF4-3275EE6F8F24}" destId="{CAD44E31-F550-44F2-9457-DEE5A891B5F7}" srcOrd="0" destOrd="0" parTransId="{5D59B3F8-7CE0-448D-A033-C42A2CD4EB20}" sibTransId="{E33F9925-6F7A-4C95-AA69-FAF1AB7DB082}"/>
    <dgm:cxn modelId="{AC2B8F29-FAD9-476C-8A4A-896C1D2B1B3E}" type="presOf" srcId="{DB2122B5-64F0-48A9-A851-A872644D83AB}" destId="{BB0E763A-ED34-904E-9286-C45B67B1BF37}" srcOrd="0" destOrd="1" presId="urn:microsoft.com/office/officeart/2005/8/layout/target3"/>
    <dgm:cxn modelId="{5415CF33-EFA8-4810-B689-1DE7BC584298}" srcId="{FCE0FEEA-D956-4C17-84DC-92D87DC3026B}" destId="{2AF87E39-5D81-4911-B7BF-1A9858DDF184}" srcOrd="2" destOrd="0" parTransId="{8F6C62F0-915C-482C-90C6-A663DA1DCD0C}" sibTransId="{496B2A1E-F3A4-42A1-A485-93EFE8123172}"/>
    <dgm:cxn modelId="{5B706D36-03B9-4459-8706-8F37C008E5DD}" type="presOf" srcId="{E7F8C8CC-E940-4E67-BFF4-3275EE6F8F24}" destId="{1B3D655B-4F62-4415-BAFC-CAB7B0F93FC7}" srcOrd="0" destOrd="0" presId="urn:microsoft.com/office/officeart/2005/8/layout/target3"/>
    <dgm:cxn modelId="{271D7440-C9CC-1E42-9469-9EB60C372360}" type="presOf" srcId="{FCE0FEEA-D956-4C17-84DC-92D87DC3026B}" destId="{AC3E2D51-C04A-5540-A963-4CAD6CCF45D2}" srcOrd="0" destOrd="0" presId="urn:microsoft.com/office/officeart/2005/8/layout/target3"/>
    <dgm:cxn modelId="{82B68F45-302B-4A52-A674-7D8B37F1555A}" type="presOf" srcId="{405E4424-CB0E-4A95-BE0D-34E432A31AF3}" destId="{F633B338-EE0B-4933-9D66-24926F17E3FB}" srcOrd="0" destOrd="1" presId="urn:microsoft.com/office/officeart/2005/8/layout/target3"/>
    <dgm:cxn modelId="{43639D76-C202-CF47-BECE-61167DFE5818}" type="presOf" srcId="{FCE0FEEA-D956-4C17-84DC-92D87DC3026B}" destId="{9D96C047-171F-C749-9D68-CE4836F0BE94}" srcOrd="1" destOrd="0" presId="urn:microsoft.com/office/officeart/2005/8/layout/target3"/>
    <dgm:cxn modelId="{34B9EC79-6254-4C9C-837E-5BEC3202D667}" type="presOf" srcId="{B446B84B-4D29-4869-A5F4-A8ACCC112786}" destId="{155A6F77-7D93-4DDA-B120-A8AB1232E62F}" srcOrd="0" destOrd="1" presId="urn:microsoft.com/office/officeart/2005/8/layout/target3"/>
    <dgm:cxn modelId="{667AF67B-9170-4F5E-97EB-FFC3A08BFF6E}" srcId="{38D1822E-D277-467C-8326-C6BF3CDAF410}" destId="{FCE0FEEA-D956-4C17-84DC-92D87DC3026B}" srcOrd="0" destOrd="0" parTransId="{51DFC6E0-9637-4210-8B3E-EBF51F3D3E4B}" sibTransId="{73909761-8B17-43B9-9006-31D0FF789362}"/>
    <dgm:cxn modelId="{24A01489-0D84-40C6-842A-31112E4F7BDF}" srcId="{D6C56DFF-8B84-440E-B159-8B2E0CD68B14}" destId="{D60D6C6E-37EB-4824-9624-A7A65F87AAE4}" srcOrd="0" destOrd="0" parTransId="{80492A6E-218F-4825-A67C-684D1DABA81C}" sibTransId="{3B39FE9C-3EB8-4C7D-AC34-DCFE33DAFACB}"/>
    <dgm:cxn modelId="{BE71D291-0578-42FD-8E02-9EE7ED608DBA}" srcId="{38D1822E-D277-467C-8326-C6BF3CDAF410}" destId="{E7F8C8CC-E940-4E67-BFF4-3275EE6F8F24}" srcOrd="1" destOrd="0" parTransId="{86BF3E24-C94E-45E9-A77D-1C506D8E360E}" sibTransId="{2472C39A-DFE5-485B-A338-3D2AA7A5D5EB}"/>
    <dgm:cxn modelId="{2351119A-F2E6-4626-AC6B-BF71085AAAF8}" type="presOf" srcId="{FAE722E8-1430-4E13-8FFB-6066255EEAD2}" destId="{155A6F77-7D93-4DDA-B120-A8AB1232E62F}" srcOrd="0" destOrd="3" presId="urn:microsoft.com/office/officeart/2005/8/layout/target3"/>
    <dgm:cxn modelId="{E05D3E9E-AA89-48BC-8780-327D1FE774D3}" type="presOf" srcId="{341D06D2-5CDB-46A0-A5A8-D5A5CA7D09B6}" destId="{F0FFD273-A77C-4A49-A4DE-F7798642408F}" srcOrd="1" destOrd="0" presId="urn:microsoft.com/office/officeart/2005/8/layout/target3"/>
    <dgm:cxn modelId="{DD5FBDA2-3651-405B-8DD2-EE582A2F00D9}" srcId="{FCE0FEEA-D956-4C17-84DC-92D87DC3026B}" destId="{308493A5-4069-404D-A9AD-384ADF1848F1}" srcOrd="0" destOrd="0" parTransId="{9C6458C1-EC05-413D-9B02-2AAE50307D40}" sibTransId="{150F5F51-808E-44DB-9C4E-765ADA093204}"/>
    <dgm:cxn modelId="{011467A3-3041-4C92-8DBD-7E8E73A460BD}" type="presOf" srcId="{42D43FEB-BE4D-40FC-A337-FE11EE72DC43}" destId="{38300629-B58D-4423-83FF-CF8E51E1F8A3}" srcOrd="0" destOrd="1" presId="urn:microsoft.com/office/officeart/2005/8/layout/target3"/>
    <dgm:cxn modelId="{C4DEAAB0-B680-4C90-8AE0-AA966613C318}" srcId="{2DA82853-6CB1-46DE-8034-6A6C9F04F692}" destId="{53FE53F8-7B2F-4618-AF29-46D0572F31EE}" srcOrd="2" destOrd="0" parTransId="{CCDC1D46-4323-4270-A54A-9F20E6E1BA01}" sibTransId="{626C6746-0005-46E1-A3DB-FCB97972C9F0}"/>
    <dgm:cxn modelId="{57DFF2B3-6B74-435C-89A5-D4A62A9FF287}" srcId="{2DA82853-6CB1-46DE-8034-6A6C9F04F692}" destId="{42D43FEB-BE4D-40FC-A337-FE11EE72DC43}" srcOrd="1" destOrd="0" parTransId="{3C1965EE-0911-488D-BAA7-DA762BC76F58}" sibTransId="{07A34712-C6C4-4FAE-AFD4-9B52D19EE722}"/>
    <dgm:cxn modelId="{568195B8-0A31-4CEF-B410-03E398332FC2}" type="presOf" srcId="{E7F8C8CC-E940-4E67-BFF4-3275EE6F8F24}" destId="{4F7F1E81-1BDF-4695-B307-DE9AA4337532}" srcOrd="1" destOrd="0" presId="urn:microsoft.com/office/officeart/2005/8/layout/target3"/>
    <dgm:cxn modelId="{D4A21FBD-0424-4C4C-B9FE-82A83BBE348A}" srcId="{38D1822E-D277-467C-8326-C6BF3CDAF410}" destId="{D6C56DFF-8B84-440E-B159-8B2E0CD68B14}" srcOrd="2" destOrd="0" parTransId="{4A2B4401-CE5C-4C21-9ACB-761407A9AE4C}" sibTransId="{C371E9A0-42AC-4AEB-BB3C-5F9B00A48C21}"/>
    <dgm:cxn modelId="{BB1DB5BE-1824-4833-8B35-47DB0B2E4F9A}" type="presOf" srcId="{2DA82853-6CB1-46DE-8034-6A6C9F04F692}" destId="{3F2827FD-B08B-4787-899A-E4F5AFD6DA81}" srcOrd="0" destOrd="0" presId="urn:microsoft.com/office/officeart/2005/8/layout/target3"/>
    <dgm:cxn modelId="{284E97C3-91BF-4ED5-ABB6-6BA0D39A6DC5}" type="presOf" srcId="{D6C56DFF-8B84-440E-B159-8B2E0CD68B14}" destId="{BD63ABA4-2AB3-40D9-AC62-CA06BD51F914}" srcOrd="1" destOrd="0" presId="urn:microsoft.com/office/officeart/2005/8/layout/target3"/>
    <dgm:cxn modelId="{AC3A69C6-0A0D-46CB-BA22-9E7CA870589D}" srcId="{E7F8C8CC-E940-4E67-BFF4-3275EE6F8F24}" destId="{405E4424-CB0E-4A95-BE0D-34E432A31AF3}" srcOrd="1" destOrd="0" parTransId="{55CD524A-AC8E-4378-9BD2-A8BD998A012B}" sibTransId="{0656FC63-851E-4A47-84E8-74946F2A5E80}"/>
    <dgm:cxn modelId="{0C2308DB-545F-4662-B2B7-37361EB6B8D5}" srcId="{D6C56DFF-8B84-440E-B159-8B2E0CD68B14}" destId="{9132E4F0-B8AD-4313-856A-8B61A915858C}" srcOrd="2" destOrd="0" parTransId="{981E5A3A-0A7D-4721-8DE1-3211BCCD11ED}" sibTransId="{5D143528-7207-4B63-8263-B0D22012DD63}"/>
    <dgm:cxn modelId="{F20B04DC-6EB3-474C-8BB6-A2B843249D90}" type="presOf" srcId="{D60D6C6E-37EB-4824-9624-A7A65F87AAE4}" destId="{155A6F77-7D93-4DDA-B120-A8AB1232E62F}" srcOrd="0" destOrd="0" presId="urn:microsoft.com/office/officeart/2005/8/layout/target3"/>
    <dgm:cxn modelId="{B55F74DC-D77C-41D2-AA65-C706E969B57F}" type="presOf" srcId="{341D06D2-5CDB-46A0-A5A8-D5A5CA7D09B6}" destId="{FFE4A42C-98D3-407F-888C-BD57B9FCCC91}" srcOrd="0" destOrd="0" presId="urn:microsoft.com/office/officeart/2005/8/layout/target3"/>
    <dgm:cxn modelId="{9DEB92E3-EC64-4070-9CE8-42F8599A0F79}" srcId="{D6C56DFF-8B84-440E-B159-8B2E0CD68B14}" destId="{B446B84B-4D29-4869-A5F4-A8ACCC112786}" srcOrd="1" destOrd="0" parTransId="{838B952B-79B3-4FEA-B3B3-DEA6438F6DB6}" sibTransId="{7C533893-00B9-43B2-969D-98B7E48AF50B}"/>
    <dgm:cxn modelId="{65612AE8-CFA7-424A-94D3-0AE10CDF71C9}" type="presOf" srcId="{308493A5-4069-404D-A9AD-384ADF1848F1}" destId="{BB0E763A-ED34-904E-9286-C45B67B1BF37}" srcOrd="0" destOrd="0" presId="urn:microsoft.com/office/officeart/2005/8/layout/target3"/>
    <dgm:cxn modelId="{0BF1CCEB-6C92-4CDB-95D1-E184230E2D13}" srcId="{2DA82853-6CB1-46DE-8034-6A6C9F04F692}" destId="{58AD3509-50D3-48FA-B875-B98EEDFE7EF0}" srcOrd="0" destOrd="0" parTransId="{A2DA3F9D-53F8-4A02-9F86-3F0CBF71C80A}" sibTransId="{1265C97A-AE13-43F0-8B88-55499397D89F}"/>
    <dgm:cxn modelId="{BEA1E8EC-6B74-4E49-8715-ECA707C6D257}" type="presOf" srcId="{CAD44E31-F550-44F2-9457-DEE5A891B5F7}" destId="{F633B338-EE0B-4933-9D66-24926F17E3FB}" srcOrd="0" destOrd="0" presId="urn:microsoft.com/office/officeart/2005/8/layout/target3"/>
    <dgm:cxn modelId="{A3A3D5F1-13D2-416C-BFC3-4C0B7BC6D47D}" type="presOf" srcId="{2AF87E39-5D81-4911-B7BF-1A9858DDF184}" destId="{BB0E763A-ED34-904E-9286-C45B67B1BF37}" srcOrd="0" destOrd="2" presId="urn:microsoft.com/office/officeart/2005/8/layout/target3"/>
    <dgm:cxn modelId="{B2C65CF8-80DD-4521-9B47-259CFC2B4E45}" type="presOf" srcId="{2DA82853-6CB1-46DE-8034-6A6C9F04F692}" destId="{6E1F8BF3-1860-4544-B6BF-63F5A1FA6796}" srcOrd="1" destOrd="0" presId="urn:microsoft.com/office/officeart/2005/8/layout/target3"/>
    <dgm:cxn modelId="{35273FFE-D2E1-4428-A76F-0B9B78A26711}" type="presOf" srcId="{D6C56DFF-8B84-440E-B159-8B2E0CD68B14}" destId="{C286A85B-4E80-4CFC-8191-4D217197B572}" srcOrd="0" destOrd="0" presId="urn:microsoft.com/office/officeart/2005/8/layout/target3"/>
    <dgm:cxn modelId="{D5E985FF-C2E8-4119-88B8-162FF9361DB6}" srcId="{D6C56DFF-8B84-440E-B159-8B2E0CD68B14}" destId="{FAE722E8-1430-4E13-8FFB-6066255EEAD2}" srcOrd="3" destOrd="0" parTransId="{CE3E7CFA-54FC-46D9-8BDF-8D29C217999A}" sibTransId="{7192C80B-C4BF-4C2A-BBBE-BB55A1FE8CA6}"/>
    <dgm:cxn modelId="{BF2E13DF-0344-A74C-859E-51FA5732B5BF}" type="presParOf" srcId="{0DCB5A19-63F7-45E8-A6E5-A20C1026DEBF}" destId="{82C78E8D-65EF-D24A-99E1-25F96AAD7B08}" srcOrd="0" destOrd="0" presId="urn:microsoft.com/office/officeart/2005/8/layout/target3"/>
    <dgm:cxn modelId="{0E6EAAF4-0B48-DF4C-A94F-F8AF84A13B0B}" type="presParOf" srcId="{0DCB5A19-63F7-45E8-A6E5-A20C1026DEBF}" destId="{7DAB81D8-0EB1-BA4E-9717-04DC7BF93771}" srcOrd="1" destOrd="0" presId="urn:microsoft.com/office/officeart/2005/8/layout/target3"/>
    <dgm:cxn modelId="{1BB16EBA-0FB7-014E-8992-A509D772549E}" type="presParOf" srcId="{0DCB5A19-63F7-45E8-A6E5-A20C1026DEBF}" destId="{AC3E2D51-C04A-5540-A963-4CAD6CCF45D2}" srcOrd="2" destOrd="0" presId="urn:microsoft.com/office/officeart/2005/8/layout/target3"/>
    <dgm:cxn modelId="{9FEA0260-28A9-4266-9EFC-98441EB0E897}" type="presParOf" srcId="{0DCB5A19-63F7-45E8-A6E5-A20C1026DEBF}" destId="{E8EC98F3-AC8E-470C-933A-B5304610036E}" srcOrd="3" destOrd="0" presId="urn:microsoft.com/office/officeart/2005/8/layout/target3"/>
    <dgm:cxn modelId="{37F9E504-E5CE-4DD0-8226-4D8E83150553}" type="presParOf" srcId="{0DCB5A19-63F7-45E8-A6E5-A20C1026DEBF}" destId="{1AC7D1B0-26FC-449A-A9AA-5EED257FBE6E}" srcOrd="4" destOrd="0" presId="urn:microsoft.com/office/officeart/2005/8/layout/target3"/>
    <dgm:cxn modelId="{7AD71A8D-A04F-43E9-87F5-EED8EB0A337E}" type="presParOf" srcId="{0DCB5A19-63F7-45E8-A6E5-A20C1026DEBF}" destId="{1B3D655B-4F62-4415-BAFC-CAB7B0F93FC7}" srcOrd="5" destOrd="0" presId="urn:microsoft.com/office/officeart/2005/8/layout/target3"/>
    <dgm:cxn modelId="{CAD50A40-11D0-4CDA-84A8-337AA9DDC8D5}" type="presParOf" srcId="{0DCB5A19-63F7-45E8-A6E5-A20C1026DEBF}" destId="{6475C6C5-F55A-4690-8707-C0E936244A48}" srcOrd="6" destOrd="0" presId="urn:microsoft.com/office/officeart/2005/8/layout/target3"/>
    <dgm:cxn modelId="{A8882E20-716D-40C9-A3C9-6587A62215C5}" type="presParOf" srcId="{0DCB5A19-63F7-45E8-A6E5-A20C1026DEBF}" destId="{218CA4AF-0C9E-49CD-A8B0-6FA43969837F}" srcOrd="7" destOrd="0" presId="urn:microsoft.com/office/officeart/2005/8/layout/target3"/>
    <dgm:cxn modelId="{1EE85995-D150-4751-A245-0E7F5B712B3C}" type="presParOf" srcId="{0DCB5A19-63F7-45E8-A6E5-A20C1026DEBF}" destId="{C286A85B-4E80-4CFC-8191-4D217197B572}" srcOrd="8" destOrd="0" presId="urn:microsoft.com/office/officeart/2005/8/layout/target3"/>
    <dgm:cxn modelId="{5B8E00F2-59BC-4097-87F5-2D0014EDCC10}" type="presParOf" srcId="{0DCB5A19-63F7-45E8-A6E5-A20C1026DEBF}" destId="{D02E80CC-9B14-4D85-9814-0ECAD5626141}" srcOrd="9" destOrd="0" presId="urn:microsoft.com/office/officeart/2005/8/layout/target3"/>
    <dgm:cxn modelId="{364C494D-FFE9-4B2D-A70B-99AC1715A299}" type="presParOf" srcId="{0DCB5A19-63F7-45E8-A6E5-A20C1026DEBF}" destId="{37A2CCA9-931C-4F1F-8546-CC20EC0EC83E}" srcOrd="10" destOrd="0" presId="urn:microsoft.com/office/officeart/2005/8/layout/target3"/>
    <dgm:cxn modelId="{582E1487-B6B3-4804-BDD5-13436F8DAE5B}" type="presParOf" srcId="{0DCB5A19-63F7-45E8-A6E5-A20C1026DEBF}" destId="{3F2827FD-B08B-4787-899A-E4F5AFD6DA81}" srcOrd="11" destOrd="0" presId="urn:microsoft.com/office/officeart/2005/8/layout/target3"/>
    <dgm:cxn modelId="{1C77FB72-E0D3-4E2F-9746-95D6DD6193E6}" type="presParOf" srcId="{0DCB5A19-63F7-45E8-A6E5-A20C1026DEBF}" destId="{CA227291-FB02-4111-86DB-71323534E846}" srcOrd="12" destOrd="0" presId="urn:microsoft.com/office/officeart/2005/8/layout/target3"/>
    <dgm:cxn modelId="{8B59DAA3-9DB7-47E0-A01B-795A70E9F9C4}" type="presParOf" srcId="{0DCB5A19-63F7-45E8-A6E5-A20C1026DEBF}" destId="{1DAC09AB-E730-43E9-8E5B-411BE7416DB2}" srcOrd="13" destOrd="0" presId="urn:microsoft.com/office/officeart/2005/8/layout/target3"/>
    <dgm:cxn modelId="{FF92B51E-536C-4A35-82A0-1C1D3F1CEE56}" type="presParOf" srcId="{0DCB5A19-63F7-45E8-A6E5-A20C1026DEBF}" destId="{FFE4A42C-98D3-407F-888C-BD57B9FCCC91}" srcOrd="14" destOrd="0" presId="urn:microsoft.com/office/officeart/2005/8/layout/target3"/>
    <dgm:cxn modelId="{F1E73151-1952-4442-8B7D-8479744FA4AD}" type="presParOf" srcId="{0DCB5A19-63F7-45E8-A6E5-A20C1026DEBF}" destId="{9D96C047-171F-C749-9D68-CE4836F0BE94}" srcOrd="15" destOrd="0" presId="urn:microsoft.com/office/officeart/2005/8/layout/target3"/>
    <dgm:cxn modelId="{14773E98-FA2A-AD4B-BADD-3BB4DDDC90AC}" type="presParOf" srcId="{0DCB5A19-63F7-45E8-A6E5-A20C1026DEBF}" destId="{BB0E763A-ED34-904E-9286-C45B67B1BF37}" srcOrd="16" destOrd="0" presId="urn:microsoft.com/office/officeart/2005/8/layout/target3"/>
    <dgm:cxn modelId="{CA1127D1-923B-4647-B40E-B510FEC2F707}" type="presParOf" srcId="{0DCB5A19-63F7-45E8-A6E5-A20C1026DEBF}" destId="{4F7F1E81-1BDF-4695-B307-DE9AA4337532}" srcOrd="17" destOrd="0" presId="urn:microsoft.com/office/officeart/2005/8/layout/target3"/>
    <dgm:cxn modelId="{609EC467-BAB1-40F5-8B39-86C147B3B249}" type="presParOf" srcId="{0DCB5A19-63F7-45E8-A6E5-A20C1026DEBF}" destId="{F633B338-EE0B-4933-9D66-24926F17E3FB}" srcOrd="18" destOrd="0" presId="urn:microsoft.com/office/officeart/2005/8/layout/target3"/>
    <dgm:cxn modelId="{06BAA374-43F8-42EC-B38C-C9E831216DA1}" type="presParOf" srcId="{0DCB5A19-63F7-45E8-A6E5-A20C1026DEBF}" destId="{BD63ABA4-2AB3-40D9-AC62-CA06BD51F914}" srcOrd="19" destOrd="0" presId="urn:microsoft.com/office/officeart/2005/8/layout/target3"/>
    <dgm:cxn modelId="{5FCC977C-BACC-4D85-8272-2904D89E8C0C}" type="presParOf" srcId="{0DCB5A19-63F7-45E8-A6E5-A20C1026DEBF}" destId="{155A6F77-7D93-4DDA-B120-A8AB1232E62F}" srcOrd="20" destOrd="0" presId="urn:microsoft.com/office/officeart/2005/8/layout/target3"/>
    <dgm:cxn modelId="{6C4B93CB-56C2-44F1-B75F-9070777EFD76}" type="presParOf" srcId="{0DCB5A19-63F7-45E8-A6E5-A20C1026DEBF}" destId="{6E1F8BF3-1860-4544-B6BF-63F5A1FA6796}" srcOrd="21" destOrd="0" presId="urn:microsoft.com/office/officeart/2005/8/layout/target3"/>
    <dgm:cxn modelId="{C013E535-1F9C-4A32-9711-4AF783B7897D}" type="presParOf" srcId="{0DCB5A19-63F7-45E8-A6E5-A20C1026DEBF}" destId="{38300629-B58D-4423-83FF-CF8E51E1F8A3}" srcOrd="22" destOrd="0" presId="urn:microsoft.com/office/officeart/2005/8/layout/target3"/>
    <dgm:cxn modelId="{5DC12C16-0CA8-4459-88CB-51B6E2E5FE86}" type="presParOf" srcId="{0DCB5A19-63F7-45E8-A6E5-A20C1026DEBF}" destId="{F0FFD273-A77C-4A49-A4DE-F7798642408F}" srcOrd="23" destOrd="0" presId="urn:microsoft.com/office/officeart/2005/8/layout/target3"/>
    <dgm:cxn modelId="{510A0A71-A4DA-4487-84D9-25B26BC421EE}" type="presParOf" srcId="{0DCB5A19-63F7-45E8-A6E5-A20C1026DEBF}" destId="{61500D0E-DEF4-46CD-9AD1-A7C739903458}" srcOrd="24"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3DA00942-C80E-4D3C-8FDE-2DCDD90DDDE6}" type="doc">
      <dgm:prSet loTypeId="urn:microsoft.com/office/officeart/2018/2/layout/IconLabelDescriptionList" loCatId="icon" qsTypeId="urn:microsoft.com/office/officeart/2005/8/quickstyle/simple1" qsCatId="simple" csTypeId="urn:microsoft.com/office/officeart/2005/8/colors/accent1_2" csCatId="accent1" phldr="1"/>
      <dgm:spPr/>
      <dgm:t>
        <a:bodyPr/>
        <a:lstStyle/>
        <a:p>
          <a:endParaRPr lang="en-US"/>
        </a:p>
      </dgm:t>
    </dgm:pt>
    <dgm:pt modelId="{88C78868-92A2-4307-9D66-443088914B53}">
      <dgm:prSet/>
      <dgm:spPr/>
      <dgm:t>
        <a:bodyPr/>
        <a:lstStyle/>
        <a:p>
          <a:pPr algn="ctr">
            <a:lnSpc>
              <a:spcPct val="100000"/>
            </a:lnSpc>
            <a:defRPr b="1"/>
          </a:pPr>
          <a:r>
            <a:rPr lang="en-US" dirty="0"/>
            <a:t>Live on Website March 18</a:t>
          </a:r>
        </a:p>
      </dgm:t>
    </dgm:pt>
    <dgm:pt modelId="{D6FCA813-6B8F-491A-B31B-4E71176055E0}" type="parTrans" cxnId="{1211E02F-03BC-4065-8D62-77A0BA93E674}">
      <dgm:prSet/>
      <dgm:spPr/>
      <dgm:t>
        <a:bodyPr/>
        <a:lstStyle/>
        <a:p>
          <a:endParaRPr lang="en-US"/>
        </a:p>
      </dgm:t>
    </dgm:pt>
    <dgm:pt modelId="{C0A328C2-24ED-47B0-9E23-BA26B5879E57}" type="sibTrans" cxnId="{1211E02F-03BC-4065-8D62-77A0BA93E674}">
      <dgm:prSet/>
      <dgm:spPr/>
      <dgm:t>
        <a:bodyPr/>
        <a:lstStyle/>
        <a:p>
          <a:endParaRPr lang="en-US"/>
        </a:p>
      </dgm:t>
    </dgm:pt>
    <dgm:pt modelId="{1984B6CD-AC3D-46A8-ABA6-A59D9DC46ECB}">
      <dgm:prSet/>
      <dgm:spPr/>
      <dgm:t>
        <a:bodyPr/>
        <a:lstStyle/>
        <a:p>
          <a:pPr>
            <a:lnSpc>
              <a:spcPct val="100000"/>
            </a:lnSpc>
            <a:defRPr b="1"/>
          </a:pPr>
          <a:r>
            <a:rPr lang="en-US" dirty="0"/>
            <a:t>Quarterly Data Workgroup</a:t>
          </a:r>
        </a:p>
      </dgm:t>
    </dgm:pt>
    <dgm:pt modelId="{9AAD7918-06EB-4E97-B08C-3F330F0587E0}" type="parTrans" cxnId="{B7E2BB96-001B-4079-BD52-588984B523D7}">
      <dgm:prSet/>
      <dgm:spPr/>
      <dgm:t>
        <a:bodyPr/>
        <a:lstStyle/>
        <a:p>
          <a:endParaRPr lang="en-US"/>
        </a:p>
      </dgm:t>
    </dgm:pt>
    <dgm:pt modelId="{6B97C296-3BB1-416B-A324-4D1DF2A2244B}" type="sibTrans" cxnId="{B7E2BB96-001B-4079-BD52-588984B523D7}">
      <dgm:prSet/>
      <dgm:spPr/>
      <dgm:t>
        <a:bodyPr/>
        <a:lstStyle/>
        <a:p>
          <a:endParaRPr lang="en-US"/>
        </a:p>
      </dgm:t>
    </dgm:pt>
    <dgm:pt modelId="{264950A9-2012-4494-B46E-1B8AF465BB3C}">
      <dgm:prSet/>
      <dgm:spPr/>
      <dgm:t>
        <a:bodyPr/>
        <a:lstStyle/>
        <a:p>
          <a:pPr>
            <a:lnSpc>
              <a:spcPct val="100000"/>
            </a:lnSpc>
          </a:pPr>
          <a:r>
            <a:rPr lang="en-US" baseline="0" dirty="0"/>
            <a:t>Optional</a:t>
          </a:r>
        </a:p>
      </dgm:t>
    </dgm:pt>
    <dgm:pt modelId="{925F206C-3031-41BF-A195-59CAE3E8715A}" type="parTrans" cxnId="{2ECB00CF-0A85-4C59-BE84-82F4F8CF8B1C}">
      <dgm:prSet/>
      <dgm:spPr/>
      <dgm:t>
        <a:bodyPr/>
        <a:lstStyle/>
        <a:p>
          <a:endParaRPr lang="en-US"/>
        </a:p>
      </dgm:t>
    </dgm:pt>
    <dgm:pt modelId="{70F2047F-1080-41E5-8EF2-87A99E2ECA02}" type="sibTrans" cxnId="{2ECB00CF-0A85-4C59-BE84-82F4F8CF8B1C}">
      <dgm:prSet/>
      <dgm:spPr/>
      <dgm:t>
        <a:bodyPr/>
        <a:lstStyle/>
        <a:p>
          <a:endParaRPr lang="en-US"/>
        </a:p>
      </dgm:t>
    </dgm:pt>
    <dgm:pt modelId="{3915264F-6E47-486B-95AB-C5C37A3D9E32}">
      <dgm:prSet/>
      <dgm:spPr/>
      <dgm:t>
        <a:bodyPr/>
        <a:lstStyle/>
        <a:p>
          <a:pPr>
            <a:lnSpc>
              <a:spcPct val="100000"/>
            </a:lnSpc>
          </a:pPr>
          <a:r>
            <a:rPr lang="en-US" baseline="0" dirty="0"/>
            <a:t>Virtual </a:t>
          </a:r>
        </a:p>
      </dgm:t>
    </dgm:pt>
    <dgm:pt modelId="{1DE49C36-DA39-4467-A615-B051A73CD871}" type="parTrans" cxnId="{DE46A1FC-509A-478C-8F43-A712C21174C2}">
      <dgm:prSet/>
      <dgm:spPr/>
      <dgm:t>
        <a:bodyPr/>
        <a:lstStyle/>
        <a:p>
          <a:endParaRPr lang="en-US"/>
        </a:p>
      </dgm:t>
    </dgm:pt>
    <dgm:pt modelId="{43CF1555-5A0A-4EDB-9E29-2A3777B396FE}" type="sibTrans" cxnId="{DE46A1FC-509A-478C-8F43-A712C21174C2}">
      <dgm:prSet/>
      <dgm:spPr/>
      <dgm:t>
        <a:bodyPr/>
        <a:lstStyle/>
        <a:p>
          <a:endParaRPr lang="en-US"/>
        </a:p>
      </dgm:t>
    </dgm:pt>
    <dgm:pt modelId="{475C587A-1005-40E8-BF5C-48CB4A786616}">
      <dgm:prSet/>
      <dgm:spPr/>
      <dgm:t>
        <a:bodyPr/>
        <a:lstStyle/>
        <a:p>
          <a:pPr>
            <a:lnSpc>
              <a:spcPct val="100000"/>
            </a:lnSpc>
          </a:pPr>
          <a:r>
            <a:rPr lang="en-US" baseline="0" dirty="0"/>
            <a:t>Available/Open</a:t>
          </a:r>
        </a:p>
        <a:p>
          <a:pPr>
            <a:lnSpc>
              <a:spcPct val="100000"/>
            </a:lnSpc>
          </a:pPr>
          <a:r>
            <a:rPr lang="en-US" baseline="0" dirty="0"/>
            <a:t>Discuss metrics</a:t>
          </a:r>
        </a:p>
      </dgm:t>
    </dgm:pt>
    <dgm:pt modelId="{B78E49F8-3966-439C-A69E-970DCAF049CD}" type="parTrans" cxnId="{93DBFE93-8540-44EA-8D4E-528AE72A76EB}">
      <dgm:prSet/>
      <dgm:spPr/>
      <dgm:t>
        <a:bodyPr/>
        <a:lstStyle/>
        <a:p>
          <a:endParaRPr lang="en-US"/>
        </a:p>
      </dgm:t>
    </dgm:pt>
    <dgm:pt modelId="{F282C144-4856-4E86-80D1-79FDA0923644}" type="sibTrans" cxnId="{93DBFE93-8540-44EA-8D4E-528AE72A76EB}">
      <dgm:prSet/>
      <dgm:spPr/>
      <dgm:t>
        <a:bodyPr/>
        <a:lstStyle/>
        <a:p>
          <a:endParaRPr lang="en-US"/>
        </a:p>
      </dgm:t>
    </dgm:pt>
    <dgm:pt modelId="{66ACECD8-D808-465C-8BA5-927D556E85A5}">
      <dgm:prSet/>
      <dgm:spPr/>
      <dgm:t>
        <a:bodyPr/>
        <a:lstStyle/>
        <a:p>
          <a:pPr>
            <a:lnSpc>
              <a:spcPct val="100000"/>
            </a:lnSpc>
          </a:pPr>
          <a:r>
            <a:rPr lang="en-US" baseline="0" dirty="0"/>
            <a:t>Q&amp;A</a:t>
          </a:r>
        </a:p>
      </dgm:t>
    </dgm:pt>
    <dgm:pt modelId="{0714D26C-1B98-4FEA-BDF0-0BFD1C640E77}" type="parTrans" cxnId="{1CE975A7-9EDB-47F8-AD21-5B7F68D7BEC5}">
      <dgm:prSet/>
      <dgm:spPr/>
      <dgm:t>
        <a:bodyPr/>
        <a:lstStyle/>
        <a:p>
          <a:endParaRPr lang="en-US"/>
        </a:p>
      </dgm:t>
    </dgm:pt>
    <dgm:pt modelId="{0269B160-F112-43DB-AF5B-D4BA31EF5D09}" type="sibTrans" cxnId="{1CE975A7-9EDB-47F8-AD21-5B7F68D7BEC5}">
      <dgm:prSet/>
      <dgm:spPr/>
      <dgm:t>
        <a:bodyPr/>
        <a:lstStyle/>
        <a:p>
          <a:endParaRPr lang="en-US"/>
        </a:p>
      </dgm:t>
    </dgm:pt>
    <dgm:pt modelId="{B8D26A1F-43C7-436D-A65B-157230D25F62}" type="pres">
      <dgm:prSet presAssocID="{3DA00942-C80E-4D3C-8FDE-2DCDD90DDDE6}" presName="root" presStyleCnt="0">
        <dgm:presLayoutVars>
          <dgm:dir/>
          <dgm:resizeHandles val="exact"/>
        </dgm:presLayoutVars>
      </dgm:prSet>
      <dgm:spPr/>
    </dgm:pt>
    <dgm:pt modelId="{5A6F3CF7-83AD-46E8-85E3-56098B202D8A}" type="pres">
      <dgm:prSet presAssocID="{88C78868-92A2-4307-9D66-443088914B53}" presName="compNode" presStyleCnt="0"/>
      <dgm:spPr/>
    </dgm:pt>
    <dgm:pt modelId="{AFCCC832-E498-48EB-A508-803132990FA3}" type="pres">
      <dgm:prSet presAssocID="{88C78868-92A2-4307-9D66-443088914B53}" presName="iconRect" presStyleLbl="node1" presStyleIdx="0" presStyleCnt="2" custLinFactNeighborX="46613" custLinFactNeighborY="-4434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onitor"/>
        </a:ext>
      </dgm:extLst>
    </dgm:pt>
    <dgm:pt modelId="{D51B45A0-ABEC-4DFC-BEAC-DF1234183502}" type="pres">
      <dgm:prSet presAssocID="{88C78868-92A2-4307-9D66-443088914B53}" presName="iconSpace" presStyleCnt="0"/>
      <dgm:spPr/>
    </dgm:pt>
    <dgm:pt modelId="{0191B266-6CFA-4E70-A353-ED32ECE6570A}" type="pres">
      <dgm:prSet presAssocID="{88C78868-92A2-4307-9D66-443088914B53}" presName="parTx" presStyleLbl="revTx" presStyleIdx="0" presStyleCnt="4" custScaleX="72888" custLinFactNeighborX="-3868" custLinFactNeighborY="-95405">
        <dgm:presLayoutVars>
          <dgm:chMax val="0"/>
          <dgm:chPref val="0"/>
        </dgm:presLayoutVars>
      </dgm:prSet>
      <dgm:spPr/>
    </dgm:pt>
    <dgm:pt modelId="{3045317C-7F82-4AF5-A16B-6F0FCE2A6C2E}" type="pres">
      <dgm:prSet presAssocID="{88C78868-92A2-4307-9D66-443088914B53}" presName="txSpace" presStyleCnt="0"/>
      <dgm:spPr/>
    </dgm:pt>
    <dgm:pt modelId="{724085CC-FD59-4B7D-852A-9A2075377090}" type="pres">
      <dgm:prSet presAssocID="{88C78868-92A2-4307-9D66-443088914B53}" presName="desTx" presStyleLbl="revTx" presStyleIdx="1" presStyleCnt="4">
        <dgm:presLayoutVars/>
      </dgm:prSet>
      <dgm:spPr/>
    </dgm:pt>
    <dgm:pt modelId="{A6FF12F8-B2E1-4013-9B3A-283FD662F5B2}" type="pres">
      <dgm:prSet presAssocID="{C0A328C2-24ED-47B0-9E23-BA26B5879E57}" presName="sibTrans" presStyleCnt="0"/>
      <dgm:spPr/>
    </dgm:pt>
    <dgm:pt modelId="{F16CD85C-AB1A-4810-8839-5247460144AB}" type="pres">
      <dgm:prSet presAssocID="{1984B6CD-AC3D-46A8-ABA6-A59D9DC46ECB}" presName="compNode" presStyleCnt="0"/>
      <dgm:spPr/>
    </dgm:pt>
    <dgm:pt modelId="{58C327A1-0347-43C2-A415-91D2A24B0DAB}" type="pres">
      <dgm:prSet presAssocID="{1984B6CD-AC3D-46A8-ABA6-A59D9DC46ECB}" presName="iconRect" presStyleLbl="node1" presStyleIdx="1" presStyleCnt="2" custLinFactNeighborX="-18728" custLinFactNeighborY="-4204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eeting"/>
        </a:ext>
      </dgm:extLst>
    </dgm:pt>
    <dgm:pt modelId="{F92E2D48-CBE9-4BA7-A186-7356B09CB1B4}" type="pres">
      <dgm:prSet presAssocID="{1984B6CD-AC3D-46A8-ABA6-A59D9DC46ECB}" presName="iconSpace" presStyleCnt="0"/>
      <dgm:spPr/>
    </dgm:pt>
    <dgm:pt modelId="{4F673ABD-8A81-4654-86E0-28950673CEFA}" type="pres">
      <dgm:prSet presAssocID="{1984B6CD-AC3D-46A8-ABA6-A59D9DC46ECB}" presName="parTx" presStyleLbl="revTx" presStyleIdx="2" presStyleCnt="4" custLinFactNeighborX="-20380" custLinFactNeighborY="-90030">
        <dgm:presLayoutVars>
          <dgm:chMax val="0"/>
          <dgm:chPref val="0"/>
        </dgm:presLayoutVars>
      </dgm:prSet>
      <dgm:spPr/>
    </dgm:pt>
    <dgm:pt modelId="{E8D9F1F6-E899-4324-9055-6CB08B467332}" type="pres">
      <dgm:prSet presAssocID="{1984B6CD-AC3D-46A8-ABA6-A59D9DC46ECB}" presName="txSpace" presStyleCnt="0"/>
      <dgm:spPr/>
    </dgm:pt>
    <dgm:pt modelId="{5872FE0D-49C6-4F6B-848E-0C35D4069D28}" type="pres">
      <dgm:prSet presAssocID="{1984B6CD-AC3D-46A8-ABA6-A59D9DC46ECB}" presName="desTx" presStyleLbl="revTx" presStyleIdx="3" presStyleCnt="4" custScaleX="59041" custLinFactY="-100000" custLinFactNeighborX="-24980" custLinFactNeighborY="-133268">
        <dgm:presLayoutVars/>
      </dgm:prSet>
      <dgm:spPr/>
    </dgm:pt>
  </dgm:ptLst>
  <dgm:cxnLst>
    <dgm:cxn modelId="{C08EA910-F6AD-4D85-8693-3B97C638AC08}" type="presOf" srcId="{1984B6CD-AC3D-46A8-ABA6-A59D9DC46ECB}" destId="{4F673ABD-8A81-4654-86E0-28950673CEFA}" srcOrd="0" destOrd="0" presId="urn:microsoft.com/office/officeart/2018/2/layout/IconLabelDescriptionList"/>
    <dgm:cxn modelId="{FC6FB624-5635-4E9A-883E-203A290D0213}" type="presOf" srcId="{3DA00942-C80E-4D3C-8FDE-2DCDD90DDDE6}" destId="{B8D26A1F-43C7-436D-A65B-157230D25F62}" srcOrd="0" destOrd="0" presId="urn:microsoft.com/office/officeart/2018/2/layout/IconLabelDescriptionList"/>
    <dgm:cxn modelId="{1211E02F-03BC-4065-8D62-77A0BA93E674}" srcId="{3DA00942-C80E-4D3C-8FDE-2DCDD90DDDE6}" destId="{88C78868-92A2-4307-9D66-443088914B53}" srcOrd="0" destOrd="0" parTransId="{D6FCA813-6B8F-491A-B31B-4E71176055E0}" sibTransId="{C0A328C2-24ED-47B0-9E23-BA26B5879E57}"/>
    <dgm:cxn modelId="{2E1BE630-E3B7-4509-8D4D-679CF5D18DDD}" type="presOf" srcId="{264950A9-2012-4494-B46E-1B8AF465BB3C}" destId="{5872FE0D-49C6-4F6B-848E-0C35D4069D28}" srcOrd="0" destOrd="0" presId="urn:microsoft.com/office/officeart/2018/2/layout/IconLabelDescriptionList"/>
    <dgm:cxn modelId="{237E6C8F-4477-437D-B8CC-082EA37563AC}" type="presOf" srcId="{66ACECD8-D808-465C-8BA5-927D556E85A5}" destId="{5872FE0D-49C6-4F6B-848E-0C35D4069D28}" srcOrd="0" destOrd="3" presId="urn:microsoft.com/office/officeart/2018/2/layout/IconLabelDescriptionList"/>
    <dgm:cxn modelId="{93DBFE93-8540-44EA-8D4E-528AE72A76EB}" srcId="{1984B6CD-AC3D-46A8-ABA6-A59D9DC46ECB}" destId="{475C587A-1005-40E8-BF5C-48CB4A786616}" srcOrd="2" destOrd="0" parTransId="{B78E49F8-3966-439C-A69E-970DCAF049CD}" sibTransId="{F282C144-4856-4E86-80D1-79FDA0923644}"/>
    <dgm:cxn modelId="{B7E2BB96-001B-4079-BD52-588984B523D7}" srcId="{3DA00942-C80E-4D3C-8FDE-2DCDD90DDDE6}" destId="{1984B6CD-AC3D-46A8-ABA6-A59D9DC46ECB}" srcOrd="1" destOrd="0" parTransId="{9AAD7918-06EB-4E97-B08C-3F330F0587E0}" sibTransId="{6B97C296-3BB1-416B-A324-4D1DF2A2244B}"/>
    <dgm:cxn modelId="{1CE975A7-9EDB-47F8-AD21-5B7F68D7BEC5}" srcId="{1984B6CD-AC3D-46A8-ABA6-A59D9DC46ECB}" destId="{66ACECD8-D808-465C-8BA5-927D556E85A5}" srcOrd="3" destOrd="0" parTransId="{0714D26C-1B98-4FEA-BDF0-0BFD1C640E77}" sibTransId="{0269B160-F112-43DB-AF5B-D4BA31EF5D09}"/>
    <dgm:cxn modelId="{726195AD-7EFF-44A5-95F1-0A573569649E}" type="presOf" srcId="{475C587A-1005-40E8-BF5C-48CB4A786616}" destId="{5872FE0D-49C6-4F6B-848E-0C35D4069D28}" srcOrd="0" destOrd="2" presId="urn:microsoft.com/office/officeart/2018/2/layout/IconLabelDescriptionList"/>
    <dgm:cxn modelId="{2ECB00CF-0A85-4C59-BE84-82F4F8CF8B1C}" srcId="{1984B6CD-AC3D-46A8-ABA6-A59D9DC46ECB}" destId="{264950A9-2012-4494-B46E-1B8AF465BB3C}" srcOrd="0" destOrd="0" parTransId="{925F206C-3031-41BF-A195-59CAE3E8715A}" sibTransId="{70F2047F-1080-41E5-8EF2-87A99E2ECA02}"/>
    <dgm:cxn modelId="{AB7CCBDD-335A-4057-BE4A-4F1D568C63A0}" type="presOf" srcId="{88C78868-92A2-4307-9D66-443088914B53}" destId="{0191B266-6CFA-4E70-A353-ED32ECE6570A}" srcOrd="0" destOrd="0" presId="urn:microsoft.com/office/officeart/2018/2/layout/IconLabelDescriptionList"/>
    <dgm:cxn modelId="{21672DEA-DF37-4CAB-99FA-64C9534AA447}" type="presOf" srcId="{3915264F-6E47-486B-95AB-C5C37A3D9E32}" destId="{5872FE0D-49C6-4F6B-848E-0C35D4069D28}" srcOrd="0" destOrd="1" presId="urn:microsoft.com/office/officeart/2018/2/layout/IconLabelDescriptionList"/>
    <dgm:cxn modelId="{DE46A1FC-509A-478C-8F43-A712C21174C2}" srcId="{1984B6CD-AC3D-46A8-ABA6-A59D9DC46ECB}" destId="{3915264F-6E47-486B-95AB-C5C37A3D9E32}" srcOrd="1" destOrd="0" parTransId="{1DE49C36-DA39-4467-A615-B051A73CD871}" sibTransId="{43CF1555-5A0A-4EDB-9E29-2A3777B396FE}"/>
    <dgm:cxn modelId="{C732B72B-52E7-4BE9-BC20-7936E63DBCE4}" type="presParOf" srcId="{B8D26A1F-43C7-436D-A65B-157230D25F62}" destId="{5A6F3CF7-83AD-46E8-85E3-56098B202D8A}" srcOrd="0" destOrd="0" presId="urn:microsoft.com/office/officeart/2018/2/layout/IconLabelDescriptionList"/>
    <dgm:cxn modelId="{FC1D38C2-459E-4FCE-921E-C0E2E04BB002}" type="presParOf" srcId="{5A6F3CF7-83AD-46E8-85E3-56098B202D8A}" destId="{AFCCC832-E498-48EB-A508-803132990FA3}" srcOrd="0" destOrd="0" presId="urn:microsoft.com/office/officeart/2018/2/layout/IconLabelDescriptionList"/>
    <dgm:cxn modelId="{33BC9117-0507-419E-9BE3-91BA12CD7AB5}" type="presParOf" srcId="{5A6F3CF7-83AD-46E8-85E3-56098B202D8A}" destId="{D51B45A0-ABEC-4DFC-BEAC-DF1234183502}" srcOrd="1" destOrd="0" presId="urn:microsoft.com/office/officeart/2018/2/layout/IconLabelDescriptionList"/>
    <dgm:cxn modelId="{BEA4F3CA-4306-416A-9CFB-E33370FAA16D}" type="presParOf" srcId="{5A6F3CF7-83AD-46E8-85E3-56098B202D8A}" destId="{0191B266-6CFA-4E70-A353-ED32ECE6570A}" srcOrd="2" destOrd="0" presId="urn:microsoft.com/office/officeart/2018/2/layout/IconLabelDescriptionList"/>
    <dgm:cxn modelId="{745AECEB-0B5E-4AA6-A393-A3BC840CC5FA}" type="presParOf" srcId="{5A6F3CF7-83AD-46E8-85E3-56098B202D8A}" destId="{3045317C-7F82-4AF5-A16B-6F0FCE2A6C2E}" srcOrd="3" destOrd="0" presId="urn:microsoft.com/office/officeart/2018/2/layout/IconLabelDescriptionList"/>
    <dgm:cxn modelId="{A74264A7-80B1-4818-B19D-D2431ED46FB3}" type="presParOf" srcId="{5A6F3CF7-83AD-46E8-85E3-56098B202D8A}" destId="{724085CC-FD59-4B7D-852A-9A2075377090}" srcOrd="4" destOrd="0" presId="urn:microsoft.com/office/officeart/2018/2/layout/IconLabelDescriptionList"/>
    <dgm:cxn modelId="{5B85170F-AFF4-49C5-841A-9A77EB2CA764}" type="presParOf" srcId="{B8D26A1F-43C7-436D-A65B-157230D25F62}" destId="{A6FF12F8-B2E1-4013-9B3A-283FD662F5B2}" srcOrd="1" destOrd="0" presId="urn:microsoft.com/office/officeart/2018/2/layout/IconLabelDescriptionList"/>
    <dgm:cxn modelId="{0D614D24-0513-4FAD-AC67-C7A6070654E7}" type="presParOf" srcId="{B8D26A1F-43C7-436D-A65B-157230D25F62}" destId="{F16CD85C-AB1A-4810-8839-5247460144AB}" srcOrd="2" destOrd="0" presId="urn:microsoft.com/office/officeart/2018/2/layout/IconLabelDescriptionList"/>
    <dgm:cxn modelId="{759E7FDC-A2E2-4ED0-8257-F51C5C091998}" type="presParOf" srcId="{F16CD85C-AB1A-4810-8839-5247460144AB}" destId="{58C327A1-0347-43C2-A415-91D2A24B0DAB}" srcOrd="0" destOrd="0" presId="urn:microsoft.com/office/officeart/2018/2/layout/IconLabelDescriptionList"/>
    <dgm:cxn modelId="{258E8539-4714-448D-8FAE-E86053EB06A4}" type="presParOf" srcId="{F16CD85C-AB1A-4810-8839-5247460144AB}" destId="{F92E2D48-CBE9-4BA7-A186-7356B09CB1B4}" srcOrd="1" destOrd="0" presId="urn:microsoft.com/office/officeart/2018/2/layout/IconLabelDescriptionList"/>
    <dgm:cxn modelId="{D925B2CE-4C0D-4C91-89EF-0CCB2BDB1D5E}" type="presParOf" srcId="{F16CD85C-AB1A-4810-8839-5247460144AB}" destId="{4F673ABD-8A81-4654-86E0-28950673CEFA}" srcOrd="2" destOrd="0" presId="urn:microsoft.com/office/officeart/2018/2/layout/IconLabelDescriptionList"/>
    <dgm:cxn modelId="{EE0D5184-2F1D-4BEE-8443-D6DE04729517}" type="presParOf" srcId="{F16CD85C-AB1A-4810-8839-5247460144AB}" destId="{E8D9F1F6-E899-4324-9055-6CB08B467332}" srcOrd="3" destOrd="0" presId="urn:microsoft.com/office/officeart/2018/2/layout/IconLabelDescriptionList"/>
    <dgm:cxn modelId="{2B16CB04-D06E-4C79-A06A-3663F908D1ED}" type="presParOf" srcId="{F16CD85C-AB1A-4810-8839-5247460144AB}" destId="{5872FE0D-49C6-4F6B-848E-0C35D4069D28}" srcOrd="4" destOrd="0" presId="urn:microsoft.com/office/officeart/2018/2/layout/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C78E8D-65EF-D24A-99E1-25F96AAD7B08}">
      <dsp:nvSpPr>
        <dsp:cNvPr id="0" name=""/>
        <dsp:cNvSpPr/>
      </dsp:nvSpPr>
      <dsp:spPr>
        <a:xfrm>
          <a:off x="-41966" y="215598"/>
          <a:ext cx="3745992" cy="4226527"/>
        </a:xfrm>
        <a:prstGeom prst="pie">
          <a:avLst>
            <a:gd name="adj1" fmla="val 5400000"/>
            <a:gd name="adj2" fmla="val 16200000"/>
          </a:avLst>
        </a:prstGeom>
        <a:solidFill>
          <a:schemeClr val="accent6">
            <a:lumMod val="40000"/>
            <a:lumOff val="60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C3E2D51-C04A-5540-A963-4CAD6CCF45D2}">
      <dsp:nvSpPr>
        <dsp:cNvPr id="0" name=""/>
        <dsp:cNvSpPr/>
      </dsp:nvSpPr>
      <dsp:spPr>
        <a:xfrm>
          <a:off x="1829828" y="216535"/>
          <a:ext cx="4372727" cy="4224654"/>
        </a:xfrm>
        <a:prstGeom prst="rect">
          <a:avLst/>
        </a:prstGeom>
        <a:solidFill>
          <a:schemeClr val="accent6">
            <a:lumMod val="40000"/>
            <a:lumOff val="6000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6">
                  <a:lumMod val="75000"/>
                </a:schemeClr>
              </a:solidFill>
            </a:rPr>
            <a:t>Better Health</a:t>
          </a:r>
          <a:endParaRPr lang="en-US" sz="2000" strike="noStrike" kern="1200" baseline="0"/>
        </a:p>
      </dsp:txBody>
      <dsp:txXfrm>
        <a:off x="1829828" y="216535"/>
        <a:ext cx="2186363" cy="675944"/>
      </dsp:txXfrm>
    </dsp:sp>
    <dsp:sp modelId="{1AC7D1B0-26FC-449A-A9AA-5EED257FBE6E}">
      <dsp:nvSpPr>
        <dsp:cNvPr id="0" name=""/>
        <dsp:cNvSpPr/>
      </dsp:nvSpPr>
      <dsp:spPr>
        <a:xfrm>
          <a:off x="351363" y="1055225"/>
          <a:ext cx="2959333" cy="2959333"/>
        </a:xfrm>
        <a:prstGeom prst="pie">
          <a:avLst>
            <a:gd name="adj1" fmla="val 5400000"/>
            <a:gd name="adj2" fmla="val 16200000"/>
          </a:avLst>
        </a:prstGeom>
        <a:solidFill>
          <a:schemeClr val="accent5">
            <a:lumMod val="40000"/>
            <a:lumOff val="60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B3D655B-4F62-4415-BAFC-CAB7B0F93FC7}">
      <dsp:nvSpPr>
        <dsp:cNvPr id="0" name=""/>
        <dsp:cNvSpPr/>
      </dsp:nvSpPr>
      <dsp:spPr>
        <a:xfrm>
          <a:off x="1831390" y="1071590"/>
          <a:ext cx="4411929" cy="2938973"/>
        </a:xfrm>
        <a:prstGeom prst="rect">
          <a:avLst/>
        </a:prstGeom>
        <a:solidFill>
          <a:schemeClr val="accent5">
            <a:lumMod val="40000"/>
            <a:lumOff val="60000"/>
            <a:alpha val="9000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6">
                  <a:lumMod val="75000"/>
                </a:schemeClr>
              </a:solidFill>
            </a:rPr>
            <a:t>Better Care</a:t>
          </a:r>
        </a:p>
      </dsp:txBody>
      <dsp:txXfrm>
        <a:off x="1831390" y="1071590"/>
        <a:ext cx="2205964" cy="595235"/>
      </dsp:txXfrm>
    </dsp:sp>
    <dsp:sp modelId="{218CA4AF-0C9E-49CD-A8B0-6FA43969837F}">
      <dsp:nvSpPr>
        <dsp:cNvPr id="0" name=""/>
        <dsp:cNvSpPr/>
      </dsp:nvSpPr>
      <dsp:spPr>
        <a:xfrm>
          <a:off x="744692" y="1654583"/>
          <a:ext cx="2172675" cy="2172675"/>
        </a:xfrm>
        <a:prstGeom prst="pie">
          <a:avLst>
            <a:gd name="adj1" fmla="val 5400000"/>
            <a:gd name="adj2" fmla="val 16200000"/>
          </a:avLst>
        </a:prstGeom>
        <a:solidFill>
          <a:schemeClr val="accent4">
            <a:lumMod val="40000"/>
            <a:lumOff val="60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286A85B-4E80-4CFC-8191-4D217197B572}">
      <dsp:nvSpPr>
        <dsp:cNvPr id="0" name=""/>
        <dsp:cNvSpPr/>
      </dsp:nvSpPr>
      <dsp:spPr>
        <a:xfrm>
          <a:off x="1831029" y="1654583"/>
          <a:ext cx="4370323" cy="2172675"/>
        </a:xfrm>
        <a:prstGeom prst="rect">
          <a:avLst/>
        </a:prstGeom>
        <a:solidFill>
          <a:schemeClr val="accent4">
            <a:lumMod val="40000"/>
            <a:lumOff val="6000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6">
                  <a:lumMod val="75000"/>
                </a:schemeClr>
              </a:solidFill>
            </a:rPr>
            <a:t>Better Provider Systems</a:t>
          </a:r>
        </a:p>
      </dsp:txBody>
      <dsp:txXfrm>
        <a:off x="1831029" y="1654583"/>
        <a:ext cx="2185161" cy="599358"/>
      </dsp:txXfrm>
    </dsp:sp>
    <dsp:sp modelId="{37A2CCA9-931C-4F1F-8546-CC20EC0EC83E}">
      <dsp:nvSpPr>
        <dsp:cNvPr id="0" name=""/>
        <dsp:cNvSpPr/>
      </dsp:nvSpPr>
      <dsp:spPr>
        <a:xfrm>
          <a:off x="1138021" y="2253942"/>
          <a:ext cx="1386017" cy="1386017"/>
        </a:xfrm>
        <a:prstGeom prst="pie">
          <a:avLst>
            <a:gd name="adj1" fmla="val 5400000"/>
            <a:gd name="adj2" fmla="val 16200000"/>
          </a:avLst>
        </a:prstGeom>
        <a:solidFill>
          <a:schemeClr val="accent2">
            <a:lumMod val="40000"/>
            <a:lumOff val="60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F2827FD-B08B-4787-899A-E4F5AFD6DA81}">
      <dsp:nvSpPr>
        <dsp:cNvPr id="0" name=""/>
        <dsp:cNvSpPr/>
      </dsp:nvSpPr>
      <dsp:spPr>
        <a:xfrm>
          <a:off x="1831029" y="2253942"/>
          <a:ext cx="4370323" cy="1386017"/>
        </a:xfrm>
        <a:prstGeom prst="rect">
          <a:avLst/>
        </a:prstGeom>
        <a:solidFill>
          <a:schemeClr val="accent2">
            <a:lumMod val="40000"/>
            <a:lumOff val="6000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6">
                  <a:lumMod val="75000"/>
                </a:schemeClr>
              </a:solidFill>
            </a:rPr>
            <a:t>Better Value</a:t>
          </a:r>
        </a:p>
      </dsp:txBody>
      <dsp:txXfrm>
        <a:off x="1831029" y="2253942"/>
        <a:ext cx="2185161" cy="599358"/>
      </dsp:txXfrm>
    </dsp:sp>
    <dsp:sp modelId="{1DAC09AB-E730-43E9-8E5B-411BE7416DB2}">
      <dsp:nvSpPr>
        <dsp:cNvPr id="0" name=""/>
        <dsp:cNvSpPr/>
      </dsp:nvSpPr>
      <dsp:spPr>
        <a:xfrm>
          <a:off x="1531350" y="2853301"/>
          <a:ext cx="599358" cy="599358"/>
        </a:xfrm>
        <a:prstGeom prst="pie">
          <a:avLst>
            <a:gd name="adj1" fmla="val 5400000"/>
            <a:gd name="adj2" fmla="val 16200000"/>
          </a:avLst>
        </a:prstGeom>
        <a:solidFill>
          <a:schemeClr val="accent3">
            <a:lumMod val="60000"/>
            <a:lumOff val="40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FE4A42C-98D3-407F-888C-BD57B9FCCC91}">
      <dsp:nvSpPr>
        <dsp:cNvPr id="0" name=""/>
        <dsp:cNvSpPr/>
      </dsp:nvSpPr>
      <dsp:spPr>
        <a:xfrm>
          <a:off x="1831029" y="2853301"/>
          <a:ext cx="4370323" cy="599358"/>
        </a:xfrm>
        <a:prstGeom prst="rect">
          <a:avLst/>
        </a:prstGeom>
        <a:solidFill>
          <a:schemeClr val="accent3">
            <a:lumMod val="60000"/>
            <a:lumOff val="4000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6">
                  <a:lumMod val="75000"/>
                </a:schemeClr>
              </a:solidFill>
            </a:rPr>
            <a:t>Better Equity</a:t>
          </a:r>
        </a:p>
      </dsp:txBody>
      <dsp:txXfrm>
        <a:off x="1831029" y="2853301"/>
        <a:ext cx="2185161" cy="599358"/>
      </dsp:txXfrm>
    </dsp:sp>
    <dsp:sp modelId="{BB0E763A-ED34-904E-9286-C45B67B1BF37}">
      <dsp:nvSpPr>
        <dsp:cNvPr id="0" name=""/>
        <dsp:cNvSpPr/>
      </dsp:nvSpPr>
      <dsp:spPr>
        <a:xfrm>
          <a:off x="3925595" y="315098"/>
          <a:ext cx="2185161" cy="655548"/>
        </a:xfrm>
        <a:prstGeom prst="rect">
          <a:avLst/>
        </a:prstGeom>
        <a:noFill/>
        <a:ln w="19050" cap="rnd"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marL="57150" lvl="1" indent="-57150" algn="l" defTabSz="222250">
            <a:lnSpc>
              <a:spcPct val="90000"/>
            </a:lnSpc>
            <a:spcBef>
              <a:spcPct val="0"/>
            </a:spcBef>
            <a:spcAft>
              <a:spcPct val="15000"/>
            </a:spcAft>
            <a:buChar char="•"/>
          </a:pPr>
          <a:r>
            <a:rPr lang="en-US" sz="500" i="0" kern="1200"/>
            <a:t>MSHN will improve its population and integrated health </a:t>
          </a:r>
          <a:r>
            <a:rPr lang="en-US" sz="500" i="0" strike="noStrike" kern="1200" baseline="0"/>
            <a:t>activities.</a:t>
          </a:r>
          <a:endParaRPr lang="en-US" sz="500" i="0" kern="1200">
            <a:solidFill>
              <a:sysClr val="windowText" lastClr="000000"/>
            </a:solidFill>
          </a:endParaRPr>
        </a:p>
        <a:p>
          <a:pPr marL="57150" lvl="1" indent="-57150" algn="l" defTabSz="222250">
            <a:lnSpc>
              <a:spcPct val="90000"/>
            </a:lnSpc>
            <a:spcBef>
              <a:spcPct val="0"/>
            </a:spcBef>
            <a:spcAft>
              <a:spcPct val="15000"/>
            </a:spcAft>
            <a:buChar char="•"/>
          </a:pPr>
          <a:r>
            <a:rPr lang="en-US" sz="500" i="0" kern="1200"/>
            <a:t>MSHN will </a:t>
          </a:r>
          <a:r>
            <a:rPr lang="en-US" sz="500" i="0" kern="1200">
              <a:solidFill>
                <a:sysClr val="windowText" lastClr="000000"/>
              </a:solidFill>
            </a:rPr>
            <a:t>improve behavioral health services and supports, inclusive of all populations served and will develop and implement behavioral health and opioid health homes and other regional strategies to impact opioid and other substance use disorders.</a:t>
          </a:r>
        </a:p>
        <a:p>
          <a:pPr marL="57150" lvl="1" indent="-57150" algn="l" defTabSz="222250">
            <a:lnSpc>
              <a:spcPct val="90000"/>
            </a:lnSpc>
            <a:spcBef>
              <a:spcPct val="0"/>
            </a:spcBef>
            <a:spcAft>
              <a:spcPct val="15000"/>
            </a:spcAft>
            <a:buChar char="•"/>
          </a:pPr>
          <a:r>
            <a:rPr lang="en-US" sz="500" i="0" kern="1200">
              <a:solidFill>
                <a:sysClr val="windowText" lastClr="000000"/>
              </a:solidFill>
            </a:rPr>
            <a:t>MSHN will lead local and statewide key initiatives, including complex care management, population health, expansion of Medication Assisted Treatment, physical health integration at the point of service so that health equity and health outcomes are improved for all beneficiaries.</a:t>
          </a:r>
        </a:p>
      </dsp:txBody>
      <dsp:txXfrm>
        <a:off x="3925595" y="315098"/>
        <a:ext cx="2185161" cy="655548"/>
      </dsp:txXfrm>
    </dsp:sp>
    <dsp:sp modelId="{F633B338-EE0B-4933-9D66-24926F17E3FB}">
      <dsp:nvSpPr>
        <dsp:cNvPr id="0" name=""/>
        <dsp:cNvSpPr/>
      </dsp:nvSpPr>
      <dsp:spPr>
        <a:xfrm>
          <a:off x="3932259" y="1055225"/>
          <a:ext cx="2353026" cy="599358"/>
        </a:xfrm>
        <a:prstGeom prst="rect">
          <a:avLst/>
        </a:prstGeom>
        <a:noFill/>
        <a:ln w="19050" cap="rnd"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marL="57150" lvl="1" indent="-57150" algn="l" defTabSz="222250">
            <a:lnSpc>
              <a:spcPct val="90000"/>
            </a:lnSpc>
            <a:spcBef>
              <a:spcPct val="0"/>
            </a:spcBef>
            <a:spcAft>
              <a:spcPct val="15000"/>
            </a:spcAft>
            <a:buChar char="•"/>
          </a:pPr>
          <a:r>
            <a:rPr lang="en-US" sz="500" b="0" kern="1200"/>
            <a:t>MSHN will improve access to services and supports across the region.</a:t>
          </a:r>
          <a:endParaRPr lang="en-US" sz="500" kern="1200"/>
        </a:p>
        <a:p>
          <a:pPr marL="57150" lvl="1" indent="-57150" algn="l" defTabSz="222250">
            <a:lnSpc>
              <a:spcPct val="90000"/>
            </a:lnSpc>
            <a:spcBef>
              <a:spcPct val="0"/>
            </a:spcBef>
            <a:spcAft>
              <a:spcPct val="15000"/>
            </a:spcAft>
            <a:buChar char="•"/>
          </a:pPr>
          <a:r>
            <a:rPr lang="en-US" sz="500" b="0" kern="1200"/>
            <a:t>MSHN will enhance regional quality and compliance.</a:t>
          </a:r>
        </a:p>
      </dsp:txBody>
      <dsp:txXfrm>
        <a:off x="3932259" y="1055225"/>
        <a:ext cx="2353026" cy="599358"/>
      </dsp:txXfrm>
    </dsp:sp>
    <dsp:sp modelId="{155A6F77-7D93-4DDA-B120-A8AB1232E62F}">
      <dsp:nvSpPr>
        <dsp:cNvPr id="0" name=""/>
        <dsp:cNvSpPr/>
      </dsp:nvSpPr>
      <dsp:spPr>
        <a:xfrm>
          <a:off x="3940454" y="1654583"/>
          <a:ext cx="2336637" cy="599358"/>
        </a:xfrm>
        <a:prstGeom prst="rect">
          <a:avLst/>
        </a:prstGeom>
        <a:noFill/>
        <a:ln w="19050" cap="rnd"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marL="57150" lvl="1" indent="-57150" algn="l" defTabSz="222250">
            <a:lnSpc>
              <a:spcPct val="90000"/>
            </a:lnSpc>
            <a:spcBef>
              <a:spcPct val="0"/>
            </a:spcBef>
            <a:spcAft>
              <a:spcPct val="15000"/>
            </a:spcAft>
            <a:buChar char="•"/>
          </a:pPr>
          <a:r>
            <a:rPr lang="en-US" sz="500" kern="1200"/>
            <a:t>MSHN ensures that it engages a provider network with adequate capacity and competency.</a:t>
          </a:r>
        </a:p>
        <a:p>
          <a:pPr marL="57150" lvl="1" indent="-57150" algn="l" defTabSz="222250">
            <a:lnSpc>
              <a:spcPct val="90000"/>
            </a:lnSpc>
            <a:spcBef>
              <a:spcPct val="0"/>
            </a:spcBef>
            <a:spcAft>
              <a:spcPct val="15000"/>
            </a:spcAft>
            <a:buChar char="•"/>
          </a:pPr>
          <a:r>
            <a:rPr lang="en-US" sz="500" kern="1200"/>
            <a:t>MSHN will advocate for public policies that promote an adequately compensated, safe, effective and well trained workforce.</a:t>
          </a:r>
        </a:p>
        <a:p>
          <a:pPr marL="57150" lvl="1" indent="-57150" algn="l" defTabSz="222250">
            <a:lnSpc>
              <a:spcPct val="90000"/>
            </a:lnSpc>
            <a:spcBef>
              <a:spcPct val="0"/>
            </a:spcBef>
            <a:spcAft>
              <a:spcPct val="15000"/>
            </a:spcAft>
            <a:buChar char="•"/>
          </a:pPr>
          <a:r>
            <a:rPr lang="en-US" sz="500" kern="1200"/>
            <a:t>MSHN will ensure adequate internal capacity to accomplish its responsibilities effectively and efficiently.</a:t>
          </a:r>
        </a:p>
        <a:p>
          <a:pPr marL="57150" lvl="1" indent="-57150" algn="l" defTabSz="222250">
            <a:lnSpc>
              <a:spcPct val="90000"/>
            </a:lnSpc>
            <a:spcBef>
              <a:spcPct val="0"/>
            </a:spcBef>
            <a:spcAft>
              <a:spcPct val="15000"/>
            </a:spcAft>
            <a:buChar char="•"/>
          </a:pPr>
          <a:r>
            <a:rPr lang="en-US" sz="500" kern="1200"/>
            <a:t>MSHN will partner with MDHHS and others to ensure capacity and competency to implement regional and stratewide innovative programming.</a:t>
          </a:r>
        </a:p>
      </dsp:txBody>
      <dsp:txXfrm>
        <a:off x="3940454" y="1654583"/>
        <a:ext cx="2336637" cy="599358"/>
      </dsp:txXfrm>
    </dsp:sp>
    <dsp:sp modelId="{38300629-B58D-4423-83FF-CF8E51E1F8A3}">
      <dsp:nvSpPr>
        <dsp:cNvPr id="0" name=""/>
        <dsp:cNvSpPr/>
      </dsp:nvSpPr>
      <dsp:spPr>
        <a:xfrm>
          <a:off x="3944791" y="2253942"/>
          <a:ext cx="2327962" cy="599358"/>
        </a:xfrm>
        <a:prstGeom prst="rect">
          <a:avLst/>
        </a:prstGeom>
        <a:noFill/>
        <a:ln w="19050" cap="rnd"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marL="57150" lvl="1" indent="-57150" algn="l" defTabSz="222250">
            <a:lnSpc>
              <a:spcPct val="90000"/>
            </a:lnSpc>
            <a:spcBef>
              <a:spcPct val="0"/>
            </a:spcBef>
            <a:spcAft>
              <a:spcPct val="15000"/>
            </a:spcAft>
            <a:buChar char="•"/>
          </a:pPr>
          <a:r>
            <a:rPr lang="en-US" sz="500" b="0" kern="1200"/>
            <a:t>Public Resources are used efficiently and effectively.</a:t>
          </a:r>
          <a:endParaRPr lang="en-US" sz="500" kern="1200"/>
        </a:p>
        <a:p>
          <a:pPr marL="57150" lvl="1" indent="-57150" algn="l" defTabSz="222250">
            <a:lnSpc>
              <a:spcPct val="90000"/>
            </a:lnSpc>
            <a:spcBef>
              <a:spcPct val="0"/>
            </a:spcBef>
            <a:spcAft>
              <a:spcPct val="15000"/>
            </a:spcAft>
            <a:buChar char="•"/>
          </a:pPr>
          <a:r>
            <a:rPr lang="en-US" sz="500" b="0" kern="1200"/>
            <a:t>Regional public policy leadership supports improved health outcomes and system stability.</a:t>
          </a:r>
        </a:p>
        <a:p>
          <a:pPr marL="57150" lvl="1" indent="-57150" algn="l" defTabSz="222250">
            <a:lnSpc>
              <a:spcPct val="90000"/>
            </a:lnSpc>
            <a:spcBef>
              <a:spcPct val="0"/>
            </a:spcBef>
            <a:spcAft>
              <a:spcPct val="15000"/>
            </a:spcAft>
            <a:buChar char="•"/>
          </a:pPr>
          <a:r>
            <a:rPr lang="en-US" sz="500" b="0" kern="1200"/>
            <a:t>MSHN will expand value-based purchasing and financing systems and will develop financing structures to incentivize performance based on adopted outcomes measures.</a:t>
          </a:r>
        </a:p>
      </dsp:txBody>
      <dsp:txXfrm>
        <a:off x="3944791" y="2253942"/>
        <a:ext cx="2327962" cy="59935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CCC832-E498-48EB-A508-803132990FA3}">
      <dsp:nvSpPr>
        <dsp:cNvPr id="0" name=""/>
        <dsp:cNvSpPr/>
      </dsp:nvSpPr>
      <dsp:spPr>
        <a:xfrm>
          <a:off x="651853" y="679981"/>
          <a:ext cx="1380712" cy="138071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191B266-6CFA-4E70-A353-ED32ECE6570A}">
      <dsp:nvSpPr>
        <dsp:cNvPr id="0" name=""/>
        <dsp:cNvSpPr/>
      </dsp:nvSpPr>
      <dsp:spPr>
        <a:xfrm>
          <a:off x="287098" y="2199384"/>
          <a:ext cx="2097836" cy="591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b="1"/>
          </a:pPr>
          <a:r>
            <a:rPr lang="en-US" sz="2000" kern="1200" dirty="0"/>
            <a:t>Live on Website March 18</a:t>
          </a:r>
        </a:p>
      </dsp:txBody>
      <dsp:txXfrm>
        <a:off x="287098" y="2199384"/>
        <a:ext cx="2097836" cy="591734"/>
      </dsp:txXfrm>
    </dsp:sp>
    <dsp:sp modelId="{724085CC-FD59-4B7D-852A-9A2075377090}">
      <dsp:nvSpPr>
        <dsp:cNvPr id="0" name=""/>
        <dsp:cNvSpPr/>
      </dsp:nvSpPr>
      <dsp:spPr>
        <a:xfrm>
          <a:off x="8261" y="3397955"/>
          <a:ext cx="3944893" cy="8979"/>
        </a:xfrm>
        <a:prstGeom prst="rect">
          <a:avLst/>
        </a:prstGeom>
        <a:noFill/>
        <a:ln>
          <a:noFill/>
        </a:ln>
        <a:effectLst/>
      </dsp:spPr>
      <dsp:style>
        <a:lnRef idx="0">
          <a:scrgbClr r="0" g="0" b="0"/>
        </a:lnRef>
        <a:fillRef idx="0">
          <a:scrgbClr r="0" g="0" b="0"/>
        </a:fillRef>
        <a:effectRef idx="0">
          <a:scrgbClr r="0" g="0" b="0"/>
        </a:effectRef>
        <a:fontRef idx="minor"/>
      </dsp:style>
    </dsp:sp>
    <dsp:sp modelId="{58C327A1-0347-43C2-A415-91D2A24B0DAB}">
      <dsp:nvSpPr>
        <dsp:cNvPr id="0" name=""/>
        <dsp:cNvSpPr/>
      </dsp:nvSpPr>
      <dsp:spPr>
        <a:xfrm>
          <a:off x="4384932" y="667272"/>
          <a:ext cx="1380712" cy="138071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F673ABD-8A81-4654-86E0-28950673CEFA}">
      <dsp:nvSpPr>
        <dsp:cNvPr id="0" name=""/>
        <dsp:cNvSpPr/>
      </dsp:nvSpPr>
      <dsp:spPr>
        <a:xfrm>
          <a:off x="3839542" y="2186683"/>
          <a:ext cx="3944893" cy="591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100000"/>
            </a:lnSpc>
            <a:spcBef>
              <a:spcPct val="0"/>
            </a:spcBef>
            <a:spcAft>
              <a:spcPct val="35000"/>
            </a:spcAft>
            <a:buNone/>
            <a:defRPr b="1"/>
          </a:pPr>
          <a:r>
            <a:rPr lang="en-US" sz="2000" kern="1200" dirty="0"/>
            <a:t>Quarterly Data Workgroup</a:t>
          </a:r>
        </a:p>
      </dsp:txBody>
      <dsp:txXfrm>
        <a:off x="3839542" y="2186683"/>
        <a:ext cx="3944893" cy="591734"/>
      </dsp:txXfrm>
    </dsp:sp>
    <dsp:sp modelId="{5872FE0D-49C6-4F6B-848E-0C35D4069D28}">
      <dsp:nvSpPr>
        <dsp:cNvPr id="0" name=""/>
        <dsp:cNvSpPr/>
      </dsp:nvSpPr>
      <dsp:spPr>
        <a:xfrm>
          <a:off x="4538588" y="2828212"/>
          <a:ext cx="1376470" cy="1870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66750">
            <a:lnSpc>
              <a:spcPct val="100000"/>
            </a:lnSpc>
            <a:spcBef>
              <a:spcPct val="0"/>
            </a:spcBef>
            <a:spcAft>
              <a:spcPct val="35000"/>
            </a:spcAft>
            <a:buNone/>
          </a:pPr>
          <a:r>
            <a:rPr lang="en-US" sz="1500" kern="1200" baseline="0" dirty="0"/>
            <a:t>Optional</a:t>
          </a:r>
        </a:p>
        <a:p>
          <a:pPr marL="0" lvl="0" indent="0" algn="l" defTabSz="666750">
            <a:lnSpc>
              <a:spcPct val="100000"/>
            </a:lnSpc>
            <a:spcBef>
              <a:spcPct val="0"/>
            </a:spcBef>
            <a:spcAft>
              <a:spcPct val="35000"/>
            </a:spcAft>
            <a:buNone/>
          </a:pPr>
          <a:r>
            <a:rPr lang="en-US" sz="1500" kern="1200" baseline="0" dirty="0"/>
            <a:t>Virtual </a:t>
          </a:r>
        </a:p>
        <a:p>
          <a:pPr marL="0" lvl="0" indent="0" algn="l" defTabSz="666750">
            <a:lnSpc>
              <a:spcPct val="100000"/>
            </a:lnSpc>
            <a:spcBef>
              <a:spcPct val="0"/>
            </a:spcBef>
            <a:spcAft>
              <a:spcPct val="35000"/>
            </a:spcAft>
            <a:buNone/>
          </a:pPr>
          <a:r>
            <a:rPr lang="en-US" sz="1500" kern="1200" baseline="0" dirty="0"/>
            <a:t>Available/Open</a:t>
          </a:r>
        </a:p>
        <a:p>
          <a:pPr marL="0" lvl="0" indent="0" algn="l" defTabSz="666750">
            <a:lnSpc>
              <a:spcPct val="100000"/>
            </a:lnSpc>
            <a:spcBef>
              <a:spcPct val="0"/>
            </a:spcBef>
            <a:spcAft>
              <a:spcPct val="35000"/>
            </a:spcAft>
            <a:buNone/>
          </a:pPr>
          <a:r>
            <a:rPr lang="en-US" sz="1500" kern="1200" baseline="0" dirty="0"/>
            <a:t>Discuss metrics</a:t>
          </a:r>
        </a:p>
        <a:p>
          <a:pPr marL="0" lvl="0" indent="0" algn="l" defTabSz="666750">
            <a:lnSpc>
              <a:spcPct val="100000"/>
            </a:lnSpc>
            <a:spcBef>
              <a:spcPct val="0"/>
            </a:spcBef>
            <a:spcAft>
              <a:spcPct val="35000"/>
            </a:spcAft>
            <a:buNone/>
          </a:pPr>
          <a:r>
            <a:rPr lang="en-US" sz="1500" kern="1200" baseline="0" dirty="0"/>
            <a:t>Q&amp;A</a:t>
          </a:r>
        </a:p>
      </dsp:txBody>
      <dsp:txXfrm>
        <a:off x="4538588" y="2828212"/>
        <a:ext cx="1376470" cy="187005"/>
      </dsp:txXfrm>
    </dsp:sp>
  </dsp:spTree>
</dsp:drawing>
</file>

<file path=ppt/diagrams/layout1.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6T20:12:19.722"/>
    </inkml:context>
    <inkml:brush xml:id="br0">
      <inkml:brushProperty name="width" value="0.05" units="cm"/>
      <inkml:brushProperty name="height" value="0.05" units="cm"/>
    </inkml:brush>
  </inkml:definitions>
  <inkml:trace contextRef="#ctx0" brushRef="#br0">1 306 24575,'17'-1'0,"0"0"0,0-2 0,31-8 0,-1 0 0,238-48-47,644-115-480,-748 151 431,1 8 1,0 7-1,211 20 1,-315-5 95,-1 4 0,0 3 0,-1 4 0,0 3 0,81 34 0,-118-38 0,-1 1 0,0 2 0,-1 2 0,-2 1 0,0 2 0,-1 1 0,-2 2 0,-1 1 0,-1 2 0,51 67 0,-59-65 4,-2 1 1,-1 1-1,-1 1 1,-3 0-1,0 1 1,-3 0-1,11 52 1,-14-40 1,-3 1 0,-2 0 0,-2 0 0,-2-1 0,-8 65 0,-2-43-24,-3-1 0,-3 0 0,-31 80 0,14-63-126,-87 160 0,44-123-162,-5-4 0,-5-4 0,-5-4-1,-181 173 1,74-107 352,-363 249-1,274-239-45,38-39 0,50-40 0,155-86 0,-1-1 0,-1-3 0,-53 16 0,92-34 0,0 1 0,0-1 0,0 0 0,-12 0 0,18-1 12,0 0-1,0 0 1,0 0 0,0 0 0,0 0-1,0-1 1,0 1 0,0 0 0,0-1-1,0 1 1,0 0 0,0-1 0,0 1-1,0-1 1,-1-1 0,2 2-32,0 0 0,-1-1-1,1 1 1,0-1 0,0 1 0,-1-1 0,1 1-1,0-1 1,0 1 0,0-1 0,0 1 0,0-1 0,0 1-1,0-1 1,0 0 0,0 1 0,0-1 0,0 1-1,0-1 1,0 1 0,1-1 0,-1 1 0,0-1-1,0 1 1,1-1 0,7-12-5150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3-20T16:20:48.199"/>
    </inkml:context>
    <inkml:brush xml:id="br0">
      <inkml:brushProperty name="width" value="0.1" units="cm"/>
      <inkml:brushProperty name="height" value="0.1" units="cm"/>
    </inkml:brush>
  </inkml:definitions>
  <inkml:trace contextRef="#ctx0" brushRef="#br0">12073 10510 16383 0 0,'12'26'0'0'0,"18"36"0"0"0,40 34 0 0 0,61 21 0 0 0,85 5 0 0 0,100 6 0 0 0,123 4 0 0 0,-13-19 0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6T20:12:20.334"/>
    </inkml:context>
    <inkml:brush xml:id="br0">
      <inkml:brushProperty name="width" value="0.05" units="cm"/>
      <inkml:brushProperty name="height" value="0.05" units="cm"/>
    </inkml:brush>
  </inkml:definitions>
  <inkml:trace contextRef="#ctx0" brushRef="#br0">1185 1 24575,'-3'5'0,"-52"113"0,-687 1211-1433,593-1097 1430,-40 63 64,178-277 17,1 0-1,-12 29 1,21-46-75,0 1 1,1-1-1,-1 1 1,1-1-1,0 1 1,-1 0 0,1-1-1,0 1 1,0-1-1,0 1 1,0 0 0,0-1-1,1 1 1,-1 0-1,1 2 1,0-3-4,-1-1 1,1 1 0,-1 0 0,1-1-1,-1 1 1,1 0 0,0-1-1,-1 1 1,1-1 0,0 1-1,0-1 1,-1 1 0,1-1 0,0 0-1,0 1 1,0-1 0,-1 0-1,1 0 1,0 0 0,0 1-1,1-1 1,6 0-3,1-1-1,-1 0 1,0 0 0,0-1-1,10-3 1,-14 4 2,136-44 0,71-30 0,67-22-261,-2 10-852,520-91 0,-470 134-3507</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context>
    <inkml:brush xml:id="br0">
      <inkml:brushProperty name="width" value="0.1" units="cm"/>
      <inkml:brushProperty name="height" value="0.1" units="cm"/>
    </inkml:brush>
  </inkml:definitions>
  <inkml:trace contextRef="#ctx0" brushRef="#br0">13643 16054 16383 0 0,'12'-21'0'0'0,"10"-21"0"0"0,4-24 0 0 0,3-25 0 0 0,3-29 0 0 0,-1-33 0 0 0,-6-40 0 0 0,-7-41 0 0 0,-13-42 0 0 0,-15-42 0 0 0,-25-44 0 0 0,-29-43 0 0 0,-31-38 0 0 0,-37-29 0 0 0,-38-17 0 0 0,-37 10 0 0 0,-33 41 0 0 0,-26 73 0 0 0,31 97 0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context>
    <inkml:brush xml:id="br0">
      <inkml:brushProperty name="width" value="0.1" units="cm"/>
      <inkml:brushProperty name="height" value="0.1" units="cm"/>
    </inkml:brush>
  </inkml:definitions>
  <inkml:trace contextRef="#ctx0" brushRef="#br0">12201 10558 16383 0 0,'3'15'0'0'0,"7"37"0"0"0,5 63 0 0 0,5 77 0 0 0,9 76 0 0 0,4 73 0 0 0,10 60 0 0 0,-4-37 0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context>
    <inkml:brush xml:id="br0">
      <inkml:brushProperty name="width" value="0.1" units="cm"/>
      <inkml:brushProperty name="height" value="0.1" units="cm"/>
    </inkml:brush>
  </inkml:definitions>
  <inkml:trace contextRef="#ctx0" brushRef="#br0">12073 10510 16383 0 0,'12'26'0'0'0,"18"36"0"0"0,40 34 0 0 0,61 21 0 0 0,85 5 0 0 0,100 6 0 0 0,123 4 0 0 0,-13-19 0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6T20:12:19.722"/>
    </inkml:context>
    <inkml:brush xml:id="br0">
      <inkml:brushProperty name="width" value="0.05" units="cm"/>
      <inkml:brushProperty name="height" value="0.05" units="cm"/>
    </inkml:brush>
  </inkml:definitions>
  <inkml:trace contextRef="#ctx0" brushRef="#br0">1 306 24575,'17'-1'0,"0"0"0,0-2 0,31-8 0,-1 0 0,238-48-47,644-115-480,-748 151 431,1 8 1,0 7-1,211 20 1,-315-5 95,-1 4 0,0 3 0,-1 4 0,0 3 0,81 34 0,-118-38 0,-1 1 0,0 2 0,-1 2 0,-2 1 0,0 2 0,-1 1 0,-2 2 0,-1 1 0,-1 2 0,51 67 0,-59-65 4,-2 1 1,-1 1-1,-1 1 1,-3 0-1,0 1 1,-3 0-1,11 52 1,-14-40 1,-3 1 0,-2 0 0,-2 0 0,-2-1 0,-8 65 0,-2-43-24,-3-1 0,-3 0 0,-31 80 0,14-63-126,-87 160 0,44-123-162,-5-4 0,-5-4 0,-5-4-1,-181 173 1,74-107 352,-363 249-1,274-239-45,38-39 0,50-40 0,155-86 0,-1-1 0,-1-3 0,-53 16 0,92-34 0,0 1 0,0-1 0,0 0 0,-12 0 0,18-1 12,0 0-1,0 0 1,0 0 0,0 0 0,0 0-1,0-1 1,0 1 0,0 0 0,0-1-1,0 1 1,0 0 0,0-1 0,0 1-1,0-1 1,-1-1 0,2 2-32,0 0 0,-1-1-1,1 1 1,0-1 0,0 1 0,-1-1 0,1 1-1,0-1 1,0 1 0,0-1 0,0 1 0,0-1 0,0 1-1,0-1 1,0 0 0,0 1 0,0-1 0,0 1-1,0-1 1,0 1 0,1-1 0,-1 1 0,0-1-1,0 1 1,1-1 0,7-12-5150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6T20:12:20.334"/>
    </inkml:context>
    <inkml:brush xml:id="br0">
      <inkml:brushProperty name="width" value="0.05" units="cm"/>
      <inkml:brushProperty name="height" value="0.05" units="cm"/>
    </inkml:brush>
  </inkml:definitions>
  <inkml:trace contextRef="#ctx0" brushRef="#br0">1185 1 24575,'-3'5'0,"-52"113"0,-687 1211-1433,593-1097 1430,-40 63 64,178-277 17,1 0-1,-12 29 1,21-46-75,0 1 1,1-1-1,-1 1 1,1-1-1,0 1 1,-1 0 0,1-1-1,0 1 1,0-1-1,0 1 1,0 0 0,0-1-1,1 1 1,-1 0-1,1 2 1,0-3-4,-1-1 1,1 1 0,-1 0 0,1-1-1,-1 1 1,1 0 0,0-1-1,-1 1 1,1-1 0,0 1-1,0-1 1,-1 1 0,1-1 0,0 0-1,0 1 1,0-1 0,-1 0-1,1 0 1,0 0 0,0 1-1,1-1 1,6 0-3,1-1-1,-1 0 1,0 0 0,0-1-1,10-3 1,-14 4 2,136-44 0,71-30 0,67-22-261,-2 10-852,520-91 0,-470 134-3507</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3-20T16:20:48.197"/>
    </inkml:context>
    <inkml:brush xml:id="br0">
      <inkml:brushProperty name="width" value="0.1" units="cm"/>
      <inkml:brushProperty name="height" value="0.1" units="cm"/>
    </inkml:brush>
  </inkml:definitions>
  <inkml:trace contextRef="#ctx0" brushRef="#br0">13643 16054 16383 0 0,'12'-21'0'0'0,"10"-21"0"0"0,4-24 0 0 0,3-25 0 0 0,3-29 0 0 0,-1-33 0 0 0,-6-40 0 0 0,-7-41 0 0 0,-13-42 0 0 0,-15-42 0 0 0,-25-44 0 0 0,-29-43 0 0 0,-31-38 0 0 0,-37-29 0 0 0,-38-17 0 0 0,-37 10 0 0 0,-33 41 0 0 0,-26 73 0 0 0,31 97 0 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3-20T16:20:48.198"/>
    </inkml:context>
    <inkml:brush xml:id="br0">
      <inkml:brushProperty name="width" value="0.1" units="cm"/>
      <inkml:brushProperty name="height" value="0.1" units="cm"/>
    </inkml:brush>
  </inkml:definitions>
  <inkml:trace contextRef="#ctx0" brushRef="#br0">12201 10558 16383 0 0,'3'15'0'0'0,"7"37"0"0"0,5 63 0 0 0,5 77 0 0 0,9 76 0 0 0,4 73 0 0 0,10 60 0 0 0,-4-37 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0CBE8E-B847-4B68-BFE3-F32A5635E782}" type="datetimeFigureOut">
              <a:rPr lang="en-US" smtClean="0"/>
              <a:t>3/20/2023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8B9A9F-393C-497F-835D-25952552356E}" type="slidenum">
              <a:rPr lang="en-US" smtClean="0"/>
              <a:t>‹#›</a:t>
            </a:fld>
            <a:endParaRPr lang="en-US"/>
          </a:p>
        </p:txBody>
      </p:sp>
    </p:spTree>
    <p:extLst>
      <p:ext uri="{BB962C8B-B14F-4D97-AF65-F5344CB8AC3E}">
        <p14:creationId xmlns:p14="http://schemas.microsoft.com/office/powerpoint/2010/main" val="32033289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dirty="0"/>
              <a:t>Click to edit Master title style</a:t>
            </a:r>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B61BEF0D-F0BB-DE4B-95CE-6DB70DBA9567}" type="datetimeFigureOut">
              <a:rPr lang="en-US" dirty="0"/>
              <a:pPr/>
              <a:t>3/20/2023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1774206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dirty="0"/>
              <a:t>Click to edit Master title style</a:t>
            </a:r>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6824150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dirty="0"/>
              <a:t>Click to edit Master title style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335156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dirty="0"/>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8478396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dirty="0"/>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5572102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5C6B4A9-1611-4792-9094-5F34BCA07E0B}" type="datetimeFigureOut">
              <a:rPr lang="en-US" dirty="0"/>
              <a:t>3/20/2023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extLst>
      <p:ext uri="{BB962C8B-B14F-4D97-AF65-F5344CB8AC3E}">
        <p14:creationId xmlns:p14="http://schemas.microsoft.com/office/powerpoint/2010/main" val="10234214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dirty="0"/>
              <a:t>Click to edit Master title style</a:t>
            </a:r>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3/20/2023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0012015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B61BEF0D-F0BB-DE4B-95CE-6DB70DBA9567}" type="datetimeFigureOut">
              <a:rPr lang="en-US" dirty="0"/>
              <a:pPr/>
              <a:t>3/20/2023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3463017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7760C54-F145-4B0C-94D3-7FDB40EDB249}" type="datetime1">
              <a:rPr lang="en-US" smtClean="0"/>
              <a:t>3/20/2023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850933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7A9322B-F071-4099-985A-582D126B31BB}" type="datetime1">
              <a:rPr lang="en-US" smtClean="0"/>
              <a:t>3/20/2023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920304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E2EC7C3-8E39-4AD8-A9E2-49A6CF3FE110}" type="datetime1">
              <a:rPr lang="en-US" smtClean="0"/>
              <a:t>3/20/2023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6375768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dirty="0"/>
              <a:t>Click to edit Master title style</a:t>
            </a:r>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0708047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77334" y="2160589"/>
            <a:ext cx="4184035" cy="388077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089970" y="2160589"/>
            <a:ext cx="4184034" cy="38807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EB712588-04B1-427B-82EE-E8DB90309F08}" type="datetimeFigureOut">
              <a:rPr lang="en-US" dirty="0"/>
              <a:t>3/20/2023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extLst>
      <p:ext uri="{BB962C8B-B14F-4D97-AF65-F5344CB8AC3E}">
        <p14:creationId xmlns:p14="http://schemas.microsoft.com/office/powerpoint/2010/main" val="34857908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3/20/2023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5507762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dirty="0"/>
              <a:pPr/>
              <a:t>3/20/2023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3874938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3/20/2023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0017282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dirty="0"/>
              <a:t>Click to edit Master title style</a:t>
            </a:r>
          </a:p>
        </p:txBody>
      </p:sp>
      <p:sp>
        <p:nvSpPr>
          <p:cNvPr id="3" name="Content Placeholder 2"/>
          <p:cNvSpPr>
            <a:spLocks noGrp="1"/>
          </p:cNvSpPr>
          <p:nvPr>
            <p:ph idx="1"/>
          </p:nvPr>
        </p:nvSpPr>
        <p:spPr>
          <a:xfrm>
            <a:off x="4760461" y="514924"/>
            <a:ext cx="4513541" cy="5526437"/>
          </a:xfrm>
        </p:spPr>
        <p:txBody>
          <a:bodyP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3/20/2023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extLst>
      <p:ext uri="{BB962C8B-B14F-4D97-AF65-F5344CB8AC3E}">
        <p14:creationId xmlns:p14="http://schemas.microsoft.com/office/powerpoint/2010/main" val="4495016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dirty="0"/>
              <a:t>Click to edit Master title style</a:t>
            </a:r>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3/20/2023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6560275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dirty="0"/>
              <a:t>Click to edit Master title style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2499085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3/20/2023</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2022321997"/>
      </p:ext>
    </p:extLst>
  </p:cSld>
  <p:clrMap bg1="dk1" tx1="lt1" bg2="dk2" tx2="lt2" accent1="accent1" accent2="accent2" accent3="accent3" accent4="accent4" accent5="accent5" accent6="accent6" hlink="hlink" folHlink="folHlink"/>
  <p:sldLayoutIdLst>
    <p:sldLayoutId id="2147483715" r:id="rId1"/>
    <p:sldLayoutId id="2147483717" r:id="rId2"/>
    <p:sldLayoutId id="2147483718" r:id="rId3"/>
    <p:sldLayoutId id="2147483716"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71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492BA63-207E-4F31-9510-A1642F2CD897}" type="datetime1">
              <a:rPr lang="en-US" smtClean="0"/>
              <a:t>3/20/2023</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3021773125"/>
      </p:ext>
    </p:extLst>
  </p:cSld>
  <p:clrMap bg1="dk1" tx1="lt1" bg2="dk2" tx2="lt2" accent1="accent1" accent2="accent2" accent3="accent3" accent4="accent4" accent5="accent5" accent6="accent6" hlink="hlink" folHlink="folHlink"/>
  <p:sldLayoutIdLst>
    <p:sldLayoutId id="2147483713" r:id="rId1"/>
    <p:sldLayoutId id="2147483710" r:id="rId2"/>
    <p:sldLayoutId id="2147483709" r:id="rId3"/>
  </p:sldLayoutIdLst>
  <p:hf hd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midstatehealthnetwork.org/provider-network-resources/provider-resources-1/coronavirus-covid-19-unwind-phase" TargetMode="External"/><Relationship Id="rId2" Type="http://schemas.openxmlformats.org/officeDocument/2006/relationships/image" Target="../media/image1.png"/><Relationship Id="rId1" Type="http://schemas.openxmlformats.org/officeDocument/2006/relationships/slideLayout" Target="../slideLayouts/slideLayout16.xml"/><Relationship Id="rId5" Type="http://schemas.openxmlformats.org/officeDocument/2006/relationships/image" Target="../media/image3.sv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hyperlink" Target="https://www.mdch.state.mi.us/dch-medicaid/manuals/MedicaidProviderManual.pdf" TargetMode="External"/><Relationship Id="rId2" Type="http://schemas.openxmlformats.org/officeDocument/2006/relationships/image" Target="../media/image1.png"/><Relationship Id="rId1" Type="http://schemas.openxmlformats.org/officeDocument/2006/relationships/slideLayout" Target="../slideLayouts/slideLayout16.xml"/><Relationship Id="rId4" Type="http://schemas.openxmlformats.org/officeDocument/2006/relationships/hyperlink" Target="mailto:coronavirus@midstatehealthnetwork.org"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nam11.safelinks.protection.outlook.com/?url=https%3A%2F%2Fmpca.us16.list-manage.com%2Ftrack%2Fclick%3Fu%3D9a509822fd8c9160724acdfc4%26id%3Dff166f0604%26e%3D4c5de2f9c7&amp;data=05%7C01%7C%7C503c16e92c554a71776808db1b612270%7C843a070b9fc1420ea2dee05952409d46%7C0%7C0%7C638133877720151554%7CUnknown%7CTWFpbGZsb3d8eyJWIjoiMC4wLjAwMDAiLCJQIjoiV2luMzIiLCJBTiI6Ik1haWwiLCJXVCI6Mn0%3D%7C3000%7C%7C%7C&amp;sdata=gIMFme5hGDzcT9qGMQOD0NRftsza54QapiqAEqj4%2BUY%3D&amp;reserved=0" TargetMode="External"/><Relationship Id="rId2" Type="http://schemas.openxmlformats.org/officeDocument/2006/relationships/hyperlink" Target="https://www.cms.gov/technical-assistance-resources/temp-sep-unwinding-faq.pdf" TargetMode="External"/><Relationship Id="rId1" Type="http://schemas.openxmlformats.org/officeDocument/2006/relationships/slideLayout" Target="../slideLayouts/slideLayout16.xml"/><Relationship Id="rId6" Type="http://schemas.openxmlformats.org/officeDocument/2006/relationships/image" Target="../media/image1.png"/><Relationship Id="rId5" Type="http://schemas.openxmlformats.org/officeDocument/2006/relationships/hyperlink" Target="http://www.michigan.gov/MIBridges" TargetMode="External"/><Relationship Id="rId4" Type="http://schemas.openxmlformats.org/officeDocument/2006/relationships/hyperlink" Target="https://nam11.safelinks.protection.outlook.com/?url=https%3A%2F%2Fmpca.us16.list-manage.com%2Ftrack%2Fclick%3Fu%3D9a509822fd8c9160724acdfc4%26id%3Dc877fb154e%26e%3D4c5de2f9c7&amp;data=05%7C01%7C%7C503c16e92c554a71776808db1b612270%7C843a070b9fc1420ea2dee05952409d46%7C0%7C0%7C638133877720307790%7CUnknown%7CTWFpbGZsb3d8eyJWIjoiMC4wLjAwMDAiLCJQIjoiV2luMzIiLCJBTiI6Ik1haWwiLCJXVCI6Mn0%3D%7C3000%7C%7C%7C&amp;sdata=iPnE15hFnu1lR%2FCWUBogmJd7TG6zj6tXrRSoDpZoOsE%3D&amp;reserved=0"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midstatehealthnetwork.org/download_file/view/2704/626" TargetMode="External"/><Relationship Id="rId2" Type="http://schemas.openxmlformats.org/officeDocument/2006/relationships/image" Target="../media/image1.png"/><Relationship Id="rId1" Type="http://schemas.openxmlformats.org/officeDocument/2006/relationships/slideLayout" Target="../slideLayouts/slideLayout16.xml"/><Relationship Id="rId4" Type="http://schemas.openxmlformats.org/officeDocument/2006/relationships/hyperlink" Target="https://midstatehealthnetwork.org/download_file/view/2805/626"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png"/><Relationship Id="rId1" Type="http://schemas.openxmlformats.org/officeDocument/2006/relationships/slideLayout" Target="../slideLayouts/slideLayout1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pn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hyperlink" Target="https://www.michigan.gov/opioids/category-data" TargetMode="External"/><Relationship Id="rId2" Type="http://schemas.openxmlformats.org/officeDocument/2006/relationships/image" Target="../media/image14.png"/><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hyperlink" Target="https://www.michigan.gov/opioids/category-data" TargetMode="External"/><Relationship Id="rId2" Type="http://schemas.openxmlformats.org/officeDocument/2006/relationships/image" Target="../media/image15.png"/><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hyperlink" Target="https://www.michigan.gov/opioids/category-data" TargetMode="External"/><Relationship Id="rId2" Type="http://schemas.openxmlformats.org/officeDocument/2006/relationships/image" Target="../media/image16.png"/><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hyperlink" Target="https://www.michigan.gov/opioids/category-data" TargetMode="External"/><Relationship Id="rId2" Type="http://schemas.openxmlformats.org/officeDocument/2006/relationships/image" Target="../media/image17.png"/><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hyperlink" Target="https://midstatehealthnetwork.org/application/files/6616/7828/7526/2023-03-08_Extension_of_Mid-State_Health_Network_Staffing_Support_Provider_Stabilization_Program_-_Regional_Guidance.pdf" TargetMode="Externa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hyperlink" Target="https://midstatehealthnetwork.org/application/files/8016/6385/4754/2022-09-22_FINAL_-_REVISED_PARAMETERS_FOR_PROVIDER_SUPPORT_AND_STABILIZATION_-MID-STATE_HEALTH_NETWORK.pdf" TargetMode="External"/><Relationship Id="rId5" Type="http://schemas.openxmlformats.org/officeDocument/2006/relationships/hyperlink" Target="https://midstatehealthnetwork.org/application/files/4716/5848/8925/2022-07-21_REVISED_FINAL_-_PARAMETERS_FOR_DIRECT_SUPPORT_PROFESSIONAL_PREMIUM_PAY_COMPENSATION.pdf" TargetMode="External"/><Relationship Id="rId4" Type="http://schemas.openxmlformats.org/officeDocument/2006/relationships/hyperlink" Target="https://midstatehealthnetwork.org/provider-network-resources/provider-resources-1/coronavirus-covid-19-recovery-phase"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https://www.michigan.gov/opioids/category-data" TargetMode="External"/><Relationship Id="rId2" Type="http://schemas.openxmlformats.org/officeDocument/2006/relationships/image" Target="../media/image18.png"/><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michigan.gov/opioids/category-data" TargetMode="Externa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png"/><Relationship Id="rId1" Type="http://schemas.openxmlformats.org/officeDocument/2006/relationships/slideLayout" Target="../slideLayouts/slideLayout4.xml"/><Relationship Id="rId4" Type="http://schemas.openxmlformats.org/officeDocument/2006/relationships/hyperlink" Target="https://www.michigan.gov/opioids/category-data" TargetMode="External"/></Relationships>
</file>

<file path=ppt/slides/_rels/slide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hyperlink" Target="https://attcnetwork.org/trainers/clas-matters-hcv-trainer-sbirt-trainer/haner-hernandez" TargetMode="External"/><Relationship Id="rId2" Type="http://schemas.openxmlformats.org/officeDocument/2006/relationships/hyperlink" Target="https://www.msm.edu/about_us/FacultyDirectory/CommunityHealthPreventiveMedicine/CamaraJones/index.php" TargetMode="External"/><Relationship Id="rId1" Type="http://schemas.openxmlformats.org/officeDocument/2006/relationships/slideLayout" Target="../slideLayouts/slideLayout4.xml"/><Relationship Id="rId6" Type="http://schemas.openxmlformats.org/officeDocument/2006/relationships/image" Target="../media/image1.png"/><Relationship Id="rId5" Type="http://schemas.openxmlformats.org/officeDocument/2006/relationships/hyperlink" Target="https://www.samhsa.gov/about-us/who-we-are/leadership/biographies/larke-nahme-huang" TargetMode="External"/><Relationship Id="rId4" Type="http://schemas.openxmlformats.org/officeDocument/2006/relationships/hyperlink" Target="https://publichealth.jhu.edu/2022/johns-hopkins-university-appoints-donald-warne-co-director-of-the-bloomberg-schools-center-for-american-indian-health-and-provost-fellow-for" TargetMode="External"/></Relationships>
</file>

<file path=ppt/slides/_rels/slide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4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hyperlink" Target="https://www.michigan.gov/-/media/Project/Websites/mdhhs/Folder50/Folder16/MDHHS_Strategic_Priorities_FY_2023-2027_-_Accessible.pdf?rev=e3ff9d48eadf4c4c947571d664a87288" TargetMode="Externa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3" Type="http://schemas.openxmlformats.org/officeDocument/2006/relationships/image" Target="../media/image32.png"/><Relationship Id="rId3" Type="http://schemas.openxmlformats.org/officeDocument/2006/relationships/customXml" Target="../ink/ink1.xml"/><Relationship Id="rId12" Type="http://schemas.openxmlformats.org/officeDocument/2006/relationships/customXml" Target="../ink/ink3.xml"/><Relationship Id="rId17" Type="http://schemas.openxmlformats.org/officeDocument/2006/relationships/image" Target="../media/image34.png"/><Relationship Id="rId2" Type="http://schemas.openxmlformats.org/officeDocument/2006/relationships/image" Target="../media/image1.png"/><Relationship Id="rId16" Type="http://schemas.openxmlformats.org/officeDocument/2006/relationships/customXml" Target="../ink/ink5.xml"/><Relationship Id="rId1" Type="http://schemas.openxmlformats.org/officeDocument/2006/relationships/slideLayout" Target="../slideLayouts/slideLayout6.xml"/><Relationship Id="rId11" Type="http://schemas.openxmlformats.org/officeDocument/2006/relationships/image" Target="../media/image37.png"/><Relationship Id="rId15" Type="http://schemas.openxmlformats.org/officeDocument/2006/relationships/image" Target="../media/image33.png"/><Relationship Id="rId10" Type="http://schemas.openxmlformats.org/officeDocument/2006/relationships/customXml" Target="../ink/ink2.xml"/><Relationship Id="rId9" Type="http://schemas.openxmlformats.org/officeDocument/2006/relationships/image" Target="../media/image36.png"/><Relationship Id="rId14" Type="http://schemas.openxmlformats.org/officeDocument/2006/relationships/customXml" Target="../ink/ink4.xml"/></Relationships>
</file>

<file path=ppt/slides/_rels/slide51.xml.rels><?xml version="1.0" encoding="UTF-8" standalone="yes"?>
<Relationships xmlns="http://schemas.openxmlformats.org/package/2006/relationships"><Relationship Id="rId8" Type="http://schemas.openxmlformats.org/officeDocument/2006/relationships/customXml" Target="../ink/ink7.xml"/><Relationship Id="rId13" Type="http://schemas.openxmlformats.org/officeDocument/2006/relationships/image" Target="../media/image41.png"/><Relationship Id="rId3" Type="http://schemas.openxmlformats.org/officeDocument/2006/relationships/image" Target="../media/image35.jpeg"/><Relationship Id="rId7" Type="http://schemas.openxmlformats.org/officeDocument/2006/relationships/image" Target="../media/image38.png"/><Relationship Id="rId12" Type="http://schemas.openxmlformats.org/officeDocument/2006/relationships/customXml" Target="../ink/ink9.xml"/><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customXml" Target="../ink/ink6.xml"/><Relationship Id="rId11" Type="http://schemas.openxmlformats.org/officeDocument/2006/relationships/image" Target="../media/image40.png"/><Relationship Id="rId5" Type="http://schemas.openxmlformats.org/officeDocument/2006/relationships/image" Target="../media/image37.jpg"/><Relationship Id="rId15" Type="http://schemas.openxmlformats.org/officeDocument/2006/relationships/image" Target="../media/image42.png"/><Relationship Id="rId10" Type="http://schemas.openxmlformats.org/officeDocument/2006/relationships/customXml" Target="../ink/ink8.xml"/><Relationship Id="rId4" Type="http://schemas.openxmlformats.org/officeDocument/2006/relationships/image" Target="../media/image36.jpg"/><Relationship Id="rId9" Type="http://schemas.openxmlformats.org/officeDocument/2006/relationships/image" Target="../media/image39.png"/><Relationship Id="rId14" Type="http://schemas.openxmlformats.org/officeDocument/2006/relationships/customXml" Target="../ink/ink10.xml"/></Relationships>
</file>

<file path=ppt/slides/_rels/slide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8" Type="http://schemas.openxmlformats.org/officeDocument/2006/relationships/hyperlink" Target="mailto:melissa.davis@midstatehealthnetwork.org" TargetMode="External"/><Relationship Id="rId3" Type="http://schemas.openxmlformats.org/officeDocument/2006/relationships/hyperlink" Target="mailto:kim.zimmerman@midstatehealthnetwork.org" TargetMode="External"/><Relationship Id="rId7" Type="http://schemas.openxmlformats.org/officeDocument/2006/relationships/hyperlink" Target="mailto:shannon.myers@midstatehealthnetwork.org" TargetMode="External"/><Relationship Id="rId2" Type="http://schemas.openxmlformats.org/officeDocument/2006/relationships/hyperlink" Target="tel:5176573012" TargetMode="External"/><Relationship Id="rId1" Type="http://schemas.openxmlformats.org/officeDocument/2006/relationships/slideLayout" Target="../slideLayouts/slideLayout18.xml"/><Relationship Id="rId6" Type="http://schemas.openxmlformats.org/officeDocument/2006/relationships/hyperlink" Target="mailto:bria.perkins@midstatehealthnetwork.org" TargetMode="External"/><Relationship Id="rId11" Type="http://schemas.openxmlformats.org/officeDocument/2006/relationships/hyperlink" Target="mailto:dan.dedloff@midstatehealthnetwork.org" TargetMode="External"/><Relationship Id="rId5" Type="http://schemas.openxmlformats.org/officeDocument/2006/relationships/hyperlink" Target="tel:5173186346" TargetMode="External"/><Relationship Id="rId10" Type="http://schemas.openxmlformats.org/officeDocument/2006/relationships/hyperlink" Target="mailto:brandilyn.mason@midstatehealthnetwork.org" TargetMode="External"/><Relationship Id="rId4" Type="http://schemas.openxmlformats.org/officeDocument/2006/relationships/hyperlink" Target="mailto:amy.dillon@midstatehealthnetwork.org" TargetMode="External"/><Relationship Id="rId9" Type="http://schemas.openxmlformats.org/officeDocument/2006/relationships/image" Target="../media/image1.png"/></Relationships>
</file>

<file path=ppt/slides/_rels/slide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mailto:trisha.thrush@midstatehealthnetwork.org" TargetMode="External"/><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mailto:trisha.thrush@midstatehealthnetwork.org" TargetMode="Externa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1.xml"/></Relationships>
</file>

<file path=ppt/slides/_rels/slide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1.xml"/></Relationships>
</file>

<file path=ppt/slides/_rels/slide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1.xml"/></Relationships>
</file>

<file path=ppt/slides/_rels/slide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1.xml"/></Relationships>
</file>

<file path=ppt/slides/_rels/slide79.xml.rels><?xml version="1.0" encoding="UTF-8" standalone="yes"?>
<Relationships xmlns="http://schemas.openxmlformats.org/package/2006/relationships"><Relationship Id="rId3" Type="http://schemas.openxmlformats.org/officeDocument/2006/relationships/hyperlink" Target="https://tinyurl.com/mshnnews" TargetMode="External"/><Relationship Id="rId2" Type="http://schemas.openxmlformats.org/officeDocument/2006/relationships/hyperlink" Target="https://tinyurl.com/mshnsudmtgs" TargetMode="Externa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hyperlink" Target="https://midstatehealthnetwork.org/provider-network-resources/provider-resources-1/coronavirus-covid-19-unwind-phase" TargetMode="External"/><Relationship Id="rId2" Type="http://schemas.openxmlformats.org/officeDocument/2006/relationships/image" Target="../media/image1.pn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A1149-ED85-2A78-73C6-714069F6ECD2}"/>
              </a:ext>
            </a:extLst>
          </p:cNvPr>
          <p:cNvSpPr>
            <a:spLocks noGrp="1"/>
          </p:cNvSpPr>
          <p:nvPr>
            <p:ph type="ctrTitle"/>
          </p:nvPr>
        </p:nvSpPr>
        <p:spPr>
          <a:xfrm>
            <a:off x="1417897" y="2672045"/>
            <a:ext cx="7766936" cy="1646302"/>
          </a:xfrm>
        </p:spPr>
        <p:txBody>
          <a:bodyPr/>
          <a:lstStyle/>
          <a:p>
            <a:pPr algn="ctr"/>
            <a:r>
              <a:rPr lang="en-US" dirty="0">
                <a:solidFill>
                  <a:srgbClr val="919E39"/>
                </a:solidFill>
              </a:rPr>
              <a:t>Quarterly SUD Provider Meeting</a:t>
            </a:r>
          </a:p>
        </p:txBody>
      </p:sp>
      <p:sp>
        <p:nvSpPr>
          <p:cNvPr id="3" name="Subtitle 2">
            <a:extLst>
              <a:ext uri="{FF2B5EF4-FFF2-40B4-BE49-F238E27FC236}">
                <a16:creationId xmlns:a16="http://schemas.microsoft.com/office/drawing/2014/main" id="{3CB4F462-0EC7-AD5D-B720-CF4672C15F13}"/>
              </a:ext>
            </a:extLst>
          </p:cNvPr>
          <p:cNvSpPr>
            <a:spLocks noGrp="1"/>
          </p:cNvSpPr>
          <p:nvPr>
            <p:ph type="subTitle" idx="1"/>
          </p:nvPr>
        </p:nvSpPr>
        <p:spPr>
          <a:xfrm>
            <a:off x="1507067" y="4748514"/>
            <a:ext cx="7766936" cy="1096899"/>
          </a:xfrm>
        </p:spPr>
        <p:txBody>
          <a:bodyPr>
            <a:normAutofit/>
          </a:bodyPr>
          <a:lstStyle/>
          <a:p>
            <a:pPr algn="ctr"/>
            <a:r>
              <a:rPr lang="en-US" sz="2800" dirty="0"/>
              <a:t>March 16, 2023</a:t>
            </a:r>
            <a:endParaRPr lang="en-US"/>
          </a:p>
        </p:txBody>
      </p:sp>
      <p:pic>
        <p:nvPicPr>
          <p:cNvPr id="4" name="Picture 4" descr="Logo&#10;&#10;Description automatically generated">
            <a:extLst>
              <a:ext uri="{FF2B5EF4-FFF2-40B4-BE49-F238E27FC236}">
                <a16:creationId xmlns:a16="http://schemas.microsoft.com/office/drawing/2014/main" id="{04365B37-9153-161F-43B4-B39F922CEC49}"/>
              </a:ext>
            </a:extLst>
          </p:cNvPr>
          <p:cNvPicPr>
            <a:picLocks noChangeAspect="1"/>
          </p:cNvPicPr>
          <p:nvPr/>
        </p:nvPicPr>
        <p:blipFill>
          <a:blip r:embed="rId2"/>
          <a:stretch>
            <a:fillRect/>
          </a:stretch>
        </p:blipFill>
        <p:spPr>
          <a:xfrm>
            <a:off x="3756286" y="910551"/>
            <a:ext cx="3261609" cy="1027030"/>
          </a:xfrm>
          <a:prstGeom prst="rect">
            <a:avLst/>
          </a:prstGeom>
        </p:spPr>
      </p:pic>
      <p:sp>
        <p:nvSpPr>
          <p:cNvPr id="7" name="TextBox 6">
            <a:extLst>
              <a:ext uri="{FF2B5EF4-FFF2-40B4-BE49-F238E27FC236}">
                <a16:creationId xmlns:a16="http://schemas.microsoft.com/office/drawing/2014/main" id="{543203BB-51E8-6B5C-B7FB-8172C92F5209}"/>
              </a:ext>
            </a:extLst>
          </p:cNvPr>
          <p:cNvSpPr txBox="1"/>
          <p:nvPr/>
        </p:nvSpPr>
        <p:spPr>
          <a:xfrm flipV="1">
            <a:off x="4724400" y="4585395"/>
            <a:ext cx="534587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dirty="0">
              <a:latin typeface="Garamond"/>
            </a:endParaRPr>
          </a:p>
        </p:txBody>
      </p:sp>
      <p:sp>
        <p:nvSpPr>
          <p:cNvPr id="5" name="TextBox 4">
            <a:extLst>
              <a:ext uri="{FF2B5EF4-FFF2-40B4-BE49-F238E27FC236}">
                <a16:creationId xmlns:a16="http://schemas.microsoft.com/office/drawing/2014/main" id="{FB0DC59A-746F-B4F9-76B3-74E95724E54E}"/>
              </a:ext>
            </a:extLst>
          </p:cNvPr>
          <p:cNvSpPr txBox="1"/>
          <p:nvPr/>
        </p:nvSpPr>
        <p:spPr>
          <a:xfrm>
            <a:off x="6293837" y="6359514"/>
            <a:ext cx="232171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dirty="0">
                <a:solidFill>
                  <a:srgbClr val="919E39"/>
                </a:solidFill>
                <a:latin typeface="Garamond"/>
              </a:rPr>
              <a:t>www.midstatehealthnetwork.org</a:t>
            </a:r>
            <a:endParaRPr lang="en-US" sz="1200" dirty="0"/>
          </a:p>
        </p:txBody>
      </p:sp>
      <p:pic>
        <p:nvPicPr>
          <p:cNvPr id="9" name="Picture 8" descr="Logo&#10;&#10;Description automatically generated">
            <a:extLst>
              <a:ext uri="{FF2B5EF4-FFF2-40B4-BE49-F238E27FC236}">
                <a16:creationId xmlns:a16="http://schemas.microsoft.com/office/drawing/2014/main" id="{7B825B53-D493-86C7-E8A6-293910203B61}"/>
              </a:ext>
            </a:extLst>
          </p:cNvPr>
          <p:cNvPicPr>
            <a:picLocks noChangeAspect="1"/>
          </p:cNvPicPr>
          <p:nvPr/>
        </p:nvPicPr>
        <p:blipFill>
          <a:blip r:embed="rId2"/>
          <a:stretch>
            <a:fillRect/>
          </a:stretch>
        </p:blipFill>
        <p:spPr>
          <a:xfrm>
            <a:off x="739515" y="6225813"/>
            <a:ext cx="1519003" cy="477392"/>
          </a:xfrm>
          <a:prstGeom prst="rect">
            <a:avLst/>
          </a:prstGeom>
        </p:spPr>
      </p:pic>
    </p:spTree>
    <p:extLst>
      <p:ext uri="{BB962C8B-B14F-4D97-AF65-F5344CB8AC3E}">
        <p14:creationId xmlns:p14="http://schemas.microsoft.com/office/powerpoint/2010/main" val="18630241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AA5B2-88E9-6EA2-FA24-F3A2E138E7C6}"/>
              </a:ext>
            </a:extLst>
          </p:cNvPr>
          <p:cNvSpPr>
            <a:spLocks noGrp="1"/>
          </p:cNvSpPr>
          <p:nvPr>
            <p:ph type="title"/>
          </p:nvPr>
        </p:nvSpPr>
        <p:spPr>
          <a:xfrm>
            <a:off x="108927" y="177701"/>
            <a:ext cx="8596668" cy="1155589"/>
          </a:xfrm>
        </p:spPr>
        <p:txBody>
          <a:bodyPr>
            <a:normAutofit/>
          </a:bodyPr>
          <a:lstStyle/>
          <a:p>
            <a:pPr algn="ctr"/>
            <a:r>
              <a:rPr lang="en-US" dirty="0">
                <a:solidFill>
                  <a:srgbClr val="919E39"/>
                </a:solidFill>
              </a:rPr>
              <a:t>Public Health Emergency (PHE) Ending</a:t>
            </a:r>
            <a:endParaRPr lang="en-US" dirty="0"/>
          </a:p>
        </p:txBody>
      </p:sp>
      <p:grpSp>
        <p:nvGrpSpPr>
          <p:cNvPr id="9" name="Group 8">
            <a:extLst>
              <a:ext uri="{FF2B5EF4-FFF2-40B4-BE49-F238E27FC236}">
                <a16:creationId xmlns:a16="http://schemas.microsoft.com/office/drawing/2014/main" id="{B3281A40-01EB-9C88-5E8A-957F4F5FFB95}"/>
              </a:ext>
            </a:extLst>
          </p:cNvPr>
          <p:cNvGrpSpPr/>
          <p:nvPr/>
        </p:nvGrpSpPr>
        <p:grpSpPr>
          <a:xfrm>
            <a:off x="739515" y="6225813"/>
            <a:ext cx="8307986" cy="547861"/>
            <a:chOff x="739515" y="6225813"/>
            <a:chExt cx="8307986" cy="547861"/>
          </a:xfrm>
        </p:grpSpPr>
        <p:pic>
          <p:nvPicPr>
            <p:cNvPr id="7" name="Picture 6" descr="Logo&#10;&#10;Description automatically generated">
              <a:extLst>
                <a:ext uri="{FF2B5EF4-FFF2-40B4-BE49-F238E27FC236}">
                  <a16:creationId xmlns:a16="http://schemas.microsoft.com/office/drawing/2014/main" id="{2287399F-354D-4403-5B9E-BA8AD0A33D54}"/>
                </a:ext>
              </a:extLst>
            </p:cNvPr>
            <p:cNvPicPr>
              <a:picLocks noChangeAspect="1"/>
            </p:cNvPicPr>
            <p:nvPr/>
          </p:nvPicPr>
          <p:blipFill>
            <a:blip r:embed="rId2"/>
            <a:stretch>
              <a:fillRect/>
            </a:stretch>
          </p:blipFill>
          <p:spPr>
            <a:xfrm>
              <a:off x="739515" y="6225813"/>
              <a:ext cx="1519003" cy="477392"/>
            </a:xfrm>
            <a:prstGeom prst="rect">
              <a:avLst/>
            </a:prstGeom>
          </p:spPr>
        </p:pic>
        <p:sp>
          <p:nvSpPr>
            <p:cNvPr id="8" name="TextBox 7">
              <a:extLst>
                <a:ext uri="{FF2B5EF4-FFF2-40B4-BE49-F238E27FC236}">
                  <a16:creationId xmlns:a16="http://schemas.microsoft.com/office/drawing/2014/main" id="{89C2032F-ECA4-C0E0-554A-89979FDA137F}"/>
                </a:ext>
              </a:extLst>
            </p:cNvPr>
            <p:cNvSpPr txBox="1"/>
            <p:nvPr/>
          </p:nvSpPr>
          <p:spPr>
            <a:xfrm>
              <a:off x="6249650" y="6496675"/>
              <a:ext cx="279785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200" b="1" dirty="0">
                  <a:solidFill>
                    <a:srgbClr val="919E39"/>
                  </a:solidFill>
                  <a:latin typeface="Garamond"/>
                </a:rPr>
                <a:t>www.midstatehealthnetwork.org</a:t>
              </a:r>
              <a:endParaRPr lang="en-US" b="1" dirty="0">
                <a:latin typeface="Garamond"/>
              </a:endParaRPr>
            </a:p>
          </p:txBody>
        </p:sp>
      </p:grpSp>
      <p:sp>
        <p:nvSpPr>
          <p:cNvPr id="11" name="Content Placeholder 10">
            <a:extLst>
              <a:ext uri="{FF2B5EF4-FFF2-40B4-BE49-F238E27FC236}">
                <a16:creationId xmlns:a16="http://schemas.microsoft.com/office/drawing/2014/main" id="{452F7036-36E9-DC92-61DC-1DA3622F1AF5}"/>
              </a:ext>
            </a:extLst>
          </p:cNvPr>
          <p:cNvSpPr>
            <a:spLocks noGrp="1"/>
          </p:cNvSpPr>
          <p:nvPr>
            <p:ph sz="quarter" idx="4"/>
          </p:nvPr>
        </p:nvSpPr>
        <p:spPr>
          <a:xfrm>
            <a:off x="650595" y="1980061"/>
            <a:ext cx="7704770" cy="4126541"/>
          </a:xfrm>
        </p:spPr>
        <p:txBody>
          <a:bodyPr vert="horz" lIns="91440" tIns="45720" rIns="91440" bIns="45720" rtlCol="0" anchor="t">
            <a:normAutofit fontScale="85000" lnSpcReduction="20000"/>
          </a:bodyPr>
          <a:lstStyle/>
          <a:p>
            <a:r>
              <a:rPr lang="en-US" sz="3200" dirty="0">
                <a:solidFill>
                  <a:schemeClr val="tx1"/>
                </a:solidFill>
                <a:effectLst/>
                <a:latin typeface="Trebuchet MS"/>
                <a:ea typeface="Calibri" panose="020F0502020204030204" pitchFamily="34" charset="0"/>
                <a:cs typeface="Calibri"/>
              </a:rPr>
              <a:t>Effective May 12, 2023</a:t>
            </a:r>
            <a:r>
              <a:rPr lang="en-US" sz="3200" dirty="0">
                <a:solidFill>
                  <a:schemeClr val="tx1"/>
                </a:solidFill>
                <a:latin typeface="Trebuchet MS"/>
                <a:ea typeface="Calibri" panose="020F0502020204030204" pitchFamily="34" charset="0"/>
                <a:cs typeface="Calibri"/>
              </a:rPr>
              <a:t>,</a:t>
            </a:r>
            <a:r>
              <a:rPr lang="en-US" sz="3200" dirty="0">
                <a:solidFill>
                  <a:schemeClr val="tx1"/>
                </a:solidFill>
                <a:effectLst/>
                <a:latin typeface="Trebuchet MS"/>
                <a:ea typeface="Calibri" panose="020F0502020204030204" pitchFamily="34" charset="0"/>
                <a:cs typeface="Calibri"/>
              </a:rPr>
              <a:t> MSA 23-10: MDHHS Telemedicine Policy Post-COVID-19 Public Health Emergency</a:t>
            </a:r>
          </a:p>
          <a:p>
            <a:r>
              <a:rPr lang="en-US" sz="3400" dirty="0">
                <a:solidFill>
                  <a:schemeClr val="tx1"/>
                </a:solidFill>
                <a:latin typeface="Trebuchet MS"/>
                <a:cs typeface="Calibri"/>
              </a:rPr>
              <a:t>Discontinued Policies Effective May 12, 2023</a:t>
            </a:r>
          </a:p>
          <a:p>
            <a:pPr lvl="1"/>
            <a:r>
              <a:rPr lang="en-US" sz="3200" dirty="0">
                <a:solidFill>
                  <a:schemeClr val="tx1"/>
                </a:solidFill>
                <a:latin typeface="Trebuchet MS"/>
                <a:cs typeface="Calibri"/>
              </a:rPr>
              <a:t>MSA 20-13: </a:t>
            </a:r>
            <a:r>
              <a:rPr lang="en-US" sz="3200" dirty="0"/>
              <a:t>Telemedicine Policy Expansion allowing audio-only</a:t>
            </a:r>
            <a:endParaRPr lang="en-US" sz="3200" dirty="0">
              <a:solidFill>
                <a:schemeClr val="tx1"/>
              </a:solidFill>
              <a:latin typeface="Trebuchet MS" panose="020B0603020202020204" pitchFamily="34" charset="0"/>
              <a:cs typeface="Calibri" panose="020F0502020204030204" pitchFamily="34" charset="0"/>
            </a:endParaRPr>
          </a:p>
          <a:p>
            <a:pPr lvl="1"/>
            <a:r>
              <a:rPr lang="en-US" sz="3200" dirty="0">
                <a:solidFill>
                  <a:schemeClr val="tx1"/>
                </a:solidFill>
                <a:latin typeface="Trebuchet MS"/>
                <a:cs typeface="Calibri"/>
              </a:rPr>
              <a:t>MSA 20-15:Behavioral Health Telepractice </a:t>
            </a:r>
          </a:p>
          <a:p>
            <a:r>
              <a:rPr lang="en-US" sz="3400" dirty="0">
                <a:solidFill>
                  <a:schemeClr val="tx1"/>
                </a:solidFill>
                <a:latin typeface="Trebuchet MS"/>
                <a:cs typeface="Calibri"/>
              </a:rPr>
              <a:t>Proposed Policies:</a:t>
            </a:r>
          </a:p>
          <a:p>
            <a:pPr lvl="1"/>
            <a:r>
              <a:rPr lang="en-US" sz="3200" dirty="0">
                <a:solidFill>
                  <a:schemeClr val="tx1"/>
                </a:solidFill>
                <a:latin typeface="Trebuchet MS"/>
                <a:cs typeface="Calibri"/>
              </a:rPr>
              <a:t>Reversal of the Face-to-Face Relaxation</a:t>
            </a:r>
            <a:endParaRPr lang="en-US" sz="3200" dirty="0">
              <a:solidFill>
                <a:schemeClr val="tx1"/>
              </a:solidFill>
              <a:latin typeface="Trebuchet MS" panose="020B0603020202020204" pitchFamily="34" charset="0"/>
              <a:cs typeface="Calibri" panose="020F0502020204030204" pitchFamily="34" charset="0"/>
            </a:endParaRPr>
          </a:p>
          <a:p>
            <a:pPr marL="457200" lvl="1" indent="0">
              <a:buNone/>
            </a:pPr>
            <a:endParaRPr lang="en-US" dirty="0">
              <a:solidFill>
                <a:schemeClr val="tx1"/>
              </a:solidFill>
              <a:latin typeface="Trebuchet MS" panose="020B0603020202020204" pitchFamily="34" charset="0"/>
              <a:cs typeface="Calibri" panose="020F0502020204030204" pitchFamily="34" charset="0"/>
            </a:endParaRPr>
          </a:p>
          <a:p>
            <a:endParaRPr lang="en-US" dirty="0"/>
          </a:p>
        </p:txBody>
      </p:sp>
      <p:sp>
        <p:nvSpPr>
          <p:cNvPr id="17" name="TextBox 16">
            <a:extLst>
              <a:ext uri="{FF2B5EF4-FFF2-40B4-BE49-F238E27FC236}">
                <a16:creationId xmlns:a16="http://schemas.microsoft.com/office/drawing/2014/main" id="{EDC08E2A-A470-64DE-EEA3-AE797193C724}"/>
              </a:ext>
            </a:extLst>
          </p:cNvPr>
          <p:cNvSpPr txBox="1"/>
          <p:nvPr/>
        </p:nvSpPr>
        <p:spPr>
          <a:xfrm>
            <a:off x="2025800" y="1040902"/>
            <a:ext cx="3599290" cy="584775"/>
          </a:xfrm>
          <a:prstGeom prst="rect">
            <a:avLst/>
          </a:prstGeom>
          <a:solidFill>
            <a:schemeClr val="accent2"/>
          </a:solidFill>
          <a:ln>
            <a:solidFill>
              <a:schemeClr val="accent1"/>
            </a:solidFill>
          </a:ln>
        </p:spPr>
        <p:txBody>
          <a:bodyPr wrap="square" rtlCol="0">
            <a:spAutoFit/>
          </a:bodyPr>
          <a:lstStyle/>
          <a:p>
            <a:r>
              <a:rPr lang="en-US" sz="3200" dirty="0"/>
              <a:t>What’s Changing?</a:t>
            </a:r>
          </a:p>
        </p:txBody>
      </p:sp>
      <p:sp>
        <p:nvSpPr>
          <p:cNvPr id="4" name="TextBox 3">
            <a:extLst>
              <a:ext uri="{FF2B5EF4-FFF2-40B4-BE49-F238E27FC236}">
                <a16:creationId xmlns:a16="http://schemas.microsoft.com/office/drawing/2014/main" id="{30095F3A-C0C0-395F-7923-73996AABF0AC}"/>
              </a:ext>
            </a:extLst>
          </p:cNvPr>
          <p:cNvSpPr txBox="1"/>
          <p:nvPr/>
        </p:nvSpPr>
        <p:spPr>
          <a:xfrm>
            <a:off x="6984046" y="1128217"/>
            <a:ext cx="4550797" cy="400110"/>
          </a:xfrm>
          <a:prstGeom prst="rect">
            <a:avLst/>
          </a:prstGeom>
          <a:noFill/>
        </p:spPr>
        <p:txBody>
          <a:bodyPr wrap="square">
            <a:spAutoFit/>
          </a:bodyPr>
          <a:lstStyle/>
          <a:p>
            <a:pPr lvl="1"/>
            <a:r>
              <a:rPr lang="en-US" sz="1000" dirty="0">
                <a:latin typeface="Trebuchet MS"/>
                <a:ea typeface="Calibri" panose="020F0502020204030204" pitchFamily="34" charset="0"/>
                <a:cs typeface="Calibri"/>
                <a:hlinkClick r:id="rId3">
                  <a:extLst>
                    <a:ext uri="{A12FA001-AC4F-418D-AE19-62706E023703}">
                      <ahyp:hlinkClr xmlns:ahyp="http://schemas.microsoft.com/office/drawing/2018/hyperlinkcolor" val="tx"/>
                    </a:ext>
                  </a:extLst>
                </a:hlinkClick>
              </a:rPr>
              <a:t>https://midstatehealthnetwork.org/provider-network-resources/provider-resources-1/coronavirus-covid-19-unwind-phase</a:t>
            </a:r>
            <a:endParaRPr lang="en-US" sz="1000" dirty="0">
              <a:latin typeface="Trebuchet MS"/>
              <a:ea typeface="Calibri" panose="020F0502020204030204" pitchFamily="34" charset="0"/>
              <a:cs typeface="Calibri"/>
            </a:endParaRPr>
          </a:p>
        </p:txBody>
      </p:sp>
      <p:pic>
        <p:nvPicPr>
          <p:cNvPr id="6" name="Graphic 5" descr="Internet outline">
            <a:hlinkClick r:id="rId3"/>
            <a:extLst>
              <a:ext uri="{FF2B5EF4-FFF2-40B4-BE49-F238E27FC236}">
                <a16:creationId xmlns:a16="http://schemas.microsoft.com/office/drawing/2014/main" id="{B4D57B3C-7925-3767-7FA7-1A3635342D1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705595" y="1571800"/>
            <a:ext cx="914400" cy="914400"/>
          </a:xfrm>
          <a:prstGeom prst="rect">
            <a:avLst/>
          </a:prstGeom>
        </p:spPr>
      </p:pic>
    </p:spTree>
    <p:extLst>
      <p:ext uri="{BB962C8B-B14F-4D97-AF65-F5344CB8AC3E}">
        <p14:creationId xmlns:p14="http://schemas.microsoft.com/office/powerpoint/2010/main" val="10164405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AA5B2-88E9-6EA2-FA24-F3A2E138E7C6}"/>
              </a:ext>
            </a:extLst>
          </p:cNvPr>
          <p:cNvSpPr>
            <a:spLocks noGrp="1"/>
          </p:cNvSpPr>
          <p:nvPr>
            <p:ph type="title"/>
          </p:nvPr>
        </p:nvSpPr>
        <p:spPr>
          <a:xfrm>
            <a:off x="108927" y="177701"/>
            <a:ext cx="8596668" cy="1155589"/>
          </a:xfrm>
        </p:spPr>
        <p:txBody>
          <a:bodyPr>
            <a:normAutofit fontScale="90000"/>
          </a:bodyPr>
          <a:lstStyle/>
          <a:p>
            <a:pPr algn="ctr"/>
            <a:r>
              <a:rPr lang="en-US" dirty="0">
                <a:solidFill>
                  <a:srgbClr val="919E39"/>
                </a:solidFill>
              </a:rPr>
              <a:t>MDHHS Telemedicine Policy Post-COVID-19 Public Health Emergency</a:t>
            </a:r>
            <a:endParaRPr lang="en-US" dirty="0"/>
          </a:p>
        </p:txBody>
      </p:sp>
      <p:grpSp>
        <p:nvGrpSpPr>
          <p:cNvPr id="9" name="Group 8">
            <a:extLst>
              <a:ext uri="{FF2B5EF4-FFF2-40B4-BE49-F238E27FC236}">
                <a16:creationId xmlns:a16="http://schemas.microsoft.com/office/drawing/2014/main" id="{B3281A40-01EB-9C88-5E8A-957F4F5FFB95}"/>
              </a:ext>
            </a:extLst>
          </p:cNvPr>
          <p:cNvGrpSpPr/>
          <p:nvPr/>
        </p:nvGrpSpPr>
        <p:grpSpPr>
          <a:xfrm>
            <a:off x="739515" y="6225813"/>
            <a:ext cx="8307986" cy="547861"/>
            <a:chOff x="739515" y="6225813"/>
            <a:chExt cx="8307986" cy="547861"/>
          </a:xfrm>
        </p:grpSpPr>
        <p:pic>
          <p:nvPicPr>
            <p:cNvPr id="7" name="Picture 6" descr="Logo&#10;&#10;Description automatically generated">
              <a:extLst>
                <a:ext uri="{FF2B5EF4-FFF2-40B4-BE49-F238E27FC236}">
                  <a16:creationId xmlns:a16="http://schemas.microsoft.com/office/drawing/2014/main" id="{2287399F-354D-4403-5B9E-BA8AD0A33D54}"/>
                </a:ext>
              </a:extLst>
            </p:cNvPr>
            <p:cNvPicPr>
              <a:picLocks noChangeAspect="1"/>
            </p:cNvPicPr>
            <p:nvPr/>
          </p:nvPicPr>
          <p:blipFill>
            <a:blip r:embed="rId2"/>
            <a:stretch>
              <a:fillRect/>
            </a:stretch>
          </p:blipFill>
          <p:spPr>
            <a:xfrm>
              <a:off x="739515" y="6225813"/>
              <a:ext cx="1519003" cy="477392"/>
            </a:xfrm>
            <a:prstGeom prst="rect">
              <a:avLst/>
            </a:prstGeom>
          </p:spPr>
        </p:pic>
        <p:sp>
          <p:nvSpPr>
            <p:cNvPr id="8" name="TextBox 7">
              <a:extLst>
                <a:ext uri="{FF2B5EF4-FFF2-40B4-BE49-F238E27FC236}">
                  <a16:creationId xmlns:a16="http://schemas.microsoft.com/office/drawing/2014/main" id="{89C2032F-ECA4-C0E0-554A-89979FDA137F}"/>
                </a:ext>
              </a:extLst>
            </p:cNvPr>
            <p:cNvSpPr txBox="1"/>
            <p:nvPr/>
          </p:nvSpPr>
          <p:spPr>
            <a:xfrm>
              <a:off x="6249650" y="6496675"/>
              <a:ext cx="279785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200" b="1" dirty="0">
                  <a:solidFill>
                    <a:srgbClr val="919E39"/>
                  </a:solidFill>
                  <a:latin typeface="Garamond"/>
                </a:rPr>
                <a:t>www.midstatehealthnetwork.org</a:t>
              </a:r>
              <a:endParaRPr lang="en-US" b="1">
                <a:latin typeface="Garamond"/>
              </a:endParaRPr>
            </a:p>
          </p:txBody>
        </p:sp>
      </p:grpSp>
      <p:sp>
        <p:nvSpPr>
          <p:cNvPr id="11" name="Content Placeholder 10">
            <a:extLst>
              <a:ext uri="{FF2B5EF4-FFF2-40B4-BE49-F238E27FC236}">
                <a16:creationId xmlns:a16="http://schemas.microsoft.com/office/drawing/2014/main" id="{452F7036-36E9-DC92-61DC-1DA3622F1AF5}"/>
              </a:ext>
            </a:extLst>
          </p:cNvPr>
          <p:cNvSpPr>
            <a:spLocks noGrp="1"/>
          </p:cNvSpPr>
          <p:nvPr>
            <p:ph sz="quarter" idx="4"/>
          </p:nvPr>
        </p:nvSpPr>
        <p:spPr>
          <a:xfrm>
            <a:off x="739515" y="1810762"/>
            <a:ext cx="8061991" cy="4257430"/>
          </a:xfrm>
        </p:spPr>
        <p:txBody>
          <a:bodyPr vert="horz" lIns="91440" tIns="45720" rIns="91440" bIns="45720" rtlCol="0" anchor="t">
            <a:noAutofit/>
          </a:bodyPr>
          <a:lstStyle/>
          <a:p>
            <a:pPr marL="0" indent="0">
              <a:buNone/>
            </a:pPr>
            <a:r>
              <a:rPr lang="en-US" sz="2000" dirty="0">
                <a:solidFill>
                  <a:schemeClr val="tx1"/>
                </a:solidFill>
                <a:effectLst/>
                <a:latin typeface="Trebuchet MS"/>
                <a:ea typeface="Calibri" panose="020F0502020204030204" pitchFamily="34" charset="0"/>
                <a:cs typeface="Calibri"/>
              </a:rPr>
              <a:t>Effective May 12, 2023: MSA 23-10</a:t>
            </a:r>
          </a:p>
          <a:p>
            <a:r>
              <a:rPr lang="en-US" sz="2000" dirty="0">
                <a:solidFill>
                  <a:schemeClr val="tx1"/>
                </a:solidFill>
                <a:effectLst/>
                <a:latin typeface="Trebuchet MS"/>
                <a:ea typeface="Calibri" panose="020F0502020204030204" pitchFamily="34" charset="0"/>
                <a:cs typeface="Calibri"/>
              </a:rPr>
              <a:t>General Telemedicine Principles</a:t>
            </a:r>
          </a:p>
          <a:p>
            <a:pPr lvl="1"/>
            <a:r>
              <a:rPr lang="en-US" sz="2000" dirty="0">
                <a:solidFill>
                  <a:schemeClr val="tx1"/>
                </a:solidFill>
                <a:effectLst/>
                <a:latin typeface="Trebuchet MS"/>
                <a:ea typeface="Calibri" panose="020F0502020204030204" pitchFamily="34" charset="0"/>
                <a:cs typeface="Calibri"/>
              </a:rPr>
              <a:t>Effective (equivalent to in-person)</a:t>
            </a:r>
          </a:p>
          <a:p>
            <a:pPr lvl="1"/>
            <a:r>
              <a:rPr lang="en-US" sz="2000" dirty="0">
                <a:solidFill>
                  <a:schemeClr val="tx1"/>
                </a:solidFill>
                <a:latin typeface="Trebuchet MS"/>
                <a:ea typeface="Calibri" panose="020F0502020204030204" pitchFamily="34" charset="0"/>
                <a:cs typeface="Calibri"/>
              </a:rPr>
              <a:t>Appropriate (right visit, right time, right access, right utilization)</a:t>
            </a:r>
          </a:p>
          <a:p>
            <a:pPr lvl="1"/>
            <a:r>
              <a:rPr lang="en-US" sz="2000" dirty="0">
                <a:solidFill>
                  <a:schemeClr val="tx1"/>
                </a:solidFill>
                <a:effectLst/>
                <a:latin typeface="Trebuchet MS"/>
                <a:ea typeface="Calibri" panose="020F0502020204030204" pitchFamily="34" charset="0"/>
                <a:cs typeface="Calibri"/>
              </a:rPr>
              <a:t>Choice (must be choice of beneficia</a:t>
            </a:r>
            <a:r>
              <a:rPr lang="en-US" sz="2000" dirty="0">
                <a:solidFill>
                  <a:schemeClr val="tx1"/>
                </a:solidFill>
                <a:latin typeface="Trebuchet MS"/>
                <a:ea typeface="Calibri" panose="020F0502020204030204" pitchFamily="34" charset="0"/>
                <a:cs typeface="Calibri"/>
              </a:rPr>
              <a:t>ry)</a:t>
            </a:r>
          </a:p>
          <a:p>
            <a:pPr lvl="1"/>
            <a:r>
              <a:rPr lang="en-US" sz="2000" dirty="0">
                <a:solidFill>
                  <a:schemeClr val="tx1"/>
                </a:solidFill>
                <a:latin typeface="Trebuchet MS"/>
                <a:ea typeface="Calibri" panose="020F0502020204030204" pitchFamily="34" charset="0"/>
                <a:cs typeface="Calibri"/>
              </a:rPr>
              <a:t>Value (desired outcome, quality)</a:t>
            </a:r>
          </a:p>
          <a:p>
            <a:pPr lvl="1"/>
            <a:r>
              <a:rPr lang="en-US" sz="2000" dirty="0">
                <a:solidFill>
                  <a:schemeClr val="tx1"/>
                </a:solidFill>
                <a:latin typeface="Trebuchet MS"/>
                <a:ea typeface="Calibri" panose="020F0502020204030204" pitchFamily="34" charset="0"/>
                <a:cs typeface="Calibri"/>
              </a:rPr>
              <a:t>Privacy/Security (must ensure both)</a:t>
            </a:r>
          </a:p>
          <a:p>
            <a:r>
              <a:rPr lang="en-US" sz="2000" dirty="0">
                <a:solidFill>
                  <a:schemeClr val="tx1"/>
                </a:solidFill>
                <a:effectLst/>
                <a:latin typeface="Trebuchet MS"/>
                <a:ea typeface="Calibri" panose="020F0502020204030204" pitchFamily="34" charset="0"/>
                <a:cs typeface="Calibri"/>
              </a:rPr>
              <a:t>Determination</a:t>
            </a:r>
          </a:p>
          <a:p>
            <a:r>
              <a:rPr lang="en-US" sz="2000" dirty="0">
                <a:solidFill>
                  <a:schemeClr val="tx1"/>
                </a:solidFill>
                <a:effectLst/>
                <a:latin typeface="Trebuchet MS"/>
                <a:ea typeface="Calibri" panose="020F0502020204030204" pitchFamily="34" charset="0"/>
                <a:cs typeface="Calibri"/>
              </a:rPr>
              <a:t>Prior Authorization (if required via in-person)</a:t>
            </a:r>
          </a:p>
          <a:p>
            <a:pPr marL="0" indent="0">
              <a:buNone/>
            </a:pPr>
            <a:endParaRPr lang="en-US" dirty="0">
              <a:solidFill>
                <a:schemeClr val="tx1"/>
              </a:solidFill>
              <a:effectLst/>
              <a:latin typeface="Trebuchet MS" panose="020B0603020202020204" pitchFamily="34" charset="0"/>
              <a:ea typeface="Calibri" panose="020F0502020204030204" pitchFamily="34" charset="0"/>
              <a:cs typeface="Calibri" panose="020F0502020204030204" pitchFamily="34" charset="0"/>
            </a:endParaRPr>
          </a:p>
          <a:p>
            <a:pPr marL="457200" lvl="1" indent="0">
              <a:buNone/>
            </a:pPr>
            <a:endParaRPr lang="en-US" dirty="0">
              <a:solidFill>
                <a:schemeClr val="tx1"/>
              </a:solidFill>
              <a:effectLst/>
              <a:latin typeface="Trebuchet MS" panose="020B0603020202020204" pitchFamily="34" charset="0"/>
              <a:ea typeface="Calibri" panose="020F0502020204030204" pitchFamily="34" charset="0"/>
              <a:cs typeface="Calibri" panose="020F0502020204030204" pitchFamily="34" charset="0"/>
            </a:endParaRPr>
          </a:p>
          <a:p>
            <a:endParaRPr lang="en-US" dirty="0">
              <a:solidFill>
                <a:schemeClr val="tx1"/>
              </a:solidFill>
              <a:latin typeface="Trebuchet MS" panose="020B0603020202020204" pitchFamily="34" charset="0"/>
              <a:cs typeface="Calibri" panose="020F0502020204030204" pitchFamily="34" charset="0"/>
            </a:endParaRPr>
          </a:p>
          <a:p>
            <a:endParaRPr lang="en-US" dirty="0"/>
          </a:p>
        </p:txBody>
      </p:sp>
      <p:pic>
        <p:nvPicPr>
          <p:cNvPr id="4" name="Picture 3" descr="Telemedicine visit">
            <a:extLst>
              <a:ext uri="{FF2B5EF4-FFF2-40B4-BE49-F238E27FC236}">
                <a16:creationId xmlns:a16="http://schemas.microsoft.com/office/drawing/2014/main" id="{7B25AA72-D6A7-C5F2-C53F-6BDC347641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0872" y="3661043"/>
            <a:ext cx="3598028" cy="2401293"/>
          </a:xfrm>
          <a:prstGeom prst="rect">
            <a:avLst/>
          </a:prstGeom>
        </p:spPr>
      </p:pic>
    </p:spTree>
    <p:extLst>
      <p:ext uri="{BB962C8B-B14F-4D97-AF65-F5344CB8AC3E}">
        <p14:creationId xmlns:p14="http://schemas.microsoft.com/office/powerpoint/2010/main" val="25429084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AA5B2-88E9-6EA2-FA24-F3A2E138E7C6}"/>
              </a:ext>
            </a:extLst>
          </p:cNvPr>
          <p:cNvSpPr>
            <a:spLocks noGrp="1"/>
          </p:cNvSpPr>
          <p:nvPr>
            <p:ph type="title"/>
          </p:nvPr>
        </p:nvSpPr>
        <p:spPr>
          <a:xfrm>
            <a:off x="108927" y="177701"/>
            <a:ext cx="8596668" cy="1155589"/>
          </a:xfrm>
        </p:spPr>
        <p:txBody>
          <a:bodyPr>
            <a:normAutofit fontScale="90000"/>
          </a:bodyPr>
          <a:lstStyle/>
          <a:p>
            <a:pPr algn="ctr"/>
            <a:r>
              <a:rPr lang="en-US" dirty="0">
                <a:solidFill>
                  <a:srgbClr val="919E39"/>
                </a:solidFill>
              </a:rPr>
              <a:t>MDHHS Telemedicine Policy Post-COVID-19 Public Health Emergency</a:t>
            </a:r>
            <a:endParaRPr lang="en-US" dirty="0"/>
          </a:p>
        </p:txBody>
      </p:sp>
      <p:grpSp>
        <p:nvGrpSpPr>
          <p:cNvPr id="9" name="Group 8">
            <a:extLst>
              <a:ext uri="{FF2B5EF4-FFF2-40B4-BE49-F238E27FC236}">
                <a16:creationId xmlns:a16="http://schemas.microsoft.com/office/drawing/2014/main" id="{B3281A40-01EB-9C88-5E8A-957F4F5FFB95}"/>
              </a:ext>
            </a:extLst>
          </p:cNvPr>
          <p:cNvGrpSpPr/>
          <p:nvPr/>
        </p:nvGrpSpPr>
        <p:grpSpPr>
          <a:xfrm>
            <a:off x="739515" y="6225813"/>
            <a:ext cx="8307986" cy="547861"/>
            <a:chOff x="739515" y="6225813"/>
            <a:chExt cx="8307986" cy="547861"/>
          </a:xfrm>
        </p:grpSpPr>
        <p:pic>
          <p:nvPicPr>
            <p:cNvPr id="7" name="Picture 6" descr="Logo&#10;&#10;Description automatically generated">
              <a:extLst>
                <a:ext uri="{FF2B5EF4-FFF2-40B4-BE49-F238E27FC236}">
                  <a16:creationId xmlns:a16="http://schemas.microsoft.com/office/drawing/2014/main" id="{2287399F-354D-4403-5B9E-BA8AD0A33D54}"/>
                </a:ext>
              </a:extLst>
            </p:cNvPr>
            <p:cNvPicPr>
              <a:picLocks noChangeAspect="1"/>
            </p:cNvPicPr>
            <p:nvPr/>
          </p:nvPicPr>
          <p:blipFill>
            <a:blip r:embed="rId2"/>
            <a:stretch>
              <a:fillRect/>
            </a:stretch>
          </p:blipFill>
          <p:spPr>
            <a:xfrm>
              <a:off x="739515" y="6225813"/>
              <a:ext cx="1519003" cy="477392"/>
            </a:xfrm>
            <a:prstGeom prst="rect">
              <a:avLst/>
            </a:prstGeom>
          </p:spPr>
        </p:pic>
        <p:sp>
          <p:nvSpPr>
            <p:cNvPr id="8" name="TextBox 7">
              <a:extLst>
                <a:ext uri="{FF2B5EF4-FFF2-40B4-BE49-F238E27FC236}">
                  <a16:creationId xmlns:a16="http://schemas.microsoft.com/office/drawing/2014/main" id="{89C2032F-ECA4-C0E0-554A-89979FDA137F}"/>
                </a:ext>
              </a:extLst>
            </p:cNvPr>
            <p:cNvSpPr txBox="1"/>
            <p:nvPr/>
          </p:nvSpPr>
          <p:spPr>
            <a:xfrm>
              <a:off x="6249650" y="6496675"/>
              <a:ext cx="279785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200" b="1" dirty="0">
                  <a:solidFill>
                    <a:srgbClr val="919E39"/>
                  </a:solidFill>
                  <a:latin typeface="Garamond"/>
                </a:rPr>
                <a:t>www.midstatehealthnetwork.org</a:t>
              </a:r>
              <a:endParaRPr lang="en-US" b="1">
                <a:latin typeface="Garamond"/>
              </a:endParaRPr>
            </a:p>
          </p:txBody>
        </p:sp>
      </p:grpSp>
      <p:sp>
        <p:nvSpPr>
          <p:cNvPr id="11" name="Content Placeholder 10">
            <a:extLst>
              <a:ext uri="{FF2B5EF4-FFF2-40B4-BE49-F238E27FC236}">
                <a16:creationId xmlns:a16="http://schemas.microsoft.com/office/drawing/2014/main" id="{452F7036-36E9-DC92-61DC-1DA3622F1AF5}"/>
              </a:ext>
            </a:extLst>
          </p:cNvPr>
          <p:cNvSpPr>
            <a:spLocks noGrp="1"/>
          </p:cNvSpPr>
          <p:nvPr>
            <p:ph sz="quarter" idx="4"/>
          </p:nvPr>
        </p:nvSpPr>
        <p:spPr>
          <a:xfrm>
            <a:off x="739515" y="1455090"/>
            <a:ext cx="8061991" cy="4674914"/>
          </a:xfrm>
        </p:spPr>
        <p:txBody>
          <a:bodyPr vert="horz" lIns="91440" tIns="45720" rIns="91440" bIns="45720" rtlCol="0" anchor="t">
            <a:normAutofit/>
          </a:bodyPr>
          <a:lstStyle/>
          <a:p>
            <a:r>
              <a:rPr lang="en-US" sz="2000" dirty="0">
                <a:solidFill>
                  <a:schemeClr val="tx1"/>
                </a:solidFill>
                <a:latin typeface="Trebuchet MS"/>
                <a:ea typeface="Calibri" panose="020F0502020204030204" pitchFamily="34" charset="0"/>
                <a:cs typeface="Calibri"/>
              </a:rPr>
              <a:t>Face-to-Face (can be in-person or via audio/visual)</a:t>
            </a:r>
          </a:p>
          <a:p>
            <a:r>
              <a:rPr lang="en-US" sz="2000" dirty="0">
                <a:solidFill>
                  <a:schemeClr val="tx1"/>
                </a:solidFill>
                <a:effectLst/>
                <a:latin typeface="Trebuchet MS"/>
                <a:ea typeface="Calibri" panose="020F0502020204030204" pitchFamily="34" charset="0"/>
                <a:cs typeface="Calibri"/>
              </a:rPr>
              <a:t>Privacy &amp; Security (must be in place and documented)</a:t>
            </a:r>
          </a:p>
          <a:p>
            <a:r>
              <a:rPr lang="en-US" sz="2000" dirty="0">
                <a:solidFill>
                  <a:schemeClr val="tx1"/>
                </a:solidFill>
                <a:latin typeface="Trebuchet MS"/>
                <a:ea typeface="Calibri" panose="020F0502020204030204" pitchFamily="34" charset="0"/>
                <a:cs typeface="Calibri"/>
              </a:rPr>
              <a:t>Telemedicine Reimbursement Rate (same as in-person)</a:t>
            </a:r>
          </a:p>
          <a:p>
            <a:r>
              <a:rPr lang="en-US" sz="2000" dirty="0">
                <a:solidFill>
                  <a:schemeClr val="tx1"/>
                </a:solidFill>
                <a:effectLst/>
                <a:latin typeface="Trebuchet MS"/>
                <a:ea typeface="Calibri" panose="020F0502020204030204" pitchFamily="34" charset="0"/>
                <a:cs typeface="Calibri"/>
              </a:rPr>
              <a:t>Audio Only (only allowed for a specific set)</a:t>
            </a:r>
          </a:p>
          <a:p>
            <a:pPr lvl="1"/>
            <a:r>
              <a:rPr lang="en-US" sz="2000" dirty="0"/>
              <a:t>Substance Use Disorder Individual Assessment (H0001) </a:t>
            </a:r>
          </a:p>
          <a:p>
            <a:pPr lvl="1"/>
            <a:r>
              <a:rPr lang="en-US" sz="2000" dirty="0"/>
              <a:t>Substance Use Disorder Outpatient Treatment (H0004)</a:t>
            </a:r>
          </a:p>
          <a:p>
            <a:pPr lvl="1"/>
            <a:r>
              <a:rPr lang="en-US" sz="2000" dirty="0"/>
              <a:t>Substance Use Disorder Early Intervention (H0022) </a:t>
            </a:r>
          </a:p>
          <a:p>
            <a:pPr lvl="1"/>
            <a:r>
              <a:rPr lang="en-US" sz="2000" dirty="0"/>
              <a:t>Substance Abuse—Outpatient Care-Recovery Supports (T1012)</a:t>
            </a:r>
          </a:p>
          <a:p>
            <a:r>
              <a:rPr lang="en-US" sz="2000" dirty="0">
                <a:solidFill>
                  <a:schemeClr val="tx1"/>
                </a:solidFill>
                <a:effectLst/>
                <a:latin typeface="Trebuchet MS"/>
                <a:ea typeface="Calibri" panose="020F0502020204030204" pitchFamily="34" charset="0"/>
                <a:cs typeface="Calibri"/>
              </a:rPr>
              <a:t>New Billing Requirements</a:t>
            </a:r>
          </a:p>
          <a:p>
            <a:r>
              <a:rPr lang="en-US" sz="2000" dirty="0">
                <a:solidFill>
                  <a:schemeClr val="tx1"/>
                </a:solidFill>
                <a:latin typeface="Trebuchet MS"/>
                <a:ea typeface="Calibri" panose="020F0502020204030204" pitchFamily="34" charset="0"/>
                <a:cs typeface="Calibri"/>
              </a:rPr>
              <a:t>Reversal of Relaxation for Rounding Rules: Return to prior COVID rules (15min HCPCS codes will need to reach the full 15min)</a:t>
            </a:r>
            <a:endParaRPr lang="en-US" sz="2000" dirty="0">
              <a:solidFill>
                <a:schemeClr val="tx1"/>
              </a:solidFill>
              <a:effectLst/>
              <a:latin typeface="Trebuchet MS"/>
              <a:ea typeface="Calibri" panose="020F0502020204030204" pitchFamily="34" charset="0"/>
              <a:cs typeface="Calibri"/>
            </a:endParaRPr>
          </a:p>
          <a:p>
            <a:pPr lvl="1"/>
            <a:endParaRPr lang="en-US" dirty="0">
              <a:solidFill>
                <a:schemeClr val="tx1"/>
              </a:solidFill>
              <a:effectLst/>
              <a:latin typeface="Trebuchet MS" panose="020B0603020202020204" pitchFamily="34" charset="0"/>
              <a:ea typeface="Calibri" panose="020F0502020204030204" pitchFamily="34" charset="0"/>
              <a:cs typeface="Calibri" panose="020F0502020204030204" pitchFamily="34" charset="0"/>
            </a:endParaRPr>
          </a:p>
          <a:p>
            <a:pPr marL="457200" lvl="1" indent="0">
              <a:buNone/>
            </a:pPr>
            <a:endParaRPr lang="en-US" dirty="0">
              <a:solidFill>
                <a:schemeClr val="tx1"/>
              </a:solidFill>
              <a:effectLst/>
              <a:latin typeface="Trebuchet MS" panose="020B0603020202020204" pitchFamily="34" charset="0"/>
              <a:ea typeface="Calibri" panose="020F0502020204030204" pitchFamily="34" charset="0"/>
              <a:cs typeface="Calibri" panose="020F0502020204030204" pitchFamily="34" charset="0"/>
            </a:endParaRPr>
          </a:p>
          <a:p>
            <a:endParaRPr lang="en-US" dirty="0">
              <a:solidFill>
                <a:schemeClr val="tx1"/>
              </a:solidFill>
              <a:latin typeface="Trebuchet MS" panose="020B0603020202020204" pitchFamily="34" charset="0"/>
              <a:cs typeface="Calibri" panose="020F0502020204030204" pitchFamily="34" charset="0"/>
            </a:endParaRPr>
          </a:p>
          <a:p>
            <a:endParaRPr lang="en-US" dirty="0"/>
          </a:p>
        </p:txBody>
      </p:sp>
      <p:sp>
        <p:nvSpPr>
          <p:cNvPr id="3" name="Rectangle: Rounded Corners 2">
            <a:extLst>
              <a:ext uri="{FF2B5EF4-FFF2-40B4-BE49-F238E27FC236}">
                <a16:creationId xmlns:a16="http://schemas.microsoft.com/office/drawing/2014/main" id="{CECE32A1-AB89-954E-D403-AD875F300D33}"/>
              </a:ext>
            </a:extLst>
          </p:cNvPr>
          <p:cNvSpPr/>
          <p:nvPr/>
        </p:nvSpPr>
        <p:spPr>
          <a:xfrm>
            <a:off x="7848548" y="1748986"/>
            <a:ext cx="2397906" cy="13537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MSHN will be reviewing and amending policies where needed</a:t>
            </a:r>
          </a:p>
        </p:txBody>
      </p:sp>
    </p:spTree>
    <p:extLst>
      <p:ext uri="{BB962C8B-B14F-4D97-AF65-F5344CB8AC3E}">
        <p14:creationId xmlns:p14="http://schemas.microsoft.com/office/powerpoint/2010/main" val="20589955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AA5B2-88E9-6EA2-FA24-F3A2E138E7C6}"/>
              </a:ext>
            </a:extLst>
          </p:cNvPr>
          <p:cNvSpPr>
            <a:spLocks noGrp="1"/>
          </p:cNvSpPr>
          <p:nvPr>
            <p:ph type="title"/>
          </p:nvPr>
        </p:nvSpPr>
        <p:spPr>
          <a:xfrm>
            <a:off x="108927" y="177701"/>
            <a:ext cx="8596668" cy="1155589"/>
          </a:xfrm>
        </p:spPr>
        <p:txBody>
          <a:bodyPr>
            <a:normAutofit fontScale="90000"/>
          </a:bodyPr>
          <a:lstStyle/>
          <a:p>
            <a:pPr algn="ctr"/>
            <a:r>
              <a:rPr lang="en-US" dirty="0">
                <a:solidFill>
                  <a:srgbClr val="919E39"/>
                </a:solidFill>
              </a:rPr>
              <a:t>MDHHS Telemedicine Policy Post-COVID-19 Public Health Emergency</a:t>
            </a:r>
            <a:endParaRPr lang="en-US" dirty="0"/>
          </a:p>
        </p:txBody>
      </p:sp>
      <p:grpSp>
        <p:nvGrpSpPr>
          <p:cNvPr id="9" name="Group 8">
            <a:extLst>
              <a:ext uri="{FF2B5EF4-FFF2-40B4-BE49-F238E27FC236}">
                <a16:creationId xmlns:a16="http://schemas.microsoft.com/office/drawing/2014/main" id="{B3281A40-01EB-9C88-5E8A-957F4F5FFB95}"/>
              </a:ext>
            </a:extLst>
          </p:cNvPr>
          <p:cNvGrpSpPr/>
          <p:nvPr/>
        </p:nvGrpSpPr>
        <p:grpSpPr>
          <a:xfrm>
            <a:off x="739515" y="6225813"/>
            <a:ext cx="8307986" cy="547861"/>
            <a:chOff x="739515" y="6225813"/>
            <a:chExt cx="8307986" cy="547861"/>
          </a:xfrm>
        </p:grpSpPr>
        <p:pic>
          <p:nvPicPr>
            <p:cNvPr id="7" name="Picture 6" descr="Logo&#10;&#10;Description automatically generated">
              <a:extLst>
                <a:ext uri="{FF2B5EF4-FFF2-40B4-BE49-F238E27FC236}">
                  <a16:creationId xmlns:a16="http://schemas.microsoft.com/office/drawing/2014/main" id="{2287399F-354D-4403-5B9E-BA8AD0A33D54}"/>
                </a:ext>
              </a:extLst>
            </p:cNvPr>
            <p:cNvPicPr>
              <a:picLocks noChangeAspect="1"/>
            </p:cNvPicPr>
            <p:nvPr/>
          </p:nvPicPr>
          <p:blipFill>
            <a:blip r:embed="rId2"/>
            <a:stretch>
              <a:fillRect/>
            </a:stretch>
          </p:blipFill>
          <p:spPr>
            <a:xfrm>
              <a:off x="739515" y="6225813"/>
              <a:ext cx="1519003" cy="477392"/>
            </a:xfrm>
            <a:prstGeom prst="rect">
              <a:avLst/>
            </a:prstGeom>
          </p:spPr>
        </p:pic>
        <p:sp>
          <p:nvSpPr>
            <p:cNvPr id="8" name="TextBox 7">
              <a:extLst>
                <a:ext uri="{FF2B5EF4-FFF2-40B4-BE49-F238E27FC236}">
                  <a16:creationId xmlns:a16="http://schemas.microsoft.com/office/drawing/2014/main" id="{89C2032F-ECA4-C0E0-554A-89979FDA137F}"/>
                </a:ext>
              </a:extLst>
            </p:cNvPr>
            <p:cNvSpPr txBox="1"/>
            <p:nvPr/>
          </p:nvSpPr>
          <p:spPr>
            <a:xfrm>
              <a:off x="6249650" y="6496675"/>
              <a:ext cx="279785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200" b="1" dirty="0">
                  <a:solidFill>
                    <a:srgbClr val="919E39"/>
                  </a:solidFill>
                  <a:latin typeface="Garamond"/>
                </a:rPr>
                <a:t>www.midstatehealthnetwork.org</a:t>
              </a:r>
              <a:endParaRPr lang="en-US" b="1">
                <a:latin typeface="Garamond"/>
              </a:endParaRPr>
            </a:p>
          </p:txBody>
        </p:sp>
      </p:grpSp>
      <p:sp>
        <p:nvSpPr>
          <p:cNvPr id="11" name="Content Placeholder 10">
            <a:extLst>
              <a:ext uri="{FF2B5EF4-FFF2-40B4-BE49-F238E27FC236}">
                <a16:creationId xmlns:a16="http://schemas.microsoft.com/office/drawing/2014/main" id="{452F7036-36E9-DC92-61DC-1DA3622F1AF5}"/>
              </a:ext>
            </a:extLst>
          </p:cNvPr>
          <p:cNvSpPr>
            <a:spLocks noGrp="1"/>
          </p:cNvSpPr>
          <p:nvPr>
            <p:ph sz="quarter" idx="4"/>
          </p:nvPr>
        </p:nvSpPr>
        <p:spPr>
          <a:xfrm>
            <a:off x="795174" y="1664471"/>
            <a:ext cx="8061991" cy="4108175"/>
          </a:xfrm>
        </p:spPr>
        <p:txBody>
          <a:bodyPr vert="horz" lIns="91440" tIns="45720" rIns="91440" bIns="45720" rtlCol="0" anchor="t">
            <a:normAutofit lnSpcReduction="10000"/>
          </a:bodyPr>
          <a:lstStyle/>
          <a:p>
            <a:r>
              <a:rPr lang="en-US" sz="2000" dirty="0">
                <a:solidFill>
                  <a:schemeClr val="tx1"/>
                </a:solidFill>
                <a:latin typeface="Trebuchet MS"/>
                <a:ea typeface="Calibri" panose="020F0502020204030204" pitchFamily="34" charset="0"/>
                <a:cs typeface="Calibri"/>
              </a:rPr>
              <a:t>Proposed Policy: Reversal of Relaxation of Face-to-Face</a:t>
            </a:r>
          </a:p>
          <a:p>
            <a:pPr lvl="1"/>
            <a:r>
              <a:rPr lang="en-US" sz="1800" dirty="0">
                <a:solidFill>
                  <a:schemeClr val="tx1"/>
                </a:solidFill>
                <a:effectLst/>
                <a:latin typeface="Trebuchet MS"/>
                <a:ea typeface="Calibri" panose="020F0502020204030204" pitchFamily="34" charset="0"/>
                <a:cs typeface="Calibri"/>
              </a:rPr>
              <a:t>Disco</a:t>
            </a:r>
            <a:r>
              <a:rPr lang="en-US" sz="1800" dirty="0">
                <a:solidFill>
                  <a:schemeClr val="tx1"/>
                </a:solidFill>
                <a:latin typeface="Trebuchet MS"/>
                <a:ea typeface="Calibri" panose="020F0502020204030204" pitchFamily="34" charset="0"/>
                <a:cs typeface="Calibri"/>
              </a:rPr>
              <a:t>ntinues MSA 20-12, MSA 20-30</a:t>
            </a:r>
          </a:p>
          <a:p>
            <a:pPr lvl="1"/>
            <a:r>
              <a:rPr lang="en-US" sz="1800" dirty="0">
                <a:solidFill>
                  <a:schemeClr val="tx1"/>
                </a:solidFill>
                <a:effectLst/>
                <a:latin typeface="Trebuchet MS"/>
                <a:ea typeface="Calibri" panose="020F0502020204030204" pitchFamily="34" charset="0"/>
                <a:cs typeface="Calibri"/>
              </a:rPr>
              <a:t>Updated D</a:t>
            </a:r>
            <a:r>
              <a:rPr lang="en-US" sz="1800" dirty="0">
                <a:solidFill>
                  <a:schemeClr val="tx1"/>
                </a:solidFill>
                <a:latin typeface="Trebuchet MS"/>
                <a:ea typeface="Calibri" panose="020F0502020204030204" pitchFamily="34" charset="0"/>
                <a:cs typeface="Calibri"/>
              </a:rPr>
              <a:t>efinitions on face-to-face and in person</a:t>
            </a:r>
          </a:p>
          <a:p>
            <a:pPr lvl="2"/>
            <a:r>
              <a:rPr lang="en-US" sz="1600" dirty="0">
                <a:solidFill>
                  <a:schemeClr val="tx1"/>
                </a:solidFill>
                <a:effectLst/>
                <a:latin typeface="Trebuchet MS"/>
                <a:ea typeface="Calibri" panose="020F0502020204030204" pitchFamily="34" charset="0"/>
                <a:cs typeface="Calibri"/>
              </a:rPr>
              <a:t>Face-to-Face: in person or using telehealth (audio and visual)</a:t>
            </a:r>
          </a:p>
          <a:p>
            <a:pPr lvl="2"/>
            <a:r>
              <a:rPr lang="en-US" sz="1600" dirty="0">
                <a:solidFill>
                  <a:schemeClr val="tx1"/>
                </a:solidFill>
                <a:latin typeface="Trebuchet MS"/>
                <a:ea typeface="Calibri" panose="020F0502020204030204" pitchFamily="34" charset="0"/>
                <a:cs typeface="Calibri"/>
              </a:rPr>
              <a:t>In person: physically together in the same location </a:t>
            </a:r>
          </a:p>
          <a:p>
            <a:pPr lvl="1"/>
            <a:r>
              <a:rPr lang="en-US" sz="1800" dirty="0">
                <a:solidFill>
                  <a:schemeClr val="tx1"/>
                </a:solidFill>
                <a:latin typeface="Trebuchet MS"/>
                <a:ea typeface="Calibri" panose="020F0502020204030204" pitchFamily="34" charset="0"/>
                <a:cs typeface="Calibri"/>
              </a:rPr>
              <a:t>Medicaid Provider Manual will be updated to reflect changes</a:t>
            </a:r>
            <a:endParaRPr lang="en-US" sz="1800" dirty="0">
              <a:solidFill>
                <a:schemeClr val="tx1"/>
              </a:solidFill>
              <a:effectLst/>
              <a:latin typeface="Trebuchet MS"/>
              <a:ea typeface="Calibri" panose="020F0502020204030204" pitchFamily="34" charset="0"/>
              <a:cs typeface="Calibri"/>
            </a:endParaRPr>
          </a:p>
          <a:p>
            <a:pPr lvl="2"/>
            <a:r>
              <a:rPr lang="en-US" dirty="0">
                <a:solidFill>
                  <a:schemeClr val="tx1"/>
                </a:solidFill>
                <a:effectLst/>
                <a:latin typeface="Trebuchet MS" panose="020B0603020202020204" pitchFamily="34" charset="0"/>
                <a:ea typeface="Calibri" panose="020F0502020204030204" pitchFamily="34" charset="0"/>
                <a:cs typeface="Calibri" panose="020F0502020204030204" pitchFamily="34" charset="0"/>
                <a:hlinkClick r:id="rId3"/>
              </a:rPr>
              <a:t>https://www.mdch.state.mi.us/dch-medicaid/manuals/MedicaidProviderManual.pdf</a:t>
            </a:r>
            <a:endParaRPr lang="en-US" dirty="0">
              <a:solidFill>
                <a:schemeClr val="tx1"/>
              </a:solidFill>
              <a:effectLst/>
              <a:latin typeface="Trebuchet MS" panose="020B0603020202020204" pitchFamily="34" charset="0"/>
              <a:ea typeface="Calibri" panose="020F0502020204030204" pitchFamily="34" charset="0"/>
              <a:cs typeface="Calibri" panose="020F0502020204030204" pitchFamily="34" charset="0"/>
            </a:endParaRPr>
          </a:p>
          <a:p>
            <a:pPr lvl="2"/>
            <a:r>
              <a:rPr lang="en-US" dirty="0">
                <a:solidFill>
                  <a:schemeClr val="tx1"/>
                </a:solidFill>
                <a:latin typeface="Trebuchet MS" panose="020B0603020202020204" pitchFamily="34" charset="0"/>
                <a:ea typeface="Calibri" panose="020F0502020204030204" pitchFamily="34" charset="0"/>
                <a:cs typeface="Calibri" panose="020F0502020204030204" pitchFamily="34" charset="0"/>
              </a:rPr>
              <a:t>Current version January 2023</a:t>
            </a:r>
            <a:endParaRPr lang="en-US" dirty="0">
              <a:solidFill>
                <a:schemeClr val="tx1"/>
              </a:solidFill>
              <a:effectLst/>
              <a:latin typeface="Trebuchet MS" panose="020B0603020202020204" pitchFamily="34" charset="0"/>
              <a:ea typeface="Calibri" panose="020F0502020204030204" pitchFamily="34" charset="0"/>
              <a:cs typeface="Calibri" panose="020F0502020204030204" pitchFamily="34" charset="0"/>
            </a:endParaRPr>
          </a:p>
          <a:p>
            <a:pPr marL="457200" lvl="1" indent="0">
              <a:buNone/>
            </a:pPr>
            <a:endParaRPr lang="en-US" dirty="0">
              <a:solidFill>
                <a:schemeClr val="tx1"/>
              </a:solidFill>
              <a:effectLst/>
              <a:latin typeface="Trebuchet MS" panose="020B0603020202020204" pitchFamily="34" charset="0"/>
              <a:ea typeface="Calibri" panose="020F0502020204030204" pitchFamily="34" charset="0"/>
              <a:cs typeface="Calibri" panose="020F0502020204030204" pitchFamily="34" charset="0"/>
            </a:endParaRPr>
          </a:p>
          <a:p>
            <a:r>
              <a:rPr lang="en-US" dirty="0">
                <a:solidFill>
                  <a:schemeClr val="tx1"/>
                </a:solidFill>
                <a:latin typeface="Trebuchet MS" panose="020B0603020202020204" pitchFamily="34" charset="0"/>
                <a:cs typeface="Calibri" panose="020F0502020204030204" pitchFamily="34" charset="0"/>
              </a:rPr>
              <a:t>Coming Soon: Frequently Asked Questions</a:t>
            </a:r>
          </a:p>
          <a:p>
            <a:r>
              <a:rPr lang="en-US" dirty="0">
                <a:solidFill>
                  <a:schemeClr val="tx1"/>
                </a:solidFill>
                <a:latin typeface="Trebuchet MS" panose="020B0603020202020204" pitchFamily="34" charset="0"/>
                <a:cs typeface="Calibri" panose="020F0502020204030204" pitchFamily="34" charset="0"/>
              </a:rPr>
              <a:t>Questions: </a:t>
            </a:r>
            <a:r>
              <a:rPr lang="en-US" dirty="0">
                <a:solidFill>
                  <a:schemeClr val="tx1"/>
                </a:solidFill>
                <a:latin typeface="Trebuchet MS" panose="020B0603020202020204" pitchFamily="34" charset="0"/>
                <a:cs typeface="Calibri" panose="020F0502020204030204" pitchFamily="34" charset="0"/>
                <a:hlinkClick r:id="rId4"/>
              </a:rPr>
              <a:t>coronavirus@midstatehealthnetwork.org</a:t>
            </a:r>
            <a:endParaRPr lang="en-US" dirty="0">
              <a:solidFill>
                <a:schemeClr val="tx1"/>
              </a:solidFill>
              <a:latin typeface="Trebuchet MS" panose="020B0603020202020204" pitchFamily="34" charset="0"/>
              <a:cs typeface="Calibri" panose="020F0502020204030204" pitchFamily="34" charset="0"/>
            </a:endParaRPr>
          </a:p>
          <a:p>
            <a:pPr marL="0" indent="0">
              <a:buNone/>
            </a:pPr>
            <a:endParaRPr lang="en-US" dirty="0">
              <a:solidFill>
                <a:schemeClr val="tx1"/>
              </a:solidFill>
              <a:latin typeface="Trebuchet MS" panose="020B0603020202020204" pitchFamily="34" charset="0"/>
              <a:cs typeface="Calibri" panose="020F0502020204030204" pitchFamily="34" charset="0"/>
            </a:endParaRPr>
          </a:p>
          <a:p>
            <a:endParaRPr lang="en-US" dirty="0"/>
          </a:p>
        </p:txBody>
      </p:sp>
    </p:spTree>
    <p:extLst>
      <p:ext uri="{BB962C8B-B14F-4D97-AF65-F5344CB8AC3E}">
        <p14:creationId xmlns:p14="http://schemas.microsoft.com/office/powerpoint/2010/main" val="5190655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AA5B2-88E9-6EA2-FA24-F3A2E138E7C6}"/>
              </a:ext>
            </a:extLst>
          </p:cNvPr>
          <p:cNvSpPr>
            <a:spLocks noGrp="1"/>
          </p:cNvSpPr>
          <p:nvPr>
            <p:ph type="title"/>
          </p:nvPr>
        </p:nvSpPr>
        <p:spPr>
          <a:xfrm>
            <a:off x="450833" y="227938"/>
            <a:ext cx="8596668" cy="1155589"/>
          </a:xfrm>
        </p:spPr>
        <p:txBody>
          <a:bodyPr>
            <a:normAutofit/>
          </a:bodyPr>
          <a:lstStyle/>
          <a:p>
            <a:pPr algn="ctr"/>
            <a:r>
              <a:rPr lang="en-US" dirty="0">
                <a:solidFill>
                  <a:srgbClr val="919E39"/>
                </a:solidFill>
              </a:rPr>
              <a:t>Medicaid Continuous Enrollment Updates</a:t>
            </a:r>
            <a:endParaRPr lang="en-US" dirty="0"/>
          </a:p>
        </p:txBody>
      </p:sp>
      <p:sp>
        <p:nvSpPr>
          <p:cNvPr id="3" name="Text Placeholder 2">
            <a:extLst>
              <a:ext uri="{FF2B5EF4-FFF2-40B4-BE49-F238E27FC236}">
                <a16:creationId xmlns:a16="http://schemas.microsoft.com/office/drawing/2014/main" id="{24AC0360-3D72-6ADC-CB06-C73C1BA21039}"/>
              </a:ext>
            </a:extLst>
          </p:cNvPr>
          <p:cNvSpPr>
            <a:spLocks noGrp="1"/>
          </p:cNvSpPr>
          <p:nvPr>
            <p:ph sz="half" idx="2"/>
          </p:nvPr>
        </p:nvSpPr>
        <p:spPr>
          <a:xfrm>
            <a:off x="5468411" y="2520711"/>
            <a:ext cx="4185623" cy="3304117"/>
          </a:xfrm>
        </p:spPr>
        <p:txBody>
          <a:bodyPr>
            <a:normAutofit fontScale="77500" lnSpcReduction="20000"/>
          </a:bodyPr>
          <a:lstStyle/>
          <a:p>
            <a:r>
              <a:rPr lang="en-US" dirty="0">
                <a:solidFill>
                  <a:schemeClr val="tx1"/>
                </a:solidFill>
              </a:rPr>
              <a:t>From March 31, 2023 -July 31, 2024, the Marketplaces will be providing additional flexibility for Marketplace-eligible consumers losing Medicaid or CHIP to enroll in Marketplace coverage during and immediately following the end of the Medicaid Continuous Enrollment Condition unwinding period. </a:t>
            </a:r>
          </a:p>
          <a:p>
            <a:r>
              <a:rPr lang="en-US" dirty="0">
                <a:solidFill>
                  <a:schemeClr val="tx1"/>
                </a:solidFill>
              </a:rPr>
              <a:t>This flexibility will be provided by facilitating access on </a:t>
            </a:r>
            <a:r>
              <a:rPr lang="en-US" u="sng" dirty="0">
                <a:solidFill>
                  <a:schemeClr val="tx1"/>
                </a:solidFill>
              </a:rPr>
              <a:t>HealthCare.gov </a:t>
            </a:r>
            <a:r>
              <a:rPr lang="en-US" dirty="0">
                <a:solidFill>
                  <a:schemeClr val="tx1"/>
                </a:solidFill>
              </a:rPr>
              <a:t>to an SEP, referred to as the “Unwinding SEP.” </a:t>
            </a:r>
          </a:p>
          <a:p>
            <a:r>
              <a:rPr lang="en-US" dirty="0">
                <a:solidFill>
                  <a:schemeClr val="tx1"/>
                </a:solidFill>
              </a:rPr>
              <a:t>The guidance is available at </a:t>
            </a:r>
            <a:r>
              <a:rPr lang="en-US" dirty="0">
                <a:solidFill>
                  <a:schemeClr val="tx1"/>
                </a:solidFill>
                <a:hlinkClick r:id="rId2"/>
              </a:rPr>
              <a:t>https://www.cms.gov/technical-assistance-resources/temp-sep-unwinding-faq.pdf</a:t>
            </a:r>
            <a:r>
              <a:rPr lang="en-US" dirty="0">
                <a:solidFill>
                  <a:schemeClr val="tx1"/>
                </a:solidFill>
              </a:rPr>
              <a:t>.</a:t>
            </a:r>
          </a:p>
          <a:p>
            <a:endParaRPr lang="en-US" dirty="0">
              <a:solidFill>
                <a:schemeClr val="tx1"/>
              </a:solidFill>
            </a:endParaRPr>
          </a:p>
          <a:p>
            <a:endParaRPr lang="en-US" dirty="0">
              <a:solidFill>
                <a:schemeClr val="tx1"/>
              </a:solidFill>
            </a:endParaRPr>
          </a:p>
        </p:txBody>
      </p:sp>
      <p:sp>
        <p:nvSpPr>
          <p:cNvPr id="4" name="Content Placeholder 3">
            <a:extLst>
              <a:ext uri="{FF2B5EF4-FFF2-40B4-BE49-F238E27FC236}">
                <a16:creationId xmlns:a16="http://schemas.microsoft.com/office/drawing/2014/main" id="{E3CCD68F-64CB-BD47-C946-2288B4125736}"/>
              </a:ext>
            </a:extLst>
          </p:cNvPr>
          <p:cNvSpPr>
            <a:spLocks noGrp="1"/>
          </p:cNvSpPr>
          <p:nvPr>
            <p:ph sz="quarter" idx="4"/>
          </p:nvPr>
        </p:nvSpPr>
        <p:spPr>
          <a:xfrm>
            <a:off x="513384" y="1640465"/>
            <a:ext cx="4437279" cy="4328410"/>
          </a:xfrm>
        </p:spPr>
        <p:txBody>
          <a:bodyPr vert="horz" lIns="91440" tIns="45720" rIns="91440" bIns="45720" rtlCol="0" anchor="t">
            <a:normAutofit fontScale="77500" lnSpcReduction="20000"/>
          </a:bodyPr>
          <a:lstStyle/>
          <a:p>
            <a:r>
              <a:rPr lang="en-US" sz="2000" dirty="0">
                <a:solidFill>
                  <a:schemeClr val="tx1"/>
                </a:solidFill>
                <a:effectLst/>
                <a:latin typeface="Trebuchet MS"/>
                <a:ea typeface="Calibri" panose="020F0502020204030204" pitchFamily="34" charset="0"/>
                <a:cs typeface="Calibri"/>
              </a:rPr>
              <a:t>Redetermination process to begin April 1</a:t>
            </a:r>
            <a:r>
              <a:rPr lang="en-US" sz="2000" dirty="0">
                <a:solidFill>
                  <a:schemeClr val="tx1"/>
                </a:solidFill>
                <a:latin typeface="Trebuchet MS"/>
                <a:ea typeface="Calibri" panose="020F0502020204030204" pitchFamily="34" charset="0"/>
                <a:cs typeface="Calibri"/>
              </a:rPr>
              <a:t> </a:t>
            </a:r>
            <a:endParaRPr lang="en-US" sz="2000">
              <a:solidFill>
                <a:schemeClr val="tx1"/>
              </a:solidFill>
              <a:effectLst/>
              <a:latin typeface="Trebuchet MS" panose="020B0603020202020204" pitchFamily="34" charset="0"/>
              <a:ea typeface="Calibri" panose="020F0502020204030204" pitchFamily="34" charset="0"/>
              <a:cs typeface="Calibri" panose="020F0502020204030204" pitchFamily="34" charset="0"/>
            </a:endParaRPr>
          </a:p>
          <a:p>
            <a:r>
              <a:rPr lang="en-US" sz="2000" dirty="0">
                <a:solidFill>
                  <a:schemeClr val="tx1"/>
                </a:solidFill>
                <a:effectLst/>
                <a:latin typeface="Trebuchet MS"/>
                <a:ea typeface="Calibri" panose="020F0502020204030204" pitchFamily="34" charset="0"/>
                <a:cs typeface="Calibri"/>
              </a:rPr>
              <a:t>Links to assist individuals:</a:t>
            </a:r>
            <a:r>
              <a:rPr lang="en-US" sz="2000" dirty="0">
                <a:solidFill>
                  <a:schemeClr val="tx1"/>
                </a:solidFill>
                <a:latin typeface="Trebuchet MS"/>
                <a:ea typeface="Calibri" panose="020F0502020204030204" pitchFamily="34" charset="0"/>
                <a:cs typeface="Calibri"/>
              </a:rPr>
              <a:t> </a:t>
            </a:r>
            <a:endParaRPr lang="en-US" sz="2000">
              <a:solidFill>
                <a:schemeClr val="tx1"/>
              </a:solidFill>
              <a:effectLst/>
              <a:latin typeface="Trebuchet MS" panose="020B0603020202020204" pitchFamily="34" charset="0"/>
              <a:ea typeface="Calibri" panose="020F0502020204030204" pitchFamily="34" charset="0"/>
              <a:cs typeface="Calibri" panose="020F0502020204030204" pitchFamily="34" charset="0"/>
            </a:endParaRPr>
          </a:p>
          <a:p>
            <a:pPr lvl="1"/>
            <a:r>
              <a:rPr lang="en-US" sz="2000" u="sng" dirty="0">
                <a:solidFill>
                  <a:schemeClr val="accent1"/>
                </a:solidFill>
                <a:effectLst/>
                <a:latin typeface="Trebuchet MS"/>
                <a:ea typeface="Calibri" panose="020F0502020204030204" pitchFamily="34" charset="0"/>
                <a:cs typeface="Calibri"/>
                <a:hlinkClick r:id="rId3">
                  <a:extLst>
                    <a:ext uri="{A12FA001-AC4F-418D-AE19-62706E023703}">
                      <ahyp:hlinkClr xmlns:ahyp="http://schemas.microsoft.com/office/drawing/2018/hyperlinkcolor" val="tx"/>
                    </a:ext>
                  </a:extLst>
                </a:hlinkClick>
              </a:rPr>
              <a:t>FAQ</a:t>
            </a:r>
            <a:r>
              <a:rPr lang="en-US" sz="2000" dirty="0">
                <a:solidFill>
                  <a:schemeClr val="accent1"/>
                </a:solidFill>
                <a:effectLst/>
                <a:latin typeface="Trebuchet MS"/>
                <a:ea typeface="Calibri" panose="020F0502020204030204" pitchFamily="34" charset="0"/>
                <a:cs typeface="Calibri"/>
              </a:rPr>
              <a:t> </a:t>
            </a:r>
            <a:r>
              <a:rPr lang="en-US" sz="2000" dirty="0">
                <a:solidFill>
                  <a:schemeClr val="tx1"/>
                </a:solidFill>
                <a:effectLst/>
                <a:latin typeface="Trebuchet MS"/>
                <a:ea typeface="Calibri" panose="020F0502020204030204" pitchFamily="34" charset="0"/>
                <a:cs typeface="Calibri"/>
              </a:rPr>
              <a:t>and the</a:t>
            </a:r>
            <a:r>
              <a:rPr lang="en-US" sz="2000" dirty="0">
                <a:solidFill>
                  <a:schemeClr val="tx1"/>
                </a:solidFill>
                <a:latin typeface="Trebuchet MS"/>
                <a:ea typeface="Calibri" panose="020F0502020204030204" pitchFamily="34" charset="0"/>
                <a:cs typeface="Calibri"/>
              </a:rPr>
              <a:t> </a:t>
            </a:r>
            <a:endParaRPr lang="en-US" sz="2000">
              <a:solidFill>
                <a:schemeClr val="tx1"/>
              </a:solidFill>
              <a:effectLst/>
              <a:latin typeface="Trebuchet MS" panose="020B0603020202020204" pitchFamily="34" charset="0"/>
              <a:ea typeface="Calibri" panose="020F0502020204030204" pitchFamily="34" charset="0"/>
              <a:cs typeface="Calibri" panose="020F0502020204030204" pitchFamily="34" charset="0"/>
            </a:endParaRPr>
          </a:p>
          <a:p>
            <a:pPr lvl="1"/>
            <a:r>
              <a:rPr lang="en-US" sz="2000" u="sng" dirty="0">
                <a:solidFill>
                  <a:schemeClr val="accent1"/>
                </a:solidFill>
                <a:effectLst/>
                <a:latin typeface="Trebuchet MS"/>
                <a:ea typeface="Calibri" panose="020F0502020204030204" pitchFamily="34" charset="0"/>
                <a:cs typeface="Calibri"/>
                <a:hlinkClick r:id="rId4">
                  <a:extLst>
                    <a:ext uri="{A12FA001-AC4F-418D-AE19-62706E023703}">
                      <ahyp:hlinkClr xmlns:ahyp="http://schemas.microsoft.com/office/drawing/2018/hyperlinkcolor" val="tx"/>
                    </a:ext>
                  </a:extLst>
                </a:hlinkClick>
              </a:rPr>
              <a:t>eligibility renewal timeline</a:t>
            </a:r>
            <a:endParaRPr lang="en-US" sz="2000" u="sng">
              <a:solidFill>
                <a:schemeClr val="accent1"/>
              </a:solidFill>
              <a:effectLst/>
              <a:latin typeface="Trebuchet MS"/>
              <a:ea typeface="Calibri" panose="020F0502020204030204" pitchFamily="34" charset="0"/>
              <a:cs typeface="Calibri"/>
            </a:endParaRPr>
          </a:p>
          <a:p>
            <a:r>
              <a:rPr lang="en-US" sz="2000" dirty="0">
                <a:solidFill>
                  <a:schemeClr val="tx1"/>
                </a:solidFill>
                <a:effectLst/>
                <a:latin typeface="Arial"/>
                <a:ea typeface="Calibri" panose="020F0502020204030204" pitchFamily="34" charset="0"/>
                <a:cs typeface="Arial"/>
              </a:rPr>
              <a:t>Renewals for traditional Medicaid and the Healthy Michigan Plan will take place monthly starting in June 2023 and run through May 2024.</a:t>
            </a:r>
            <a:r>
              <a:rPr lang="en-US" sz="2000" dirty="0">
                <a:solidFill>
                  <a:schemeClr val="tx1"/>
                </a:solidFill>
                <a:latin typeface="Arial"/>
                <a:ea typeface="Calibri" panose="020F0502020204030204" pitchFamily="34" charset="0"/>
                <a:cs typeface="Arial"/>
              </a:rPr>
              <a:t> </a:t>
            </a:r>
            <a:endParaRPr lang="en-US" sz="2000">
              <a:solidFill>
                <a:schemeClr val="tx1"/>
              </a:solidFill>
              <a:effectLst/>
              <a:latin typeface="Arial" panose="020B0604020202020204" pitchFamily="34" charset="0"/>
              <a:ea typeface="Calibri" panose="020F0502020204030204" pitchFamily="34" charset="0"/>
              <a:cs typeface="Arial"/>
            </a:endParaRPr>
          </a:p>
          <a:p>
            <a:r>
              <a:rPr lang="en-US" sz="2000" dirty="0">
                <a:solidFill>
                  <a:schemeClr val="tx1"/>
                </a:solidFill>
                <a:effectLst/>
                <a:latin typeface="Arial"/>
                <a:ea typeface="Calibri" panose="020F0502020204030204" pitchFamily="34" charset="0"/>
                <a:cs typeface="Arial"/>
              </a:rPr>
              <a:t>Monthly renewal notices will be sent three months prior to a beneficiaries’ renewal date starting with June renewal dates.</a:t>
            </a:r>
          </a:p>
          <a:p>
            <a:r>
              <a:rPr lang="en-US" sz="2000" dirty="0">
                <a:solidFill>
                  <a:schemeClr val="tx1"/>
                </a:solidFill>
                <a:effectLst/>
                <a:latin typeface="Arial"/>
                <a:ea typeface="Calibri" panose="020F0502020204030204" pitchFamily="34" charset="0"/>
                <a:cs typeface="Arial"/>
              </a:rPr>
              <a:t>Beneficiaries can check their renewal month at </a:t>
            </a:r>
            <a:r>
              <a:rPr lang="en-US" sz="2000" u="sng" dirty="0">
                <a:solidFill>
                  <a:schemeClr val="accent1"/>
                </a:solidFill>
                <a:effectLst/>
                <a:latin typeface="Arial"/>
                <a:ea typeface="Calibri" panose="020F0502020204030204" pitchFamily="34" charset="0"/>
                <a:cs typeface="Arial"/>
                <a:hlinkClick r:id="rId5">
                  <a:extLst>
                    <a:ext uri="{A12FA001-AC4F-418D-AE19-62706E023703}">
                      <ahyp:hlinkClr xmlns:ahyp="http://schemas.microsoft.com/office/drawing/2018/hyperlinkcolor" val="tx"/>
                    </a:ext>
                  </a:extLst>
                </a:hlinkClick>
              </a:rPr>
              <a:t>www.michigan.gov/MIBridges</a:t>
            </a:r>
            <a:endParaRPr lang="en-US" sz="2000" u="sng" dirty="0">
              <a:solidFill>
                <a:schemeClr val="accent1"/>
              </a:solidFill>
              <a:effectLst/>
              <a:latin typeface="Arial"/>
              <a:ea typeface="Calibri" panose="020F0502020204030204" pitchFamily="34" charset="0"/>
              <a:cs typeface="Arial"/>
            </a:endParaRPr>
          </a:p>
          <a:p>
            <a:r>
              <a:rPr lang="en-US" sz="2000" u="sng" dirty="0">
                <a:solidFill>
                  <a:schemeClr val="accent1"/>
                </a:solidFill>
                <a:effectLst/>
                <a:latin typeface="Arial"/>
                <a:ea typeface="Calibri" panose="020F0502020204030204" pitchFamily="34" charset="0"/>
                <a:cs typeface="Arial"/>
              </a:rPr>
              <a:t>https://www.michigan.gov/mdhhs/end-phe</a:t>
            </a:r>
          </a:p>
          <a:p>
            <a:pPr marL="0" indent="0">
              <a:buNone/>
            </a:pPr>
            <a:br>
              <a:rPr lang="en-US" sz="1800" dirty="0">
                <a:solidFill>
                  <a:schemeClr val="tx1"/>
                </a:solidFill>
                <a:effectLst/>
                <a:latin typeface="Trebuchet MS" panose="020B0603020202020204" pitchFamily="34" charset="0"/>
                <a:ea typeface="Calibri" panose="020F0502020204030204" pitchFamily="34" charset="0"/>
                <a:cs typeface="Calibri" panose="020F0502020204030204" pitchFamily="34" charset="0"/>
              </a:rPr>
            </a:br>
            <a:endParaRPr lang="en-US" dirty="0">
              <a:solidFill>
                <a:schemeClr val="tx1"/>
              </a:solidFill>
            </a:endParaRPr>
          </a:p>
        </p:txBody>
      </p:sp>
      <p:grpSp>
        <p:nvGrpSpPr>
          <p:cNvPr id="9" name="Group 8">
            <a:extLst>
              <a:ext uri="{FF2B5EF4-FFF2-40B4-BE49-F238E27FC236}">
                <a16:creationId xmlns:a16="http://schemas.microsoft.com/office/drawing/2014/main" id="{B3281A40-01EB-9C88-5E8A-957F4F5FFB95}"/>
              </a:ext>
            </a:extLst>
          </p:cNvPr>
          <p:cNvGrpSpPr/>
          <p:nvPr/>
        </p:nvGrpSpPr>
        <p:grpSpPr>
          <a:xfrm>
            <a:off x="739515" y="6225813"/>
            <a:ext cx="8307986" cy="547861"/>
            <a:chOff x="739515" y="6225813"/>
            <a:chExt cx="8307986" cy="547861"/>
          </a:xfrm>
        </p:grpSpPr>
        <p:pic>
          <p:nvPicPr>
            <p:cNvPr id="7" name="Picture 6" descr="Logo&#10;&#10;Description automatically generated">
              <a:extLst>
                <a:ext uri="{FF2B5EF4-FFF2-40B4-BE49-F238E27FC236}">
                  <a16:creationId xmlns:a16="http://schemas.microsoft.com/office/drawing/2014/main" id="{2287399F-354D-4403-5B9E-BA8AD0A33D54}"/>
                </a:ext>
              </a:extLst>
            </p:cNvPr>
            <p:cNvPicPr>
              <a:picLocks noChangeAspect="1"/>
            </p:cNvPicPr>
            <p:nvPr/>
          </p:nvPicPr>
          <p:blipFill>
            <a:blip r:embed="rId6"/>
            <a:stretch>
              <a:fillRect/>
            </a:stretch>
          </p:blipFill>
          <p:spPr>
            <a:xfrm>
              <a:off x="739515" y="6225813"/>
              <a:ext cx="1519003" cy="477392"/>
            </a:xfrm>
            <a:prstGeom prst="rect">
              <a:avLst/>
            </a:prstGeom>
          </p:spPr>
        </p:pic>
        <p:sp>
          <p:nvSpPr>
            <p:cNvPr id="8" name="TextBox 7">
              <a:extLst>
                <a:ext uri="{FF2B5EF4-FFF2-40B4-BE49-F238E27FC236}">
                  <a16:creationId xmlns:a16="http://schemas.microsoft.com/office/drawing/2014/main" id="{89C2032F-ECA4-C0E0-554A-89979FDA137F}"/>
                </a:ext>
              </a:extLst>
            </p:cNvPr>
            <p:cNvSpPr txBox="1"/>
            <p:nvPr/>
          </p:nvSpPr>
          <p:spPr>
            <a:xfrm>
              <a:off x="6249650" y="6496675"/>
              <a:ext cx="279785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200" b="1" dirty="0">
                  <a:solidFill>
                    <a:srgbClr val="919E39"/>
                  </a:solidFill>
                  <a:latin typeface="Garamond"/>
                </a:rPr>
                <a:t>www.midstatehealthnetwork.org</a:t>
              </a:r>
              <a:endParaRPr lang="en-US" b="1">
                <a:latin typeface="Garamond"/>
              </a:endParaRPr>
            </a:p>
          </p:txBody>
        </p:sp>
      </p:grpSp>
      <p:sp>
        <p:nvSpPr>
          <p:cNvPr id="10" name="Text Placeholder 9">
            <a:extLst>
              <a:ext uri="{FF2B5EF4-FFF2-40B4-BE49-F238E27FC236}">
                <a16:creationId xmlns:a16="http://schemas.microsoft.com/office/drawing/2014/main" id="{CEEEFE09-E584-D338-0B51-42935D50C841}"/>
              </a:ext>
            </a:extLst>
          </p:cNvPr>
          <p:cNvSpPr>
            <a:spLocks noGrp="1"/>
          </p:cNvSpPr>
          <p:nvPr>
            <p:ph type="body" idx="1"/>
          </p:nvPr>
        </p:nvSpPr>
        <p:spPr>
          <a:xfrm>
            <a:off x="5054943" y="1064977"/>
            <a:ext cx="4185623" cy="1035815"/>
          </a:xfrm>
          <a:ln>
            <a:solidFill>
              <a:schemeClr val="accent1"/>
            </a:solidFill>
          </a:ln>
        </p:spPr>
        <p:txBody>
          <a:bodyPr/>
          <a:lstStyle/>
          <a:p>
            <a:r>
              <a:rPr lang="en-US" sz="1600" dirty="0"/>
              <a:t>CMS: Temporary Exceptional Circumstances Special Enrollment Period (SEP) for consumers losing Medicaid or CHIP coverage </a:t>
            </a:r>
          </a:p>
        </p:txBody>
      </p:sp>
    </p:spTree>
    <p:extLst>
      <p:ext uri="{BB962C8B-B14F-4D97-AF65-F5344CB8AC3E}">
        <p14:creationId xmlns:p14="http://schemas.microsoft.com/office/powerpoint/2010/main" val="1851757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AA5B2-88E9-6EA2-FA24-F3A2E138E7C6}"/>
              </a:ext>
            </a:extLst>
          </p:cNvPr>
          <p:cNvSpPr>
            <a:spLocks noGrp="1"/>
          </p:cNvSpPr>
          <p:nvPr>
            <p:ph type="title"/>
          </p:nvPr>
        </p:nvSpPr>
        <p:spPr>
          <a:xfrm>
            <a:off x="450833" y="430369"/>
            <a:ext cx="8596668" cy="1155589"/>
          </a:xfrm>
        </p:spPr>
        <p:txBody>
          <a:bodyPr>
            <a:normAutofit/>
          </a:bodyPr>
          <a:lstStyle/>
          <a:p>
            <a:pPr algn="ctr"/>
            <a:r>
              <a:rPr lang="en-US" dirty="0">
                <a:solidFill>
                  <a:srgbClr val="919E39"/>
                </a:solidFill>
              </a:rPr>
              <a:t>Public Health Emergency (PHE) Ending</a:t>
            </a:r>
            <a:endParaRPr lang="en-US" dirty="0"/>
          </a:p>
        </p:txBody>
      </p:sp>
      <p:grpSp>
        <p:nvGrpSpPr>
          <p:cNvPr id="9" name="Group 8">
            <a:extLst>
              <a:ext uri="{FF2B5EF4-FFF2-40B4-BE49-F238E27FC236}">
                <a16:creationId xmlns:a16="http://schemas.microsoft.com/office/drawing/2014/main" id="{B3281A40-01EB-9C88-5E8A-957F4F5FFB95}"/>
              </a:ext>
            </a:extLst>
          </p:cNvPr>
          <p:cNvGrpSpPr/>
          <p:nvPr/>
        </p:nvGrpSpPr>
        <p:grpSpPr>
          <a:xfrm>
            <a:off x="739515" y="6225813"/>
            <a:ext cx="8307986" cy="547861"/>
            <a:chOff x="739515" y="6225813"/>
            <a:chExt cx="8307986" cy="547861"/>
          </a:xfrm>
        </p:grpSpPr>
        <p:pic>
          <p:nvPicPr>
            <p:cNvPr id="7" name="Picture 6" descr="Logo&#10;&#10;Description automatically generated">
              <a:extLst>
                <a:ext uri="{FF2B5EF4-FFF2-40B4-BE49-F238E27FC236}">
                  <a16:creationId xmlns:a16="http://schemas.microsoft.com/office/drawing/2014/main" id="{2287399F-354D-4403-5B9E-BA8AD0A33D54}"/>
                </a:ext>
              </a:extLst>
            </p:cNvPr>
            <p:cNvPicPr>
              <a:picLocks noChangeAspect="1"/>
            </p:cNvPicPr>
            <p:nvPr/>
          </p:nvPicPr>
          <p:blipFill>
            <a:blip r:embed="rId2"/>
            <a:stretch>
              <a:fillRect/>
            </a:stretch>
          </p:blipFill>
          <p:spPr>
            <a:xfrm>
              <a:off x="739515" y="6225813"/>
              <a:ext cx="1519003" cy="477392"/>
            </a:xfrm>
            <a:prstGeom prst="rect">
              <a:avLst/>
            </a:prstGeom>
          </p:spPr>
        </p:pic>
        <p:sp>
          <p:nvSpPr>
            <p:cNvPr id="8" name="TextBox 7">
              <a:extLst>
                <a:ext uri="{FF2B5EF4-FFF2-40B4-BE49-F238E27FC236}">
                  <a16:creationId xmlns:a16="http://schemas.microsoft.com/office/drawing/2014/main" id="{89C2032F-ECA4-C0E0-554A-89979FDA137F}"/>
                </a:ext>
              </a:extLst>
            </p:cNvPr>
            <p:cNvSpPr txBox="1"/>
            <p:nvPr/>
          </p:nvSpPr>
          <p:spPr>
            <a:xfrm>
              <a:off x="6249650" y="6496675"/>
              <a:ext cx="279785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200" b="1" dirty="0">
                  <a:solidFill>
                    <a:srgbClr val="919E39"/>
                  </a:solidFill>
                  <a:latin typeface="Garamond"/>
                </a:rPr>
                <a:t>www.midstatehealthnetwork.org</a:t>
              </a:r>
              <a:endParaRPr lang="en-US" b="1">
                <a:latin typeface="Garamond"/>
              </a:endParaRPr>
            </a:p>
          </p:txBody>
        </p:sp>
      </p:grpSp>
      <p:sp>
        <p:nvSpPr>
          <p:cNvPr id="11" name="Content Placeholder 10">
            <a:extLst>
              <a:ext uri="{FF2B5EF4-FFF2-40B4-BE49-F238E27FC236}">
                <a16:creationId xmlns:a16="http://schemas.microsoft.com/office/drawing/2014/main" id="{452F7036-36E9-DC92-61DC-1DA3622F1AF5}"/>
              </a:ext>
            </a:extLst>
          </p:cNvPr>
          <p:cNvSpPr>
            <a:spLocks noGrp="1"/>
          </p:cNvSpPr>
          <p:nvPr>
            <p:ph sz="quarter" idx="4"/>
          </p:nvPr>
        </p:nvSpPr>
        <p:spPr>
          <a:xfrm>
            <a:off x="993957" y="2609862"/>
            <a:ext cx="7704770" cy="2735781"/>
          </a:xfr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rmAutofit/>
          </a:bodyPr>
          <a:lstStyle/>
          <a:p>
            <a:pPr marL="0" indent="0">
              <a:buNone/>
            </a:pPr>
            <a:r>
              <a:rPr lang="en-US" dirty="0">
                <a:solidFill>
                  <a:schemeClr val="tx1"/>
                </a:solidFill>
                <a:effectLst/>
                <a:latin typeface="Trebuchet MS" panose="020B0603020202020204" pitchFamily="34" charset="0"/>
                <a:ea typeface="Calibri" panose="020F0502020204030204" pitchFamily="34" charset="0"/>
                <a:cs typeface="Calibri" panose="020F0502020204030204" pitchFamily="34" charset="0"/>
              </a:rPr>
              <a:t>MSHN’s commitment to the Provider Network</a:t>
            </a:r>
          </a:p>
          <a:p>
            <a:pPr marL="0" indent="0">
              <a:buNone/>
            </a:pPr>
            <a:endParaRPr lang="en-US" dirty="0">
              <a:solidFill>
                <a:schemeClr val="tx1"/>
              </a:solidFill>
              <a:effectLst/>
              <a:latin typeface="Trebuchet MS" panose="020B0603020202020204" pitchFamily="34" charset="0"/>
              <a:ea typeface="Calibri" panose="020F0502020204030204" pitchFamily="34" charset="0"/>
              <a:cs typeface="Calibri" panose="020F0502020204030204" pitchFamily="34" charset="0"/>
            </a:endParaRPr>
          </a:p>
          <a:p>
            <a:pPr marL="457200" lvl="1" indent="0">
              <a:buNone/>
            </a:pPr>
            <a:r>
              <a:rPr lang="en-US" dirty="0">
                <a:solidFill>
                  <a:schemeClr val="tx1"/>
                </a:solidFill>
                <a:effectLst/>
                <a:latin typeface="Trebuchet MS" panose="020B0603020202020204" pitchFamily="34" charset="0"/>
                <a:ea typeface="Calibri" panose="020F0502020204030204" pitchFamily="34" charset="0"/>
                <a:cs typeface="Calibri" panose="020F0502020204030204" pitchFamily="34" charset="0"/>
              </a:rPr>
              <a:t>MSHN Provider Stabilization – Extended to September 2023</a:t>
            </a:r>
          </a:p>
          <a:p>
            <a:pPr lvl="2"/>
            <a:r>
              <a:rPr lang="en-US" dirty="0">
                <a:solidFill>
                  <a:schemeClr val="tx1"/>
                </a:solidFill>
                <a:effectLst/>
                <a:latin typeface="Trebuchet MS" panose="020B0603020202020204" pitchFamily="34" charset="0"/>
                <a:ea typeface="Calibri" panose="020F0502020204030204" pitchFamily="34" charset="0"/>
                <a:cs typeface="Calibri" panose="020F0502020204030204" pitchFamily="34" charset="0"/>
                <a:hlinkClick r:id="rId3"/>
              </a:rPr>
              <a:t>https://midstatehealthnetwork.org/download_file/view/2704/626</a:t>
            </a:r>
            <a:endParaRPr lang="en-US" dirty="0">
              <a:solidFill>
                <a:schemeClr val="tx1"/>
              </a:solidFill>
              <a:effectLst/>
              <a:latin typeface="Trebuchet MS" panose="020B0603020202020204" pitchFamily="34" charset="0"/>
              <a:ea typeface="Calibri" panose="020F0502020204030204" pitchFamily="34" charset="0"/>
              <a:cs typeface="Calibri" panose="020F0502020204030204" pitchFamily="34" charset="0"/>
            </a:endParaRPr>
          </a:p>
          <a:p>
            <a:pPr marL="457200" lvl="1" indent="0">
              <a:buNone/>
            </a:pPr>
            <a:r>
              <a:rPr lang="en-US" dirty="0">
                <a:solidFill>
                  <a:schemeClr val="tx1"/>
                </a:solidFill>
                <a:latin typeface="Trebuchet MS" panose="020B0603020202020204" pitchFamily="34" charset="0"/>
                <a:cs typeface="Calibri" panose="020F0502020204030204" pitchFamily="34" charset="0"/>
              </a:rPr>
              <a:t>MSHN Staffing Crisis Stabilization</a:t>
            </a:r>
            <a:r>
              <a:rPr lang="en-US" dirty="0">
                <a:solidFill>
                  <a:schemeClr val="tx1"/>
                </a:solidFill>
                <a:effectLst/>
                <a:latin typeface="Trebuchet MS" panose="020B0603020202020204" pitchFamily="34" charset="0"/>
                <a:ea typeface="Calibri" panose="020F0502020204030204" pitchFamily="34" charset="0"/>
                <a:cs typeface="Calibri" panose="020F0502020204030204" pitchFamily="34" charset="0"/>
              </a:rPr>
              <a:t> – September 2023</a:t>
            </a:r>
          </a:p>
          <a:p>
            <a:pPr lvl="2"/>
            <a:r>
              <a:rPr lang="en-US" dirty="0">
                <a:solidFill>
                  <a:schemeClr val="tx1"/>
                </a:solidFill>
                <a:effectLst/>
                <a:latin typeface="Trebuchet MS" panose="020B0603020202020204" pitchFamily="34" charset="0"/>
                <a:ea typeface="Calibri" panose="020F0502020204030204" pitchFamily="34" charset="0"/>
                <a:cs typeface="Calibri" panose="020F0502020204030204" pitchFamily="34" charset="0"/>
                <a:hlinkClick r:id="rId4"/>
              </a:rPr>
              <a:t>https://midstatehealthnetwork.org/download_file/view/2805/626</a:t>
            </a:r>
            <a:endParaRPr lang="en-US" dirty="0">
              <a:solidFill>
                <a:schemeClr val="tx1"/>
              </a:solidFill>
              <a:effectLst/>
              <a:latin typeface="Trebuchet MS" panose="020B0603020202020204" pitchFamily="34" charset="0"/>
              <a:ea typeface="Calibri" panose="020F0502020204030204" pitchFamily="34" charset="0"/>
              <a:cs typeface="Calibri" panose="020F0502020204030204" pitchFamily="34" charset="0"/>
            </a:endParaRPr>
          </a:p>
          <a:p>
            <a:pPr marL="914400" lvl="2" indent="0">
              <a:buNone/>
            </a:pPr>
            <a:endParaRPr lang="en-US" dirty="0">
              <a:solidFill>
                <a:schemeClr val="tx1"/>
              </a:solidFill>
              <a:latin typeface="Trebuchet MS" panose="020B0603020202020204" pitchFamily="34" charset="0"/>
              <a:cs typeface="Calibri" panose="020F0502020204030204" pitchFamily="34" charset="0"/>
            </a:endParaRPr>
          </a:p>
          <a:p>
            <a:pPr marL="457200" lvl="1" indent="0">
              <a:buNone/>
            </a:pPr>
            <a:endParaRPr lang="en-US" dirty="0">
              <a:solidFill>
                <a:schemeClr val="tx1"/>
              </a:solidFill>
              <a:latin typeface="Trebuchet MS" panose="020B0603020202020204" pitchFamily="34" charset="0"/>
              <a:cs typeface="Calibri" panose="020F0502020204030204" pitchFamily="34" charset="0"/>
            </a:endParaRPr>
          </a:p>
          <a:p>
            <a:endParaRPr lang="en-US" dirty="0"/>
          </a:p>
        </p:txBody>
      </p:sp>
      <p:sp>
        <p:nvSpPr>
          <p:cNvPr id="17" name="TextBox 16">
            <a:extLst>
              <a:ext uri="{FF2B5EF4-FFF2-40B4-BE49-F238E27FC236}">
                <a16:creationId xmlns:a16="http://schemas.microsoft.com/office/drawing/2014/main" id="{EDC08E2A-A470-64DE-EEA3-AE797193C724}"/>
              </a:ext>
            </a:extLst>
          </p:cNvPr>
          <p:cNvSpPr txBox="1"/>
          <p:nvPr/>
        </p:nvSpPr>
        <p:spPr>
          <a:xfrm>
            <a:off x="2309876" y="1590189"/>
            <a:ext cx="4754879" cy="584775"/>
          </a:xfrm>
          <a:prstGeom prst="rect">
            <a:avLst/>
          </a:prstGeom>
          <a:solidFill>
            <a:schemeClr val="accent2"/>
          </a:solidFill>
          <a:ln>
            <a:solidFill>
              <a:schemeClr val="accent1"/>
            </a:solidFill>
          </a:ln>
        </p:spPr>
        <p:txBody>
          <a:bodyPr wrap="square" rtlCol="0">
            <a:spAutoFit/>
          </a:bodyPr>
          <a:lstStyle/>
          <a:p>
            <a:r>
              <a:rPr lang="en-US" sz="3200" dirty="0"/>
              <a:t>What’s </a:t>
            </a:r>
            <a:r>
              <a:rPr lang="en-US" sz="3200" i="1" dirty="0"/>
              <a:t>NOT</a:t>
            </a:r>
            <a:r>
              <a:rPr lang="en-US" sz="3200" dirty="0"/>
              <a:t> Changing</a:t>
            </a:r>
          </a:p>
        </p:txBody>
      </p:sp>
    </p:spTree>
    <p:extLst>
      <p:ext uri="{BB962C8B-B14F-4D97-AF65-F5344CB8AC3E}">
        <p14:creationId xmlns:p14="http://schemas.microsoft.com/office/powerpoint/2010/main" val="10417225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AA5B2-88E9-6EA2-FA24-F3A2E138E7C6}"/>
              </a:ext>
            </a:extLst>
          </p:cNvPr>
          <p:cNvSpPr>
            <a:spLocks noGrp="1"/>
          </p:cNvSpPr>
          <p:nvPr>
            <p:ph type="title"/>
          </p:nvPr>
        </p:nvSpPr>
        <p:spPr>
          <a:xfrm>
            <a:off x="677335" y="646114"/>
            <a:ext cx="8596668" cy="2696663"/>
          </a:xfrm>
        </p:spPr>
        <p:txBody>
          <a:bodyPr/>
          <a:lstStyle/>
          <a:p>
            <a:pPr algn="ctr"/>
            <a:r>
              <a:rPr lang="en-US" dirty="0">
                <a:solidFill>
                  <a:srgbClr val="919E39"/>
                </a:solidFill>
              </a:rPr>
              <a:t>Treatment Data on MSHN Website</a:t>
            </a:r>
            <a:endParaRPr lang="en-US" dirty="0"/>
          </a:p>
        </p:txBody>
      </p:sp>
      <p:sp>
        <p:nvSpPr>
          <p:cNvPr id="3" name="Text Placeholder 2">
            <a:extLst>
              <a:ext uri="{FF2B5EF4-FFF2-40B4-BE49-F238E27FC236}">
                <a16:creationId xmlns:a16="http://schemas.microsoft.com/office/drawing/2014/main" id="{24AC0360-3D72-6ADC-CB06-C73C1BA21039}"/>
              </a:ext>
            </a:extLst>
          </p:cNvPr>
          <p:cNvSpPr>
            <a:spLocks noGrp="1"/>
          </p:cNvSpPr>
          <p:nvPr>
            <p:ph type="body" idx="1"/>
          </p:nvPr>
        </p:nvSpPr>
        <p:spPr/>
        <p:txBody>
          <a:bodyPr>
            <a:normAutofit/>
          </a:bodyPr>
          <a:lstStyle/>
          <a:p>
            <a:pPr algn="ctr"/>
            <a:r>
              <a:rPr lang="en-US" sz="2800" dirty="0">
                <a:ea typeface="+mn-lt"/>
                <a:cs typeface="+mn-lt"/>
              </a:rPr>
              <a:t>Amanda Ittner, </a:t>
            </a:r>
            <a:r>
              <a:rPr lang="en-US" sz="2800" i="1" dirty="0">
                <a:ea typeface="+mn-lt"/>
                <a:cs typeface="+mn-lt"/>
              </a:rPr>
              <a:t>Deputy Director</a:t>
            </a:r>
          </a:p>
          <a:p>
            <a:pPr algn="ctr"/>
            <a:r>
              <a:rPr lang="en-US" sz="2800" i="1" dirty="0">
                <a:ea typeface="+mn-lt"/>
                <a:cs typeface="+mn-lt"/>
              </a:rPr>
              <a:t>Joseph Wager, Technology Project Manager</a:t>
            </a:r>
            <a:endParaRPr lang="en-US" dirty="0"/>
          </a:p>
        </p:txBody>
      </p:sp>
      <p:grpSp>
        <p:nvGrpSpPr>
          <p:cNvPr id="9" name="Group 8">
            <a:extLst>
              <a:ext uri="{FF2B5EF4-FFF2-40B4-BE49-F238E27FC236}">
                <a16:creationId xmlns:a16="http://schemas.microsoft.com/office/drawing/2014/main" id="{B3281A40-01EB-9C88-5E8A-957F4F5FFB95}"/>
              </a:ext>
            </a:extLst>
          </p:cNvPr>
          <p:cNvGrpSpPr/>
          <p:nvPr/>
        </p:nvGrpSpPr>
        <p:grpSpPr>
          <a:xfrm>
            <a:off x="739515" y="6225813"/>
            <a:ext cx="8307986" cy="547861"/>
            <a:chOff x="739515" y="6225813"/>
            <a:chExt cx="8307986" cy="547861"/>
          </a:xfrm>
        </p:grpSpPr>
        <p:pic>
          <p:nvPicPr>
            <p:cNvPr id="7" name="Picture 6" descr="Logo&#10;&#10;Description automatically generated">
              <a:extLst>
                <a:ext uri="{FF2B5EF4-FFF2-40B4-BE49-F238E27FC236}">
                  <a16:creationId xmlns:a16="http://schemas.microsoft.com/office/drawing/2014/main" id="{2287399F-354D-4403-5B9E-BA8AD0A33D54}"/>
                </a:ext>
              </a:extLst>
            </p:cNvPr>
            <p:cNvPicPr>
              <a:picLocks noChangeAspect="1"/>
            </p:cNvPicPr>
            <p:nvPr/>
          </p:nvPicPr>
          <p:blipFill>
            <a:blip r:embed="rId2"/>
            <a:stretch>
              <a:fillRect/>
            </a:stretch>
          </p:blipFill>
          <p:spPr>
            <a:xfrm>
              <a:off x="739515" y="6225813"/>
              <a:ext cx="1519003" cy="477392"/>
            </a:xfrm>
            <a:prstGeom prst="rect">
              <a:avLst/>
            </a:prstGeom>
          </p:spPr>
        </p:pic>
        <p:sp>
          <p:nvSpPr>
            <p:cNvPr id="8" name="TextBox 7">
              <a:extLst>
                <a:ext uri="{FF2B5EF4-FFF2-40B4-BE49-F238E27FC236}">
                  <a16:creationId xmlns:a16="http://schemas.microsoft.com/office/drawing/2014/main" id="{89C2032F-ECA4-C0E0-554A-89979FDA137F}"/>
                </a:ext>
              </a:extLst>
            </p:cNvPr>
            <p:cNvSpPr txBox="1"/>
            <p:nvPr/>
          </p:nvSpPr>
          <p:spPr>
            <a:xfrm>
              <a:off x="6249650" y="6496675"/>
              <a:ext cx="279785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200" b="1" dirty="0">
                  <a:solidFill>
                    <a:srgbClr val="919E39"/>
                  </a:solidFill>
                  <a:latin typeface="Garamond"/>
                </a:rPr>
                <a:t>www.midstatehealthnetwork.org</a:t>
              </a:r>
              <a:endParaRPr lang="en-US" b="1">
                <a:latin typeface="Garamond"/>
              </a:endParaRPr>
            </a:p>
          </p:txBody>
        </p:sp>
      </p:grpSp>
    </p:spTree>
    <p:extLst>
      <p:ext uri="{BB962C8B-B14F-4D97-AF65-F5344CB8AC3E}">
        <p14:creationId xmlns:p14="http://schemas.microsoft.com/office/powerpoint/2010/main" val="3704605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BFD67-8E73-3E93-2ADF-8F84FD434C50}"/>
              </a:ext>
            </a:extLst>
          </p:cNvPr>
          <p:cNvSpPr>
            <a:spLocks noGrp="1"/>
          </p:cNvSpPr>
          <p:nvPr>
            <p:ph type="title"/>
          </p:nvPr>
        </p:nvSpPr>
        <p:spPr>
          <a:xfrm>
            <a:off x="5390429" y="223896"/>
            <a:ext cx="4034092" cy="1320800"/>
          </a:xfrm>
        </p:spPr>
        <p:txBody>
          <a:bodyPr>
            <a:normAutofit/>
          </a:bodyPr>
          <a:lstStyle/>
          <a:p>
            <a:pPr algn="ctr"/>
            <a:r>
              <a:rPr lang="en-US" dirty="0"/>
              <a:t>Treatment Data MSHN Website</a:t>
            </a:r>
          </a:p>
        </p:txBody>
      </p:sp>
      <p:sp>
        <p:nvSpPr>
          <p:cNvPr id="4" name="Content Placeholder 3">
            <a:extLst>
              <a:ext uri="{FF2B5EF4-FFF2-40B4-BE49-F238E27FC236}">
                <a16:creationId xmlns:a16="http://schemas.microsoft.com/office/drawing/2014/main" id="{9C510E21-C5FA-A643-EF21-EB482A1581CC}"/>
              </a:ext>
            </a:extLst>
          </p:cNvPr>
          <p:cNvSpPr>
            <a:spLocks noGrp="1"/>
          </p:cNvSpPr>
          <p:nvPr>
            <p:ph idx="1"/>
          </p:nvPr>
        </p:nvSpPr>
        <p:spPr>
          <a:xfrm>
            <a:off x="5893011" y="1566394"/>
            <a:ext cx="3738057" cy="4901551"/>
          </a:xfrm>
        </p:spPr>
        <p:txBody>
          <a:bodyPr>
            <a:normAutofit/>
          </a:bodyPr>
          <a:lstStyle/>
          <a:p>
            <a:pPr>
              <a:lnSpc>
                <a:spcPct val="90000"/>
              </a:lnSpc>
            </a:pPr>
            <a:r>
              <a:rPr lang="en-US" sz="1300" dirty="0"/>
              <a:t>Transparency </a:t>
            </a:r>
          </a:p>
          <a:p>
            <a:pPr lvl="1">
              <a:lnSpc>
                <a:spcPct val="90000"/>
              </a:lnSpc>
            </a:pPr>
            <a:r>
              <a:rPr lang="en-US" sz="1300" dirty="0"/>
              <a:t>Consumers</a:t>
            </a:r>
          </a:p>
          <a:p>
            <a:pPr lvl="1">
              <a:lnSpc>
                <a:spcPct val="90000"/>
              </a:lnSpc>
            </a:pPr>
            <a:r>
              <a:rPr lang="en-US" sz="1300" dirty="0"/>
              <a:t>Providers</a:t>
            </a:r>
          </a:p>
          <a:p>
            <a:pPr lvl="1">
              <a:lnSpc>
                <a:spcPct val="90000"/>
              </a:lnSpc>
            </a:pPr>
            <a:r>
              <a:rPr lang="en-US" sz="1300" dirty="0"/>
              <a:t>Stakeholders</a:t>
            </a:r>
          </a:p>
          <a:p>
            <a:pPr>
              <a:lnSpc>
                <a:spcPct val="90000"/>
              </a:lnSpc>
            </a:pPr>
            <a:r>
              <a:rPr lang="en-US" sz="1300" dirty="0"/>
              <a:t>Data Sharing </a:t>
            </a:r>
          </a:p>
          <a:p>
            <a:pPr>
              <a:lnSpc>
                <a:spcPct val="90000"/>
              </a:lnSpc>
            </a:pPr>
            <a:r>
              <a:rPr lang="en-US" sz="1300" dirty="0"/>
              <a:t>Increase use of data</a:t>
            </a:r>
          </a:p>
          <a:p>
            <a:pPr>
              <a:lnSpc>
                <a:spcPct val="90000"/>
              </a:lnSpc>
            </a:pPr>
            <a:r>
              <a:rPr lang="en-US" sz="1300" dirty="0"/>
              <a:t>Increase monitoring of performance metrics</a:t>
            </a:r>
          </a:p>
          <a:p>
            <a:pPr>
              <a:lnSpc>
                <a:spcPct val="90000"/>
              </a:lnSpc>
            </a:pPr>
            <a:r>
              <a:rPr lang="en-US" sz="1300" dirty="0"/>
              <a:t>Develop performance improvement initiative</a:t>
            </a:r>
          </a:p>
          <a:p>
            <a:pPr>
              <a:lnSpc>
                <a:spcPct val="90000"/>
              </a:lnSpc>
            </a:pPr>
            <a:endParaRPr lang="en-US" sz="1300" dirty="0"/>
          </a:p>
          <a:p>
            <a:pPr>
              <a:lnSpc>
                <a:spcPct val="90000"/>
              </a:lnSpc>
            </a:pPr>
            <a:r>
              <a:rPr lang="en-US" sz="1300" dirty="0"/>
              <a:t>Future Goal:</a:t>
            </a:r>
          </a:p>
          <a:p>
            <a:pPr lvl="1">
              <a:lnSpc>
                <a:spcPct val="90000"/>
              </a:lnSpc>
            </a:pPr>
            <a:r>
              <a:rPr lang="en-US" sz="1300" dirty="0"/>
              <a:t>Set performance standards</a:t>
            </a:r>
          </a:p>
          <a:p>
            <a:pPr lvl="1">
              <a:lnSpc>
                <a:spcPct val="90000"/>
              </a:lnSpc>
            </a:pPr>
            <a:r>
              <a:rPr lang="en-US" sz="1300" dirty="0"/>
              <a:t>Incentivize performance</a:t>
            </a:r>
          </a:p>
          <a:p>
            <a:pPr lvl="1">
              <a:lnSpc>
                <a:spcPct val="90000"/>
              </a:lnSpc>
            </a:pPr>
            <a:r>
              <a:rPr lang="en-US" sz="1300" dirty="0"/>
              <a:t>Value based funding for positive outcomes</a:t>
            </a:r>
          </a:p>
        </p:txBody>
      </p:sp>
      <p:pic>
        <p:nvPicPr>
          <p:cNvPr id="6" name="Picture 5" descr="3D Hologram from iPad">
            <a:extLst>
              <a:ext uri="{FF2B5EF4-FFF2-40B4-BE49-F238E27FC236}">
                <a16:creationId xmlns:a16="http://schemas.microsoft.com/office/drawing/2014/main" id="{BC68A63B-5EC2-D60B-A4FC-D628104E0B33}"/>
              </a:ext>
            </a:extLst>
          </p:cNvPr>
          <p:cNvPicPr>
            <a:picLocks noChangeAspect="1"/>
          </p:cNvPicPr>
          <p:nvPr/>
        </p:nvPicPr>
        <p:blipFill rotWithShape="1">
          <a:blip r:embed="rId2"/>
          <a:srcRect l="15092" r="32397" b="-2"/>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pic>
        <p:nvPicPr>
          <p:cNvPr id="5" name="Picture 4" descr="Logo&#10;&#10;Description automatically generated">
            <a:extLst>
              <a:ext uri="{FF2B5EF4-FFF2-40B4-BE49-F238E27FC236}">
                <a16:creationId xmlns:a16="http://schemas.microsoft.com/office/drawing/2014/main" id="{ABBBB3F5-315B-4EB8-BDF5-AA02242DFE5E}"/>
              </a:ext>
            </a:extLst>
          </p:cNvPr>
          <p:cNvPicPr>
            <a:picLocks noChangeAspect="1"/>
          </p:cNvPicPr>
          <p:nvPr/>
        </p:nvPicPr>
        <p:blipFill>
          <a:blip r:embed="rId3"/>
          <a:stretch>
            <a:fillRect/>
          </a:stretch>
        </p:blipFill>
        <p:spPr>
          <a:xfrm>
            <a:off x="739515" y="6225813"/>
            <a:ext cx="1519003" cy="477392"/>
          </a:xfrm>
          <a:prstGeom prst="rect">
            <a:avLst/>
          </a:prstGeom>
        </p:spPr>
      </p:pic>
      <p:sp>
        <p:nvSpPr>
          <p:cNvPr id="7" name="TextBox 6">
            <a:extLst>
              <a:ext uri="{FF2B5EF4-FFF2-40B4-BE49-F238E27FC236}">
                <a16:creationId xmlns:a16="http://schemas.microsoft.com/office/drawing/2014/main" id="{79F706B0-F0ED-2731-A1E9-DF9F99D5B84E}"/>
              </a:ext>
            </a:extLst>
          </p:cNvPr>
          <p:cNvSpPr txBox="1"/>
          <p:nvPr/>
        </p:nvSpPr>
        <p:spPr>
          <a:xfrm>
            <a:off x="6393242" y="6566432"/>
            <a:ext cx="269282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dirty="0">
                <a:solidFill>
                  <a:srgbClr val="919E39"/>
                </a:solidFill>
                <a:latin typeface="Garamond"/>
              </a:rPr>
              <a:t>www.midstatehealthnetwork.org</a:t>
            </a:r>
            <a:endParaRPr lang="en-US" sz="1200" dirty="0"/>
          </a:p>
        </p:txBody>
      </p:sp>
    </p:spTree>
    <p:extLst>
      <p:ext uri="{BB962C8B-B14F-4D97-AF65-F5344CB8AC3E}">
        <p14:creationId xmlns:p14="http://schemas.microsoft.com/office/powerpoint/2010/main" val="27668051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AA5B2-88E9-6EA2-FA24-F3A2E138E7C6}"/>
              </a:ext>
            </a:extLst>
          </p:cNvPr>
          <p:cNvSpPr>
            <a:spLocks noGrp="1"/>
          </p:cNvSpPr>
          <p:nvPr>
            <p:ph type="title"/>
          </p:nvPr>
        </p:nvSpPr>
        <p:spPr>
          <a:xfrm>
            <a:off x="279770" y="296257"/>
            <a:ext cx="8596668" cy="657900"/>
          </a:xfrm>
        </p:spPr>
        <p:txBody>
          <a:bodyPr>
            <a:normAutofit fontScale="90000"/>
          </a:bodyPr>
          <a:lstStyle/>
          <a:p>
            <a:pPr algn="ctr"/>
            <a:r>
              <a:rPr lang="en-US" dirty="0">
                <a:solidFill>
                  <a:srgbClr val="919E39"/>
                </a:solidFill>
              </a:rPr>
              <a:t>Treatment Data on MSHN Website</a:t>
            </a:r>
            <a:endParaRPr lang="en-US" dirty="0"/>
          </a:p>
        </p:txBody>
      </p:sp>
      <p:grpSp>
        <p:nvGrpSpPr>
          <p:cNvPr id="9" name="Group 8">
            <a:extLst>
              <a:ext uri="{FF2B5EF4-FFF2-40B4-BE49-F238E27FC236}">
                <a16:creationId xmlns:a16="http://schemas.microsoft.com/office/drawing/2014/main" id="{B3281A40-01EB-9C88-5E8A-957F4F5FFB95}"/>
              </a:ext>
            </a:extLst>
          </p:cNvPr>
          <p:cNvGrpSpPr/>
          <p:nvPr/>
        </p:nvGrpSpPr>
        <p:grpSpPr>
          <a:xfrm>
            <a:off x="739515" y="6225813"/>
            <a:ext cx="8307986" cy="547861"/>
            <a:chOff x="739515" y="6225813"/>
            <a:chExt cx="8307986" cy="547861"/>
          </a:xfrm>
        </p:grpSpPr>
        <p:pic>
          <p:nvPicPr>
            <p:cNvPr id="7" name="Picture 6" descr="Logo&#10;&#10;Description automatically generated">
              <a:extLst>
                <a:ext uri="{FF2B5EF4-FFF2-40B4-BE49-F238E27FC236}">
                  <a16:creationId xmlns:a16="http://schemas.microsoft.com/office/drawing/2014/main" id="{2287399F-354D-4403-5B9E-BA8AD0A33D54}"/>
                </a:ext>
              </a:extLst>
            </p:cNvPr>
            <p:cNvPicPr>
              <a:picLocks noChangeAspect="1"/>
            </p:cNvPicPr>
            <p:nvPr/>
          </p:nvPicPr>
          <p:blipFill>
            <a:blip r:embed="rId2"/>
            <a:stretch>
              <a:fillRect/>
            </a:stretch>
          </p:blipFill>
          <p:spPr>
            <a:xfrm>
              <a:off x="739515" y="6225813"/>
              <a:ext cx="1519003" cy="477392"/>
            </a:xfrm>
            <a:prstGeom prst="rect">
              <a:avLst/>
            </a:prstGeom>
          </p:spPr>
        </p:pic>
        <p:sp>
          <p:nvSpPr>
            <p:cNvPr id="8" name="TextBox 7">
              <a:extLst>
                <a:ext uri="{FF2B5EF4-FFF2-40B4-BE49-F238E27FC236}">
                  <a16:creationId xmlns:a16="http://schemas.microsoft.com/office/drawing/2014/main" id="{89C2032F-ECA4-C0E0-554A-89979FDA137F}"/>
                </a:ext>
              </a:extLst>
            </p:cNvPr>
            <p:cNvSpPr txBox="1"/>
            <p:nvPr/>
          </p:nvSpPr>
          <p:spPr>
            <a:xfrm>
              <a:off x="6249650" y="6496675"/>
              <a:ext cx="279785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919E39"/>
                  </a:solidFill>
                  <a:effectLst/>
                  <a:uLnTx/>
                  <a:uFillTx/>
                  <a:latin typeface="Garamond"/>
                  <a:ea typeface="+mn-ea"/>
                  <a:cs typeface="+mn-cs"/>
                </a:rPr>
                <a:t>www.midstatehealthnetwork.org</a:t>
              </a:r>
              <a:endParaRPr kumimoji="0" lang="en-US" sz="1800" b="1" i="0" u="none" strike="noStrike" kern="1200" cap="none" spc="0" normalizeH="0" baseline="0" noProof="0">
                <a:ln>
                  <a:noFill/>
                </a:ln>
                <a:solidFill>
                  <a:prstClr val="white"/>
                </a:solidFill>
                <a:effectLst/>
                <a:uLnTx/>
                <a:uFillTx/>
                <a:latin typeface="Garamond"/>
                <a:ea typeface="+mn-ea"/>
                <a:cs typeface="+mn-cs"/>
              </a:endParaRPr>
            </a:p>
          </p:txBody>
        </p:sp>
      </p:grpSp>
      <p:sp>
        <p:nvSpPr>
          <p:cNvPr id="5" name="Text Placeholder 4">
            <a:extLst>
              <a:ext uri="{FF2B5EF4-FFF2-40B4-BE49-F238E27FC236}">
                <a16:creationId xmlns:a16="http://schemas.microsoft.com/office/drawing/2014/main" id="{1A881382-302A-D6A3-449F-5945617983DD}"/>
              </a:ext>
            </a:extLst>
          </p:cNvPr>
          <p:cNvSpPr>
            <a:spLocks noGrp="1"/>
          </p:cNvSpPr>
          <p:nvPr>
            <p:ph type="body" idx="1"/>
          </p:nvPr>
        </p:nvSpPr>
        <p:spPr>
          <a:xfrm>
            <a:off x="786552" y="1227110"/>
            <a:ext cx="8596668" cy="4733041"/>
          </a:xfrm>
        </p:spPr>
        <p:txBody>
          <a:bodyPr>
            <a:normAutofit fontScale="92500" lnSpcReduction="10000"/>
          </a:bodyPr>
          <a:lstStyle/>
          <a:p>
            <a:r>
              <a:rPr lang="en-US" sz="2600" dirty="0">
                <a:latin typeface="Arial"/>
                <a:cs typeface="Arial"/>
              </a:rPr>
              <a:t>Contractual Performance Objectives</a:t>
            </a:r>
          </a:p>
          <a:p>
            <a:r>
              <a:rPr lang="en-US" sz="1900" b="0" i="0" u="sng" dirty="0">
                <a:solidFill>
                  <a:schemeClr val="tx1"/>
                </a:solidFill>
                <a:effectLst/>
                <a:latin typeface="Arial"/>
                <a:cs typeface="Arial"/>
              </a:rPr>
              <a:t>SUD Detox Re-Admission:</a:t>
            </a:r>
          </a:p>
          <a:p>
            <a:pPr marL="800100" lvl="1" indent="-342900">
              <a:buAutoNum type="alphaLcParenR"/>
            </a:pPr>
            <a:r>
              <a:rPr lang="en-US" sz="1900" b="0" i="0" dirty="0">
                <a:solidFill>
                  <a:schemeClr val="tx1"/>
                </a:solidFill>
                <a:effectLst/>
                <a:latin typeface="Arial"/>
                <a:cs typeface="Arial"/>
              </a:rPr>
              <a:t>Percentage of SUD Detox discharges with a subsequent SUD Detox Admission within 30 days of the</a:t>
            </a:r>
            <a:br>
              <a:rPr lang="en-US" sz="1900" b="0" i="0" dirty="0">
                <a:effectLst/>
                <a:latin typeface="Arial"/>
              </a:rPr>
            </a:br>
            <a:r>
              <a:rPr lang="en-US" sz="1900" b="0" i="0" dirty="0">
                <a:solidFill>
                  <a:schemeClr val="tx1"/>
                </a:solidFill>
                <a:effectLst/>
                <a:latin typeface="Arial"/>
                <a:cs typeface="Arial"/>
              </a:rPr>
              <a:t>previous SUD Detox Discharge</a:t>
            </a:r>
          </a:p>
          <a:p>
            <a:pPr marL="800100" lvl="1" indent="-342900">
              <a:buAutoNum type="alphaLcParenR"/>
            </a:pPr>
            <a:r>
              <a:rPr lang="en-US" sz="1900" b="0" i="0" dirty="0">
                <a:solidFill>
                  <a:schemeClr val="tx1"/>
                </a:solidFill>
                <a:effectLst/>
                <a:latin typeface="Arial"/>
                <a:cs typeface="Arial"/>
              </a:rPr>
              <a:t>Percentage of SUD Detox discharges with a subsequent SUD Detox Admission within 60 days of the</a:t>
            </a:r>
            <a:br>
              <a:rPr lang="en-US" sz="1900" b="0" i="0" dirty="0">
                <a:effectLst/>
                <a:latin typeface="Arial"/>
              </a:rPr>
            </a:br>
            <a:r>
              <a:rPr lang="en-US" sz="1900" b="0" i="0" dirty="0">
                <a:solidFill>
                  <a:schemeClr val="tx1"/>
                </a:solidFill>
                <a:effectLst/>
                <a:latin typeface="Arial"/>
                <a:cs typeface="Arial"/>
              </a:rPr>
              <a:t>previous SUD Detox Discharge</a:t>
            </a:r>
          </a:p>
          <a:p>
            <a:pPr marL="800100" lvl="1" indent="-342900">
              <a:buAutoNum type="alphaLcParenR"/>
            </a:pPr>
            <a:r>
              <a:rPr lang="en-US" sz="1900" b="0" i="0" dirty="0">
                <a:solidFill>
                  <a:schemeClr val="tx1"/>
                </a:solidFill>
                <a:effectLst/>
                <a:latin typeface="Arial"/>
                <a:cs typeface="Arial"/>
              </a:rPr>
              <a:t>Percentage of SUD Detox discharges with a subsequent SUD Detox Admission within 90 days of the</a:t>
            </a:r>
            <a:br>
              <a:rPr lang="en-US" sz="1900" b="0" i="0" dirty="0">
                <a:effectLst/>
                <a:latin typeface="Arial"/>
              </a:rPr>
            </a:br>
            <a:r>
              <a:rPr lang="en-US" sz="1900" b="0" i="0" dirty="0">
                <a:solidFill>
                  <a:schemeClr val="tx1"/>
                </a:solidFill>
                <a:effectLst/>
                <a:latin typeface="Arial"/>
                <a:cs typeface="Arial"/>
              </a:rPr>
              <a:t>previous SUD Detox Discharge</a:t>
            </a:r>
          </a:p>
          <a:p>
            <a:pPr lvl="1"/>
            <a:br>
              <a:rPr lang="en-US" sz="1900" b="0" i="0" dirty="0">
                <a:effectLst/>
                <a:latin typeface="Arial"/>
              </a:rPr>
            </a:br>
            <a:r>
              <a:rPr lang="en-US" sz="1900" b="0" i="0" dirty="0">
                <a:solidFill>
                  <a:schemeClr val="tx1"/>
                </a:solidFill>
                <a:effectLst/>
                <a:latin typeface="Arial"/>
                <a:cs typeface="Arial"/>
              </a:rPr>
              <a:t>Scope: Inclusive of all persons discharged from a SUD Detoxification Unit who then had a re-admission to detoxification (within 30 days, 60 days, or 90 days) to any SUD provider.</a:t>
            </a:r>
          </a:p>
        </p:txBody>
      </p:sp>
    </p:spTree>
    <p:extLst>
      <p:ext uri="{BB962C8B-B14F-4D97-AF65-F5344CB8AC3E}">
        <p14:creationId xmlns:p14="http://schemas.microsoft.com/office/powerpoint/2010/main" val="9382923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1029ED5-F105-4DD2-99C8-1E4422817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2D621E68-BF28-4A1C-B1A2-4E55E139E79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3" name="Straight Connector 12">
              <a:extLst>
                <a:ext uri="{FF2B5EF4-FFF2-40B4-BE49-F238E27FC236}">
                  <a16:creationId xmlns:a16="http://schemas.microsoft.com/office/drawing/2014/main" id="{BE8BBE4D-F0DF-49B9-B75A-99DAC53ACA7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E0F07DDC-34A6-46A1-9DE9-2BBE2931A5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5">
              <a:extLst>
                <a:ext uri="{FF2B5EF4-FFF2-40B4-BE49-F238E27FC236}">
                  <a16:creationId xmlns:a16="http://schemas.microsoft.com/office/drawing/2014/main" id="{2CEB2BF9-B8DB-45B9-86EA-D197B5B1AE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Isosceles Triangle 15">
              <a:extLst>
                <a:ext uri="{FF2B5EF4-FFF2-40B4-BE49-F238E27FC236}">
                  <a16:creationId xmlns:a16="http://schemas.microsoft.com/office/drawing/2014/main" id="{08B5BB34-3801-4E70-A981-FE007635E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7">
              <a:extLst>
                <a:ext uri="{FF2B5EF4-FFF2-40B4-BE49-F238E27FC236}">
                  <a16:creationId xmlns:a16="http://schemas.microsoft.com/office/drawing/2014/main" id="{38432A75-2CEB-463C-A8F2-ABB50A79F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8">
              <a:extLst>
                <a:ext uri="{FF2B5EF4-FFF2-40B4-BE49-F238E27FC236}">
                  <a16:creationId xmlns:a16="http://schemas.microsoft.com/office/drawing/2014/main" id="{E7E850B8-C050-4597-8BEB-113FEC9A27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9">
              <a:extLst>
                <a:ext uri="{FF2B5EF4-FFF2-40B4-BE49-F238E27FC236}">
                  <a16:creationId xmlns:a16="http://schemas.microsoft.com/office/drawing/2014/main" id="{24ACC798-9CEC-4B6F-A8DD-F8E6FCCCF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1D58A8C6-1294-4CD9-89BC-F1E981A52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Isosceles Triangle 20">
              <a:extLst>
                <a:ext uri="{FF2B5EF4-FFF2-40B4-BE49-F238E27FC236}">
                  <a16:creationId xmlns:a16="http://schemas.microsoft.com/office/drawing/2014/main" id="{F32F2ED6-6143-46C4-A641-72D42732B6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3" name="Rectangle 22">
            <a:extLst>
              <a:ext uri="{FF2B5EF4-FFF2-40B4-BE49-F238E27FC236}">
                <a16:creationId xmlns:a16="http://schemas.microsoft.com/office/drawing/2014/main" id="{5C9652B3-A450-4ED6-8FBF-F536BA60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222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able&#10;&#10;Description automatically generated">
            <a:extLst>
              <a:ext uri="{FF2B5EF4-FFF2-40B4-BE49-F238E27FC236}">
                <a16:creationId xmlns:a16="http://schemas.microsoft.com/office/drawing/2014/main" id="{0934FBBA-E40F-FE8B-278D-E8C5B9B99E86}"/>
              </a:ext>
            </a:extLst>
          </p:cNvPr>
          <p:cNvPicPr>
            <a:picLocks noChangeAspect="1"/>
          </p:cNvPicPr>
          <p:nvPr/>
        </p:nvPicPr>
        <p:blipFill rotWithShape="1">
          <a:blip r:embed="rId2"/>
          <a:srcRect r="3280"/>
          <a:stretch/>
        </p:blipFill>
        <p:spPr>
          <a:xfrm>
            <a:off x="568452" y="407764"/>
            <a:ext cx="11055096" cy="5715000"/>
          </a:xfrm>
          <a:prstGeom prst="rect">
            <a:avLst/>
          </a:prstGeom>
        </p:spPr>
      </p:pic>
      <p:sp>
        <p:nvSpPr>
          <p:cNvPr id="2" name="TextBox 1">
            <a:extLst>
              <a:ext uri="{FF2B5EF4-FFF2-40B4-BE49-F238E27FC236}">
                <a16:creationId xmlns:a16="http://schemas.microsoft.com/office/drawing/2014/main" id="{0D0AF592-DE02-9715-3473-980E1FDC4E0B}"/>
              </a:ext>
            </a:extLst>
          </p:cNvPr>
          <p:cNvSpPr txBox="1"/>
          <p:nvPr/>
        </p:nvSpPr>
        <p:spPr>
          <a:xfrm>
            <a:off x="6789987" y="6491045"/>
            <a:ext cx="414754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dirty="0">
                <a:solidFill>
                  <a:schemeClr val="bg1"/>
                </a:solidFill>
                <a:latin typeface="Garamond"/>
              </a:rPr>
              <a:t>www.midstatehealthnetwork.org</a:t>
            </a:r>
            <a:endParaRPr lang="en-US" sz="1200" dirty="0">
              <a:solidFill>
                <a:schemeClr val="bg1"/>
              </a:solidFill>
            </a:endParaRPr>
          </a:p>
        </p:txBody>
      </p:sp>
      <p:pic>
        <p:nvPicPr>
          <p:cNvPr id="4" name="Picture 3" descr="Logo&#10;&#10;Description automatically generated">
            <a:extLst>
              <a:ext uri="{FF2B5EF4-FFF2-40B4-BE49-F238E27FC236}">
                <a16:creationId xmlns:a16="http://schemas.microsoft.com/office/drawing/2014/main" id="{04713FA4-C4DF-4B2C-BA1F-295BBE65E52B}"/>
              </a:ext>
            </a:extLst>
          </p:cNvPr>
          <p:cNvPicPr>
            <a:picLocks noChangeAspect="1"/>
          </p:cNvPicPr>
          <p:nvPr/>
        </p:nvPicPr>
        <p:blipFill>
          <a:blip r:embed="rId3"/>
          <a:stretch>
            <a:fillRect/>
          </a:stretch>
        </p:blipFill>
        <p:spPr>
          <a:xfrm>
            <a:off x="739515" y="6225813"/>
            <a:ext cx="1519003" cy="477392"/>
          </a:xfrm>
          <a:prstGeom prst="rect">
            <a:avLst/>
          </a:prstGeom>
        </p:spPr>
      </p:pic>
    </p:spTree>
    <p:extLst>
      <p:ext uri="{BB962C8B-B14F-4D97-AF65-F5344CB8AC3E}">
        <p14:creationId xmlns:p14="http://schemas.microsoft.com/office/powerpoint/2010/main" val="40046241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4D8B7-EF41-A965-3C1C-929E79AADAFB}"/>
              </a:ext>
            </a:extLst>
          </p:cNvPr>
          <p:cNvSpPr>
            <a:spLocks noGrp="1"/>
          </p:cNvSpPr>
          <p:nvPr>
            <p:ph type="title"/>
          </p:nvPr>
        </p:nvSpPr>
        <p:spPr/>
        <p:txBody>
          <a:bodyPr/>
          <a:lstStyle/>
          <a:p>
            <a:pPr algn="ctr"/>
            <a:r>
              <a:rPr lang="en-US" dirty="0">
                <a:solidFill>
                  <a:srgbClr val="919E39"/>
                </a:solidFill>
              </a:rPr>
              <a:t>Plenary Session Agenda</a:t>
            </a:r>
            <a:endParaRPr lang="en-US"/>
          </a:p>
        </p:txBody>
      </p:sp>
      <p:sp>
        <p:nvSpPr>
          <p:cNvPr id="3" name="Content Placeholder 2">
            <a:extLst>
              <a:ext uri="{FF2B5EF4-FFF2-40B4-BE49-F238E27FC236}">
                <a16:creationId xmlns:a16="http://schemas.microsoft.com/office/drawing/2014/main" id="{FD89CF5D-8E92-C216-AD42-C67091095366}"/>
              </a:ext>
            </a:extLst>
          </p:cNvPr>
          <p:cNvSpPr>
            <a:spLocks noGrp="1"/>
          </p:cNvSpPr>
          <p:nvPr>
            <p:ph idx="1"/>
          </p:nvPr>
        </p:nvSpPr>
        <p:spPr>
          <a:xfrm>
            <a:off x="677334" y="1454345"/>
            <a:ext cx="8596668" cy="4409085"/>
          </a:xfrm>
        </p:spPr>
        <p:txBody>
          <a:bodyPr vert="horz" lIns="91440" tIns="45720" rIns="91440" bIns="45720" rtlCol="0" anchor="t">
            <a:normAutofit fontScale="92500" lnSpcReduction="20000"/>
          </a:bodyPr>
          <a:lstStyle/>
          <a:p>
            <a:r>
              <a:rPr lang="en-US" dirty="0">
                <a:ea typeface="+mn-lt"/>
                <a:cs typeface="+mn-lt"/>
              </a:rPr>
              <a:t>Dr. Dani Meier:  Welcome</a:t>
            </a:r>
          </a:p>
          <a:p>
            <a:pPr marL="0" indent="0">
              <a:buNone/>
            </a:pPr>
            <a:endParaRPr lang="en-US" dirty="0">
              <a:ea typeface="+mn-lt"/>
              <a:cs typeface="+mn-lt"/>
            </a:endParaRPr>
          </a:p>
          <a:p>
            <a:r>
              <a:rPr lang="en-US" dirty="0">
                <a:ea typeface="+mn-lt"/>
                <a:cs typeface="+mn-lt"/>
              </a:rPr>
              <a:t>Joe Sedlock:  MSHN FY24-25 Strategic Planning</a:t>
            </a:r>
            <a:endParaRPr lang="en-US" dirty="0"/>
          </a:p>
          <a:p>
            <a:endParaRPr lang="en-US"/>
          </a:p>
          <a:p>
            <a:r>
              <a:rPr lang="en-US" dirty="0">
                <a:ea typeface="+mn-lt"/>
                <a:cs typeface="+mn-lt"/>
              </a:rPr>
              <a:t>Amanda Ittner:  Public Health Emergency (PHE) Ending &amp; Related Policy Updates</a:t>
            </a:r>
            <a:endParaRPr lang="en-US" dirty="0"/>
          </a:p>
          <a:p>
            <a:endParaRPr lang="en-US" dirty="0"/>
          </a:p>
          <a:p>
            <a:r>
              <a:rPr lang="en-US" dirty="0"/>
              <a:t>Amanda Ittner:  SUD Treatment Data on MSHN Website</a:t>
            </a:r>
          </a:p>
          <a:p>
            <a:endParaRPr lang="en-US">
              <a:ea typeface="+mn-lt"/>
              <a:cs typeface="+mn-lt"/>
            </a:endParaRPr>
          </a:p>
          <a:p>
            <a:r>
              <a:rPr lang="en-US" dirty="0">
                <a:ea typeface="+mn-lt"/>
                <a:cs typeface="+mn-lt"/>
              </a:rPr>
              <a:t>Dr. Dani Meier: Equity Upstream-Lecture Series &amp; Learning Collaborative </a:t>
            </a:r>
            <a:endParaRPr lang="en-US" dirty="0"/>
          </a:p>
          <a:p>
            <a:endParaRPr lang="en-US"/>
          </a:p>
          <a:p>
            <a:r>
              <a:rPr lang="en-US" dirty="0">
                <a:ea typeface="+mn-lt"/>
                <a:cs typeface="+mn-lt"/>
              </a:rPr>
              <a:t>Heather English: State Opioid Response (SOR) Grant FY22 Activity Report</a:t>
            </a:r>
          </a:p>
          <a:p>
            <a:pPr marL="0" indent="0">
              <a:buNone/>
            </a:pPr>
            <a:endParaRPr lang="en-US" dirty="0">
              <a:ea typeface="+mn-lt"/>
              <a:cs typeface="+mn-lt"/>
            </a:endParaRPr>
          </a:p>
          <a:p>
            <a:r>
              <a:rPr lang="en-US" dirty="0">
                <a:ea typeface="+mn-lt"/>
                <a:cs typeface="+mn-lt"/>
              </a:rPr>
              <a:t>Heather English:  Narcan Vending Machines in Region 5</a:t>
            </a:r>
          </a:p>
          <a:p>
            <a:pPr marL="0" indent="0">
              <a:buNone/>
            </a:pPr>
            <a:endParaRPr lang="en-US" dirty="0"/>
          </a:p>
        </p:txBody>
      </p:sp>
      <p:grpSp>
        <p:nvGrpSpPr>
          <p:cNvPr id="7" name="Group 6">
            <a:extLst>
              <a:ext uri="{FF2B5EF4-FFF2-40B4-BE49-F238E27FC236}">
                <a16:creationId xmlns:a16="http://schemas.microsoft.com/office/drawing/2014/main" id="{EE022173-F811-848A-95D2-5589A898083E}"/>
              </a:ext>
            </a:extLst>
          </p:cNvPr>
          <p:cNvGrpSpPr/>
          <p:nvPr/>
        </p:nvGrpSpPr>
        <p:grpSpPr>
          <a:xfrm>
            <a:off x="739515" y="6225813"/>
            <a:ext cx="8307986" cy="547861"/>
            <a:chOff x="739515" y="6225813"/>
            <a:chExt cx="8307986" cy="547861"/>
          </a:xfrm>
        </p:grpSpPr>
        <p:pic>
          <p:nvPicPr>
            <p:cNvPr id="5" name="Picture 4" descr="Logo&#10;&#10;Description automatically generated">
              <a:extLst>
                <a:ext uri="{FF2B5EF4-FFF2-40B4-BE49-F238E27FC236}">
                  <a16:creationId xmlns:a16="http://schemas.microsoft.com/office/drawing/2014/main" id="{F62A41D7-B3B3-405A-F06B-FB7B9B736B57}"/>
                </a:ext>
              </a:extLst>
            </p:cNvPr>
            <p:cNvPicPr>
              <a:picLocks noChangeAspect="1"/>
            </p:cNvPicPr>
            <p:nvPr/>
          </p:nvPicPr>
          <p:blipFill>
            <a:blip r:embed="rId2"/>
            <a:stretch>
              <a:fillRect/>
            </a:stretch>
          </p:blipFill>
          <p:spPr>
            <a:xfrm>
              <a:off x="739515" y="6225813"/>
              <a:ext cx="1519003" cy="477392"/>
            </a:xfrm>
            <a:prstGeom prst="rect">
              <a:avLst/>
            </a:prstGeom>
          </p:spPr>
        </p:pic>
        <p:sp>
          <p:nvSpPr>
            <p:cNvPr id="6" name="TextBox 5">
              <a:extLst>
                <a:ext uri="{FF2B5EF4-FFF2-40B4-BE49-F238E27FC236}">
                  <a16:creationId xmlns:a16="http://schemas.microsoft.com/office/drawing/2014/main" id="{F8F290E2-6B55-13FE-CB6C-88EF03768F2E}"/>
                </a:ext>
              </a:extLst>
            </p:cNvPr>
            <p:cNvSpPr txBox="1"/>
            <p:nvPr/>
          </p:nvSpPr>
          <p:spPr>
            <a:xfrm>
              <a:off x="5380327" y="6496675"/>
              <a:ext cx="366717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200" b="1" dirty="0">
                  <a:solidFill>
                    <a:srgbClr val="919E39"/>
                  </a:solidFill>
                  <a:latin typeface="Garamond"/>
                </a:rPr>
                <a:t>www.midstatehealthnetwork.org</a:t>
              </a:r>
              <a:endParaRPr lang="en-US" sz="1200" b="1">
                <a:latin typeface="Garamond"/>
              </a:endParaRPr>
            </a:p>
          </p:txBody>
        </p:sp>
      </p:grpSp>
    </p:spTree>
    <p:extLst>
      <p:ext uri="{BB962C8B-B14F-4D97-AF65-F5344CB8AC3E}">
        <p14:creationId xmlns:p14="http://schemas.microsoft.com/office/powerpoint/2010/main" val="25719758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AA5B2-88E9-6EA2-FA24-F3A2E138E7C6}"/>
              </a:ext>
            </a:extLst>
          </p:cNvPr>
          <p:cNvSpPr>
            <a:spLocks noGrp="1"/>
          </p:cNvSpPr>
          <p:nvPr>
            <p:ph type="title"/>
          </p:nvPr>
        </p:nvSpPr>
        <p:spPr>
          <a:xfrm>
            <a:off x="343380" y="283048"/>
            <a:ext cx="8596668" cy="657900"/>
          </a:xfrm>
        </p:spPr>
        <p:txBody>
          <a:bodyPr>
            <a:normAutofit fontScale="90000"/>
          </a:bodyPr>
          <a:lstStyle/>
          <a:p>
            <a:pPr algn="ctr"/>
            <a:r>
              <a:rPr lang="en-US" dirty="0">
                <a:solidFill>
                  <a:srgbClr val="919E39"/>
                </a:solidFill>
              </a:rPr>
              <a:t>Treatment Data on MSHN Website</a:t>
            </a:r>
            <a:endParaRPr lang="en-US" dirty="0"/>
          </a:p>
        </p:txBody>
      </p:sp>
      <p:grpSp>
        <p:nvGrpSpPr>
          <p:cNvPr id="9" name="Group 8">
            <a:extLst>
              <a:ext uri="{FF2B5EF4-FFF2-40B4-BE49-F238E27FC236}">
                <a16:creationId xmlns:a16="http://schemas.microsoft.com/office/drawing/2014/main" id="{B3281A40-01EB-9C88-5E8A-957F4F5FFB95}"/>
              </a:ext>
            </a:extLst>
          </p:cNvPr>
          <p:cNvGrpSpPr/>
          <p:nvPr/>
        </p:nvGrpSpPr>
        <p:grpSpPr>
          <a:xfrm>
            <a:off x="878060" y="6232111"/>
            <a:ext cx="8131656" cy="732527"/>
            <a:chOff x="739515" y="6225813"/>
            <a:chExt cx="8131656" cy="732527"/>
          </a:xfrm>
        </p:grpSpPr>
        <p:pic>
          <p:nvPicPr>
            <p:cNvPr id="7" name="Picture 6" descr="Logo&#10;&#10;Description automatically generated">
              <a:extLst>
                <a:ext uri="{FF2B5EF4-FFF2-40B4-BE49-F238E27FC236}">
                  <a16:creationId xmlns:a16="http://schemas.microsoft.com/office/drawing/2014/main" id="{2287399F-354D-4403-5B9E-BA8AD0A33D54}"/>
                </a:ext>
              </a:extLst>
            </p:cNvPr>
            <p:cNvPicPr>
              <a:picLocks noChangeAspect="1"/>
            </p:cNvPicPr>
            <p:nvPr/>
          </p:nvPicPr>
          <p:blipFill>
            <a:blip r:embed="rId2"/>
            <a:stretch>
              <a:fillRect/>
            </a:stretch>
          </p:blipFill>
          <p:spPr>
            <a:xfrm>
              <a:off x="739515" y="6225813"/>
              <a:ext cx="1519003" cy="477392"/>
            </a:xfrm>
            <a:prstGeom prst="rect">
              <a:avLst/>
            </a:prstGeom>
          </p:spPr>
        </p:pic>
        <p:sp>
          <p:nvSpPr>
            <p:cNvPr id="8" name="TextBox 7">
              <a:extLst>
                <a:ext uri="{FF2B5EF4-FFF2-40B4-BE49-F238E27FC236}">
                  <a16:creationId xmlns:a16="http://schemas.microsoft.com/office/drawing/2014/main" id="{89C2032F-ECA4-C0E0-554A-89979FDA137F}"/>
                </a:ext>
              </a:extLst>
            </p:cNvPr>
            <p:cNvSpPr txBox="1"/>
            <p:nvPr/>
          </p:nvSpPr>
          <p:spPr>
            <a:xfrm>
              <a:off x="6249650" y="6496675"/>
              <a:ext cx="262152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defRPr/>
              </a:pPr>
              <a:r>
                <a:rPr lang="en-US" sz="1200" b="1" dirty="0">
                  <a:solidFill>
                    <a:srgbClr val="919E39"/>
                  </a:solidFill>
                  <a:latin typeface="Garamond"/>
                </a:rPr>
                <a:t>www.midstatehealthnetwork.org</a:t>
              </a:r>
              <a:endParaRPr lang="en-US" sz="1200" dirty="0">
                <a:ea typeface="+mn-lt"/>
                <a:cs typeface="+mn-lt"/>
              </a:endParaRPr>
            </a:p>
            <a:p>
              <a:pPr marL="0" marR="0" lvl="0" indent="0" algn="r" defTabSz="914400">
                <a:lnSpc>
                  <a:spcPct val="100000"/>
                </a:lnSpc>
                <a:spcBef>
                  <a:spcPts val="0"/>
                </a:spcBef>
                <a:spcAft>
                  <a:spcPts val="0"/>
                </a:spcAft>
                <a:buClrTx/>
                <a:buSzTx/>
                <a:buFontTx/>
                <a:buNone/>
                <a:tabLst/>
                <a:defRPr/>
              </a:pPr>
              <a:endParaRPr lang="en-US" sz="1200" b="1" i="0" u="none" strike="noStrike" kern="1200" cap="none" spc="0" normalizeH="0" baseline="0" noProof="0" dirty="0">
                <a:ln>
                  <a:noFill/>
                </a:ln>
                <a:solidFill>
                  <a:srgbClr val="919E39"/>
                </a:solidFill>
                <a:effectLst/>
                <a:uLnTx/>
                <a:uFillTx/>
                <a:latin typeface="Garamond"/>
              </a:endParaRPr>
            </a:p>
          </p:txBody>
        </p:sp>
      </p:grpSp>
      <p:sp>
        <p:nvSpPr>
          <p:cNvPr id="5" name="Text Placeholder 4">
            <a:extLst>
              <a:ext uri="{FF2B5EF4-FFF2-40B4-BE49-F238E27FC236}">
                <a16:creationId xmlns:a16="http://schemas.microsoft.com/office/drawing/2014/main" id="{1A881382-302A-D6A3-449F-5945617983DD}"/>
              </a:ext>
            </a:extLst>
          </p:cNvPr>
          <p:cNvSpPr>
            <a:spLocks noGrp="1"/>
          </p:cNvSpPr>
          <p:nvPr>
            <p:ph type="body" idx="1"/>
          </p:nvPr>
        </p:nvSpPr>
        <p:spPr>
          <a:xfrm>
            <a:off x="739515" y="940095"/>
            <a:ext cx="9068982" cy="5564717"/>
          </a:xfrm>
        </p:spPr>
        <p:txBody>
          <a:bodyPr>
            <a:normAutofit/>
          </a:bodyPr>
          <a:lstStyle/>
          <a:p>
            <a:r>
              <a:rPr lang="en-US" sz="2100" dirty="0"/>
              <a:t>Contractual Performance Objectives</a:t>
            </a:r>
          </a:p>
          <a:p>
            <a:pPr algn="l" rtl="0"/>
            <a:br>
              <a:rPr lang="en-US" b="0" i="0" dirty="0">
                <a:solidFill>
                  <a:schemeClr val="tx1"/>
                </a:solidFill>
                <a:effectLst/>
                <a:latin typeface="inherit"/>
              </a:rPr>
            </a:br>
            <a:r>
              <a:rPr lang="en-US" sz="1600" b="0" i="0" u="sng" dirty="0">
                <a:solidFill>
                  <a:schemeClr val="tx1"/>
                </a:solidFill>
                <a:effectLst/>
                <a:latin typeface="Times New Roman"/>
                <a:cs typeface="Times New Roman"/>
              </a:rPr>
              <a:t>Initiation and Engagement of Alcohol and Other Drug (AOD) Dependence</a:t>
            </a:r>
            <a:endParaRPr lang="en-US" sz="1600" u="sng" dirty="0">
              <a:solidFill>
                <a:schemeClr val="tx1"/>
              </a:solidFill>
              <a:latin typeface="Times New Roman"/>
              <a:cs typeface="Times New Roman"/>
            </a:endParaRPr>
          </a:p>
          <a:p>
            <a:pPr marL="800100" lvl="1" indent="-342900">
              <a:buFont typeface="+mj-lt"/>
              <a:buAutoNum type="alphaLcParenR"/>
            </a:pPr>
            <a:r>
              <a:rPr lang="en-US" sz="1600" b="0" i="0" dirty="0">
                <a:solidFill>
                  <a:schemeClr val="tx1"/>
                </a:solidFill>
                <a:effectLst/>
                <a:latin typeface="Times New Roman"/>
                <a:cs typeface="Times New Roman"/>
              </a:rPr>
              <a:t>Percent Initiation: Percent of new AOD episodes where treatment was initiated within 14 days of the diagnosis</a:t>
            </a:r>
            <a:endParaRPr lang="en-US" sz="1600" b="0" i="0">
              <a:solidFill>
                <a:schemeClr val="tx1"/>
              </a:solidFill>
              <a:effectLst/>
              <a:latin typeface="Times New Roman"/>
              <a:cs typeface="Times New Roman"/>
            </a:endParaRPr>
          </a:p>
          <a:p>
            <a:pPr lvl="1"/>
            <a:br>
              <a:rPr lang="en-US" sz="1600" b="0" i="0" dirty="0">
                <a:effectLst/>
                <a:latin typeface="inherit"/>
              </a:rPr>
            </a:br>
            <a:r>
              <a:rPr lang="en-US" sz="1600" b="0" i="0" dirty="0">
                <a:solidFill>
                  <a:schemeClr val="tx1"/>
                </a:solidFill>
                <a:effectLst/>
                <a:latin typeface="Times New Roman"/>
                <a:cs typeface="Times New Roman"/>
              </a:rPr>
              <a:t>Scope: Inclusive of all persons (adolescents 13 years or older and adult) who request a new SUD</a:t>
            </a:r>
            <a:br>
              <a:rPr lang="en-US" sz="1600" b="0" i="0" dirty="0">
                <a:effectLst/>
                <a:latin typeface="inherit"/>
              </a:rPr>
            </a:br>
            <a:r>
              <a:rPr lang="en-US" sz="1600" b="0" i="0" dirty="0">
                <a:solidFill>
                  <a:schemeClr val="tx1"/>
                </a:solidFill>
                <a:effectLst/>
                <a:latin typeface="Times New Roman"/>
                <a:cs typeface="Times New Roman"/>
              </a:rPr>
              <a:t>treatment/service and receives that service/encounter within 14 days. This includes inpatient AOD</a:t>
            </a:r>
            <a:br>
              <a:rPr lang="en-US" sz="1600" b="0" i="0" dirty="0">
                <a:effectLst/>
                <a:latin typeface="inherit"/>
              </a:rPr>
            </a:br>
            <a:r>
              <a:rPr lang="en-US" sz="1600" b="0" i="0" dirty="0">
                <a:solidFill>
                  <a:schemeClr val="tx1"/>
                </a:solidFill>
                <a:effectLst/>
                <a:latin typeface="Times New Roman"/>
                <a:cs typeface="Times New Roman"/>
              </a:rPr>
              <a:t>admission, outpatient visit, intensive outpatient encounter or partial hospitalization, telehealth or</a:t>
            </a:r>
            <a:br>
              <a:rPr lang="en-US" sz="1600" b="0" i="0" dirty="0">
                <a:effectLst/>
                <a:latin typeface="inherit"/>
              </a:rPr>
            </a:br>
            <a:r>
              <a:rPr lang="en-US" sz="1600" b="0" i="0" dirty="0">
                <a:solidFill>
                  <a:schemeClr val="tx1"/>
                </a:solidFill>
                <a:effectLst/>
                <a:latin typeface="Times New Roman"/>
                <a:cs typeface="Times New Roman"/>
              </a:rPr>
              <a:t>medication assisted treatment.</a:t>
            </a:r>
            <a:endParaRPr lang="en-US" sz="1600" b="0" i="0">
              <a:solidFill>
                <a:schemeClr val="tx1"/>
              </a:solidFill>
              <a:effectLst/>
              <a:latin typeface="Times New Roman"/>
              <a:cs typeface="Times New Roman"/>
            </a:endParaRPr>
          </a:p>
          <a:p>
            <a:pPr marL="800100" lvl="1" indent="-342900">
              <a:buFont typeface="+mj-lt"/>
              <a:buAutoNum type="alphaLcParenR" startAt="2"/>
            </a:pPr>
            <a:r>
              <a:rPr lang="en-US" sz="1600" b="0" i="0" dirty="0">
                <a:solidFill>
                  <a:schemeClr val="tx1"/>
                </a:solidFill>
                <a:effectLst/>
                <a:latin typeface="Times New Roman"/>
                <a:cs typeface="Times New Roman"/>
              </a:rPr>
              <a:t>Percent Engagement: Percent of new AOD episodes where treatment was initiated and there were two or more additional services with a diagnosis of AOD within 30 days of the initiation visit</a:t>
            </a:r>
            <a:br>
              <a:rPr lang="en-US" sz="1600" b="0" i="0" dirty="0">
                <a:effectLst/>
                <a:latin typeface="inherit"/>
              </a:rPr>
            </a:br>
            <a:endParaRPr lang="en-US" sz="1600" b="0" i="0">
              <a:solidFill>
                <a:schemeClr val="tx1"/>
              </a:solidFill>
              <a:effectLst/>
              <a:latin typeface="inherit"/>
            </a:endParaRPr>
          </a:p>
          <a:p>
            <a:pPr lvl="1"/>
            <a:r>
              <a:rPr lang="en-US" sz="1600" b="0" i="0" dirty="0">
                <a:solidFill>
                  <a:schemeClr val="tx1"/>
                </a:solidFill>
                <a:effectLst/>
                <a:latin typeface="Times New Roman"/>
                <a:cs typeface="Times New Roman"/>
              </a:rPr>
              <a:t>Scope: Inclusive of all persons (adolescents 13 years or older and adult) who had treatment/service</a:t>
            </a:r>
            <a:br>
              <a:rPr lang="en-US" sz="1600" b="0" i="0" dirty="0">
                <a:effectLst/>
                <a:latin typeface="inherit"/>
              </a:rPr>
            </a:br>
            <a:r>
              <a:rPr lang="en-US" sz="1600" b="0" i="0" dirty="0">
                <a:solidFill>
                  <a:schemeClr val="tx1"/>
                </a:solidFill>
                <a:effectLst/>
                <a:latin typeface="Times New Roman"/>
                <a:cs typeface="Times New Roman"/>
              </a:rPr>
              <a:t>initiated, followed by two or more services within 30 days of the first treatment. This includes AOD</a:t>
            </a:r>
            <a:br>
              <a:rPr lang="en-US" sz="1600" b="0" i="0" dirty="0">
                <a:effectLst/>
                <a:latin typeface="inherit"/>
              </a:rPr>
            </a:br>
            <a:r>
              <a:rPr lang="en-US" sz="1600" b="0" i="0" dirty="0">
                <a:solidFill>
                  <a:schemeClr val="tx1"/>
                </a:solidFill>
                <a:effectLst/>
                <a:latin typeface="Times New Roman"/>
                <a:cs typeface="Times New Roman"/>
              </a:rPr>
              <a:t>services and medication assisted treatment.</a:t>
            </a:r>
            <a:br>
              <a:rPr lang="en-US" sz="1600" b="0" i="0" dirty="0">
                <a:effectLst/>
                <a:latin typeface="inherit"/>
              </a:rPr>
            </a:br>
            <a:endParaRPr lang="en-US" dirty="0"/>
          </a:p>
        </p:txBody>
      </p:sp>
    </p:spTree>
    <p:extLst>
      <p:ext uri="{BB962C8B-B14F-4D97-AF65-F5344CB8AC3E}">
        <p14:creationId xmlns:p14="http://schemas.microsoft.com/office/powerpoint/2010/main" val="25761324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1029ED5-F105-4DD2-99C8-1E4422817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2D621E68-BF28-4A1C-B1A2-4E55E139E79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BE8BBE4D-F0DF-49B9-B75A-99DAC53ACA7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E0F07DDC-34A6-46A1-9DE9-2BBE2931A5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25">
              <a:extLst>
                <a:ext uri="{FF2B5EF4-FFF2-40B4-BE49-F238E27FC236}">
                  <a16:creationId xmlns:a16="http://schemas.microsoft.com/office/drawing/2014/main" id="{2CEB2BF9-B8DB-45B9-86EA-D197B5B1AE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Isosceles Triangle 13">
              <a:extLst>
                <a:ext uri="{FF2B5EF4-FFF2-40B4-BE49-F238E27FC236}">
                  <a16:creationId xmlns:a16="http://schemas.microsoft.com/office/drawing/2014/main" id="{08B5BB34-3801-4E70-A981-FE007635E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7">
              <a:extLst>
                <a:ext uri="{FF2B5EF4-FFF2-40B4-BE49-F238E27FC236}">
                  <a16:creationId xmlns:a16="http://schemas.microsoft.com/office/drawing/2014/main" id="{38432A75-2CEB-463C-A8F2-ABB50A79F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8">
              <a:extLst>
                <a:ext uri="{FF2B5EF4-FFF2-40B4-BE49-F238E27FC236}">
                  <a16:creationId xmlns:a16="http://schemas.microsoft.com/office/drawing/2014/main" id="{E7E850B8-C050-4597-8BEB-113FEC9A27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9">
              <a:extLst>
                <a:ext uri="{FF2B5EF4-FFF2-40B4-BE49-F238E27FC236}">
                  <a16:creationId xmlns:a16="http://schemas.microsoft.com/office/drawing/2014/main" id="{24ACC798-9CEC-4B6F-A8DD-F8E6FCCCF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1D58A8C6-1294-4CD9-89BC-F1E981A52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F32F2ED6-6143-46C4-A641-72D42732B6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1" name="Rectangle 20">
            <a:extLst>
              <a:ext uri="{FF2B5EF4-FFF2-40B4-BE49-F238E27FC236}">
                <a16:creationId xmlns:a16="http://schemas.microsoft.com/office/drawing/2014/main" id="{5C9652B3-A450-4ED6-8FBF-F536BA60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222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Graphical user interface, application&#10;&#10;Description automatically generated">
            <a:extLst>
              <a:ext uri="{FF2B5EF4-FFF2-40B4-BE49-F238E27FC236}">
                <a16:creationId xmlns:a16="http://schemas.microsoft.com/office/drawing/2014/main" id="{AFEF033F-B0AB-6E5D-5378-B1513DB40EFA}"/>
              </a:ext>
            </a:extLst>
          </p:cNvPr>
          <p:cNvPicPr>
            <a:picLocks noChangeAspect="1"/>
          </p:cNvPicPr>
          <p:nvPr/>
        </p:nvPicPr>
        <p:blipFill rotWithShape="1">
          <a:blip r:embed="rId2"/>
          <a:srcRect t="908" r="1" b="6779"/>
          <a:stretch/>
        </p:blipFill>
        <p:spPr>
          <a:xfrm>
            <a:off x="473989" y="432955"/>
            <a:ext cx="11055096" cy="5715000"/>
          </a:xfrm>
          <a:prstGeom prst="rect">
            <a:avLst/>
          </a:prstGeom>
        </p:spPr>
      </p:pic>
      <p:pic>
        <p:nvPicPr>
          <p:cNvPr id="4" name="Picture 3" descr="Logo&#10;&#10;Description automatically generated">
            <a:extLst>
              <a:ext uri="{FF2B5EF4-FFF2-40B4-BE49-F238E27FC236}">
                <a16:creationId xmlns:a16="http://schemas.microsoft.com/office/drawing/2014/main" id="{CE0F876F-0C8A-BF33-B60D-D2C0B4972F20}"/>
              </a:ext>
            </a:extLst>
          </p:cNvPr>
          <p:cNvPicPr>
            <a:picLocks noChangeAspect="1"/>
          </p:cNvPicPr>
          <p:nvPr/>
        </p:nvPicPr>
        <p:blipFill>
          <a:blip r:embed="rId3"/>
          <a:stretch>
            <a:fillRect/>
          </a:stretch>
        </p:blipFill>
        <p:spPr>
          <a:xfrm>
            <a:off x="726920" y="6311233"/>
            <a:ext cx="1519003" cy="474838"/>
          </a:xfrm>
          <a:prstGeom prst="rect">
            <a:avLst/>
          </a:prstGeom>
        </p:spPr>
      </p:pic>
      <p:sp>
        <p:nvSpPr>
          <p:cNvPr id="5" name="TextBox 4">
            <a:extLst>
              <a:ext uri="{FF2B5EF4-FFF2-40B4-BE49-F238E27FC236}">
                <a16:creationId xmlns:a16="http://schemas.microsoft.com/office/drawing/2014/main" id="{6C1FC424-97DA-1035-F5BF-B2F37A6C7A46}"/>
              </a:ext>
            </a:extLst>
          </p:cNvPr>
          <p:cNvSpPr txBox="1"/>
          <p:nvPr/>
        </p:nvSpPr>
        <p:spPr>
          <a:xfrm>
            <a:off x="6846665" y="6551434"/>
            <a:ext cx="618164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dirty="0">
                <a:solidFill>
                  <a:schemeClr val="bg1"/>
                </a:solidFill>
                <a:latin typeface="Garamond"/>
              </a:rPr>
              <a:t>www.midstatehealthnetwork.org</a:t>
            </a:r>
            <a:r>
              <a:rPr lang="en-US" sz="1200" dirty="0">
                <a:solidFill>
                  <a:schemeClr val="bg1"/>
                </a:solidFill>
                <a:latin typeface="Garamond"/>
              </a:rPr>
              <a:t>​</a:t>
            </a:r>
            <a:endParaRPr lang="en-US" sz="1200" dirty="0">
              <a:solidFill>
                <a:schemeClr val="bg1"/>
              </a:solidFill>
            </a:endParaRPr>
          </a:p>
        </p:txBody>
      </p:sp>
    </p:spTree>
    <p:extLst>
      <p:ext uri="{BB962C8B-B14F-4D97-AF65-F5344CB8AC3E}">
        <p14:creationId xmlns:p14="http://schemas.microsoft.com/office/powerpoint/2010/main" val="3942195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AA5B2-88E9-6EA2-FA24-F3A2E138E7C6}"/>
              </a:ext>
            </a:extLst>
          </p:cNvPr>
          <p:cNvSpPr>
            <a:spLocks noGrp="1"/>
          </p:cNvSpPr>
          <p:nvPr>
            <p:ph type="title"/>
          </p:nvPr>
        </p:nvSpPr>
        <p:spPr>
          <a:xfrm>
            <a:off x="271819" y="232647"/>
            <a:ext cx="8596668" cy="657900"/>
          </a:xfrm>
        </p:spPr>
        <p:txBody>
          <a:bodyPr>
            <a:normAutofit fontScale="90000"/>
          </a:bodyPr>
          <a:lstStyle/>
          <a:p>
            <a:pPr algn="ctr"/>
            <a:r>
              <a:rPr lang="en-US" dirty="0">
                <a:solidFill>
                  <a:srgbClr val="919E39"/>
                </a:solidFill>
              </a:rPr>
              <a:t>Treatment Data on MSHN Website</a:t>
            </a:r>
            <a:endParaRPr lang="en-US" dirty="0"/>
          </a:p>
        </p:txBody>
      </p:sp>
      <p:grpSp>
        <p:nvGrpSpPr>
          <p:cNvPr id="9" name="Group 8">
            <a:extLst>
              <a:ext uri="{FF2B5EF4-FFF2-40B4-BE49-F238E27FC236}">
                <a16:creationId xmlns:a16="http://schemas.microsoft.com/office/drawing/2014/main" id="{B3281A40-01EB-9C88-5E8A-957F4F5FFB95}"/>
              </a:ext>
            </a:extLst>
          </p:cNvPr>
          <p:cNvGrpSpPr/>
          <p:nvPr/>
        </p:nvGrpSpPr>
        <p:grpSpPr>
          <a:xfrm>
            <a:off x="739515" y="6225813"/>
            <a:ext cx="8307986" cy="547861"/>
            <a:chOff x="739515" y="6225813"/>
            <a:chExt cx="8307986" cy="547861"/>
          </a:xfrm>
        </p:grpSpPr>
        <p:pic>
          <p:nvPicPr>
            <p:cNvPr id="7" name="Picture 6" descr="Logo&#10;&#10;Description automatically generated">
              <a:extLst>
                <a:ext uri="{FF2B5EF4-FFF2-40B4-BE49-F238E27FC236}">
                  <a16:creationId xmlns:a16="http://schemas.microsoft.com/office/drawing/2014/main" id="{2287399F-354D-4403-5B9E-BA8AD0A33D54}"/>
                </a:ext>
              </a:extLst>
            </p:cNvPr>
            <p:cNvPicPr>
              <a:picLocks noChangeAspect="1"/>
            </p:cNvPicPr>
            <p:nvPr/>
          </p:nvPicPr>
          <p:blipFill>
            <a:blip r:embed="rId2"/>
            <a:stretch>
              <a:fillRect/>
            </a:stretch>
          </p:blipFill>
          <p:spPr>
            <a:xfrm>
              <a:off x="739515" y="6225813"/>
              <a:ext cx="1519003" cy="477392"/>
            </a:xfrm>
            <a:prstGeom prst="rect">
              <a:avLst/>
            </a:prstGeom>
          </p:spPr>
        </p:pic>
        <p:sp>
          <p:nvSpPr>
            <p:cNvPr id="8" name="TextBox 7">
              <a:extLst>
                <a:ext uri="{FF2B5EF4-FFF2-40B4-BE49-F238E27FC236}">
                  <a16:creationId xmlns:a16="http://schemas.microsoft.com/office/drawing/2014/main" id="{89C2032F-ECA4-C0E0-554A-89979FDA137F}"/>
                </a:ext>
              </a:extLst>
            </p:cNvPr>
            <p:cNvSpPr txBox="1"/>
            <p:nvPr/>
          </p:nvSpPr>
          <p:spPr>
            <a:xfrm>
              <a:off x="6249650" y="6496675"/>
              <a:ext cx="279785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919E39"/>
                  </a:solidFill>
                  <a:effectLst/>
                  <a:uLnTx/>
                  <a:uFillTx/>
                  <a:latin typeface="Garamond"/>
                  <a:ea typeface="+mn-ea"/>
                  <a:cs typeface="+mn-cs"/>
                </a:rPr>
                <a:t>www.midstatehealthnetwork.org</a:t>
              </a:r>
              <a:endParaRPr kumimoji="0" lang="en-US" sz="1800" b="1" i="0" u="none" strike="noStrike" kern="1200" cap="none" spc="0" normalizeH="0" baseline="0" noProof="0">
                <a:ln>
                  <a:noFill/>
                </a:ln>
                <a:solidFill>
                  <a:prstClr val="white"/>
                </a:solidFill>
                <a:effectLst/>
                <a:uLnTx/>
                <a:uFillTx/>
                <a:latin typeface="Garamond"/>
                <a:ea typeface="+mn-ea"/>
                <a:cs typeface="+mn-cs"/>
              </a:endParaRPr>
            </a:p>
          </p:txBody>
        </p:sp>
      </p:grpSp>
      <p:sp>
        <p:nvSpPr>
          <p:cNvPr id="5" name="Text Placeholder 4">
            <a:extLst>
              <a:ext uri="{FF2B5EF4-FFF2-40B4-BE49-F238E27FC236}">
                <a16:creationId xmlns:a16="http://schemas.microsoft.com/office/drawing/2014/main" id="{1A881382-302A-D6A3-449F-5945617983DD}"/>
              </a:ext>
            </a:extLst>
          </p:cNvPr>
          <p:cNvSpPr>
            <a:spLocks noGrp="1"/>
          </p:cNvSpPr>
          <p:nvPr>
            <p:ph type="body" idx="1"/>
          </p:nvPr>
        </p:nvSpPr>
        <p:spPr>
          <a:xfrm>
            <a:off x="739515" y="981888"/>
            <a:ext cx="8596668" cy="5303781"/>
          </a:xfrm>
        </p:spPr>
        <p:txBody>
          <a:bodyPr>
            <a:normAutofit fontScale="92500"/>
          </a:bodyPr>
          <a:lstStyle/>
          <a:p>
            <a:r>
              <a:rPr lang="en-US" sz="1600" dirty="0"/>
              <a:t>Contractual Performance Objectives</a:t>
            </a:r>
            <a:endParaRPr lang="en-US" sz="1600"/>
          </a:p>
          <a:p>
            <a:pPr algn="l" rtl="0"/>
            <a:r>
              <a:rPr lang="en-US" sz="1600" b="0" i="0" u="sng" dirty="0">
                <a:solidFill>
                  <a:schemeClr val="tx1"/>
                </a:solidFill>
                <a:effectLst/>
                <a:latin typeface="Times New Roman"/>
                <a:cs typeface="Times New Roman"/>
              </a:rPr>
              <a:t>Michigan Mission Based Performance Indicators (MMBPIS)</a:t>
            </a:r>
            <a:endParaRPr lang="en-US" sz="1600" b="0" i="0" u="sng">
              <a:solidFill>
                <a:schemeClr val="tx1"/>
              </a:solidFill>
              <a:effectLst/>
              <a:latin typeface="Times New Roman"/>
              <a:cs typeface="Times New Roman"/>
            </a:endParaRPr>
          </a:p>
          <a:p>
            <a:pPr marL="342900" indent="-342900" algn="l" rtl="0">
              <a:buFont typeface="+mj-lt"/>
              <a:buAutoNum type="alphaLcParenR"/>
            </a:pPr>
            <a:r>
              <a:rPr lang="en-US" sz="1600" b="0" i="0" dirty="0">
                <a:solidFill>
                  <a:schemeClr val="tx1"/>
                </a:solidFill>
                <a:effectLst/>
                <a:latin typeface="Times New Roman"/>
                <a:cs typeface="Times New Roman"/>
              </a:rPr>
              <a:t>Indicator 2e.: The percentage of new persons during the quarter receiving a face-to-face service for</a:t>
            </a:r>
            <a:br>
              <a:rPr lang="en-US" sz="1600" b="0" i="0" dirty="0">
                <a:effectLst/>
                <a:latin typeface="inherit"/>
              </a:rPr>
            </a:br>
            <a:r>
              <a:rPr lang="en-US" sz="1600" b="0" i="0" dirty="0">
                <a:solidFill>
                  <a:schemeClr val="tx1"/>
                </a:solidFill>
                <a:effectLst/>
                <a:latin typeface="Times New Roman"/>
                <a:cs typeface="Times New Roman"/>
              </a:rPr>
              <a:t>treatment or supports within 14 calendar days of a non-emergency request for service for persons with</a:t>
            </a:r>
            <a:br>
              <a:rPr lang="en-US" sz="1600" b="0" i="0" dirty="0">
                <a:effectLst/>
                <a:latin typeface="inherit"/>
              </a:rPr>
            </a:br>
            <a:r>
              <a:rPr lang="en-US" sz="1600" b="0" i="0" dirty="0">
                <a:solidFill>
                  <a:schemeClr val="tx1"/>
                </a:solidFill>
                <a:effectLst/>
                <a:latin typeface="Times New Roman"/>
                <a:cs typeface="Times New Roman"/>
              </a:rPr>
              <a:t>Substance Use Disorders.</a:t>
            </a:r>
            <a:endParaRPr lang="en-US" sz="1600" b="0" i="0">
              <a:solidFill>
                <a:schemeClr val="tx1"/>
              </a:solidFill>
              <a:effectLst/>
              <a:latin typeface="Times New Roman"/>
              <a:cs typeface="Times New Roman"/>
            </a:endParaRPr>
          </a:p>
          <a:p>
            <a:pPr algn="l" rtl="0"/>
            <a:r>
              <a:rPr lang="en-US" sz="1600" b="0" i="0" dirty="0">
                <a:solidFill>
                  <a:schemeClr val="tx1"/>
                </a:solidFill>
                <a:effectLst/>
                <a:latin typeface="Times New Roman"/>
                <a:cs typeface="Times New Roman"/>
              </a:rPr>
              <a:t>Scope: All new persons approved/authorized for SUD services (including Medicaid and Non-Medicaid)</a:t>
            </a:r>
            <a:br>
              <a:rPr lang="en-US" sz="1600" b="0" i="0" dirty="0">
                <a:effectLst/>
                <a:latin typeface="inherit"/>
              </a:rPr>
            </a:br>
            <a:r>
              <a:rPr lang="en-US" sz="1600" b="0" i="0" dirty="0">
                <a:solidFill>
                  <a:schemeClr val="tx1"/>
                </a:solidFill>
                <a:effectLst/>
                <a:latin typeface="Times New Roman"/>
                <a:cs typeface="Times New Roman"/>
              </a:rPr>
              <a:t>r the person does not have an open admission at this provider or was discharged from this SUD provider more than 60 days ago</a:t>
            </a:r>
            <a:r>
              <a:rPr lang="en-US" sz="1600" dirty="0">
                <a:solidFill>
                  <a:schemeClr val="tx1"/>
                </a:solidFill>
                <a:latin typeface="Times New Roman"/>
                <a:cs typeface="Times New Roman"/>
              </a:rPr>
              <a:t>.</a:t>
            </a:r>
            <a:endParaRPr lang="en-US" sz="1600">
              <a:solidFill>
                <a:schemeClr val="tx1"/>
              </a:solidFill>
              <a:latin typeface="Times New Roman"/>
              <a:cs typeface="Times New Roman"/>
            </a:endParaRPr>
          </a:p>
          <a:p>
            <a:pPr algn="l" rtl="0"/>
            <a:endParaRPr lang="en-US" sz="1600" b="0" i="0" dirty="0">
              <a:solidFill>
                <a:schemeClr val="tx1"/>
              </a:solidFill>
              <a:effectLst/>
              <a:latin typeface="Times New Roman" panose="02020603050405020304" pitchFamily="18" charset="0"/>
              <a:cs typeface="Times New Roman"/>
            </a:endParaRPr>
          </a:p>
          <a:p>
            <a:pPr marL="342900" indent="-342900" algn="l" rtl="0">
              <a:buFont typeface="+mj-lt"/>
              <a:buAutoNum type="alphaLcParenR" startAt="2"/>
            </a:pPr>
            <a:r>
              <a:rPr lang="en-US" sz="1600" b="0" i="0" dirty="0">
                <a:solidFill>
                  <a:schemeClr val="tx1"/>
                </a:solidFill>
                <a:effectLst/>
                <a:latin typeface="Times New Roman"/>
                <a:cs typeface="Times New Roman"/>
              </a:rPr>
              <a:t>Indicator 4.b.: The percent of discharges from a substance abuse detox unit who are seen for follow-up</a:t>
            </a:r>
            <a:br>
              <a:rPr lang="en-US" sz="1600" b="0" i="0" dirty="0">
                <a:effectLst/>
                <a:latin typeface="inherit"/>
              </a:rPr>
            </a:br>
            <a:r>
              <a:rPr lang="en-US" sz="1600" b="0" i="0" dirty="0">
                <a:solidFill>
                  <a:schemeClr val="tx1"/>
                </a:solidFill>
                <a:effectLst/>
                <a:latin typeface="Times New Roman"/>
                <a:cs typeface="Times New Roman"/>
              </a:rPr>
              <a:t>care within seven days.</a:t>
            </a:r>
            <a:endParaRPr lang="en-US" sz="1600" b="0" i="0">
              <a:solidFill>
                <a:schemeClr val="tx1"/>
              </a:solidFill>
              <a:effectLst/>
              <a:latin typeface="Times New Roman"/>
              <a:cs typeface="Times New Roman"/>
            </a:endParaRPr>
          </a:p>
          <a:p>
            <a:pPr algn="l" rtl="0"/>
            <a:br>
              <a:rPr lang="en-US" sz="1600" b="0" i="0" dirty="0">
                <a:effectLst/>
                <a:latin typeface="inherit"/>
              </a:rPr>
            </a:br>
            <a:r>
              <a:rPr lang="en-US" sz="1600" b="0" i="0" dirty="0">
                <a:solidFill>
                  <a:schemeClr val="tx1"/>
                </a:solidFill>
                <a:effectLst/>
                <a:latin typeface="Times New Roman"/>
                <a:cs typeface="Times New Roman"/>
              </a:rPr>
              <a:t>Scope: All Medicaid eligible persons who are seen by a Substance Use Professional within seven (7)</a:t>
            </a:r>
            <a:br>
              <a:rPr lang="en-US" sz="1600" b="0" i="0" dirty="0">
                <a:effectLst/>
                <a:latin typeface="inherit"/>
              </a:rPr>
            </a:br>
            <a:r>
              <a:rPr lang="en-US" sz="1600" b="0" i="0" dirty="0">
                <a:solidFill>
                  <a:schemeClr val="tx1"/>
                </a:solidFill>
                <a:effectLst/>
                <a:latin typeface="Times New Roman"/>
                <a:cs typeface="Times New Roman"/>
              </a:rPr>
              <a:t>days from date of discharge from a substance use detox provider.</a:t>
            </a:r>
            <a:endParaRPr lang="en-US" sz="1600" b="0" i="0">
              <a:solidFill>
                <a:schemeClr val="tx1"/>
              </a:solidFill>
              <a:effectLst/>
              <a:latin typeface="Times New Roman"/>
              <a:cs typeface="Times New Roman"/>
            </a:endParaRPr>
          </a:p>
          <a:p>
            <a:pPr algn="l" rtl="0"/>
            <a:br>
              <a:rPr lang="en-US" sz="1600" b="0" i="0" dirty="0">
                <a:effectLst/>
                <a:latin typeface="inherit"/>
              </a:rPr>
            </a:br>
            <a:r>
              <a:rPr lang="en-US" sz="1600" b="0" i="0" dirty="0">
                <a:solidFill>
                  <a:schemeClr val="tx1"/>
                </a:solidFill>
                <a:effectLst/>
                <a:latin typeface="Times New Roman"/>
                <a:cs typeface="Times New Roman"/>
              </a:rPr>
              <a:t>Standard: 95% or above</a:t>
            </a:r>
            <a:br>
              <a:rPr lang="en-US" b="0" i="0" dirty="0">
                <a:solidFill>
                  <a:schemeClr val="tx1"/>
                </a:solidFill>
                <a:effectLst/>
                <a:latin typeface="inherit"/>
              </a:rPr>
            </a:br>
            <a:endParaRPr lang="en-US" dirty="0"/>
          </a:p>
        </p:txBody>
      </p:sp>
      <p:sp>
        <p:nvSpPr>
          <p:cNvPr id="3" name="Arrow: Left 2">
            <a:extLst>
              <a:ext uri="{FF2B5EF4-FFF2-40B4-BE49-F238E27FC236}">
                <a16:creationId xmlns:a16="http://schemas.microsoft.com/office/drawing/2014/main" id="{7658470F-665F-20A8-8CC0-EA0765C6895B}"/>
              </a:ext>
            </a:extLst>
          </p:cNvPr>
          <p:cNvSpPr/>
          <p:nvPr/>
        </p:nvSpPr>
        <p:spPr>
          <a:xfrm>
            <a:off x="9104243" y="1374678"/>
            <a:ext cx="1987827" cy="163886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2e – Coming Soon</a:t>
            </a:r>
          </a:p>
        </p:txBody>
      </p:sp>
    </p:spTree>
    <p:extLst>
      <p:ext uri="{BB962C8B-B14F-4D97-AF65-F5344CB8AC3E}">
        <p14:creationId xmlns:p14="http://schemas.microsoft.com/office/powerpoint/2010/main" val="8719921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1029ED5-F105-4DD2-99C8-1E4422817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2D621E68-BF28-4A1C-B1A2-4E55E139E79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BE8BBE4D-F0DF-49B9-B75A-99DAC53ACA7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1" name="Rectangle 23">
              <a:extLst>
                <a:ext uri="{FF2B5EF4-FFF2-40B4-BE49-F238E27FC236}">
                  <a16:creationId xmlns:a16="http://schemas.microsoft.com/office/drawing/2014/main" id="{E0F07DDC-34A6-46A1-9DE9-2BBE2931A5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25">
              <a:extLst>
                <a:ext uri="{FF2B5EF4-FFF2-40B4-BE49-F238E27FC236}">
                  <a16:creationId xmlns:a16="http://schemas.microsoft.com/office/drawing/2014/main" id="{2CEB2BF9-B8DB-45B9-86EA-D197B5B1AE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Isosceles Triangle 12">
              <a:extLst>
                <a:ext uri="{FF2B5EF4-FFF2-40B4-BE49-F238E27FC236}">
                  <a16:creationId xmlns:a16="http://schemas.microsoft.com/office/drawing/2014/main" id="{08B5BB34-3801-4E70-A981-FE007635E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7">
              <a:extLst>
                <a:ext uri="{FF2B5EF4-FFF2-40B4-BE49-F238E27FC236}">
                  <a16:creationId xmlns:a16="http://schemas.microsoft.com/office/drawing/2014/main" id="{38432A75-2CEB-463C-A8F2-ABB50A79F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8">
              <a:extLst>
                <a:ext uri="{FF2B5EF4-FFF2-40B4-BE49-F238E27FC236}">
                  <a16:creationId xmlns:a16="http://schemas.microsoft.com/office/drawing/2014/main" id="{E7E850B8-C050-4597-8BEB-113FEC9A27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9">
              <a:extLst>
                <a:ext uri="{FF2B5EF4-FFF2-40B4-BE49-F238E27FC236}">
                  <a16:creationId xmlns:a16="http://schemas.microsoft.com/office/drawing/2014/main" id="{24ACC798-9CEC-4B6F-A8DD-F8E6FCCCF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16">
              <a:extLst>
                <a:ext uri="{FF2B5EF4-FFF2-40B4-BE49-F238E27FC236}">
                  <a16:creationId xmlns:a16="http://schemas.microsoft.com/office/drawing/2014/main" id="{1D58A8C6-1294-4CD9-89BC-F1E981A52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F32F2ED6-6143-46C4-A641-72D42732B6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0" name="Rectangle 19">
            <a:extLst>
              <a:ext uri="{FF2B5EF4-FFF2-40B4-BE49-F238E27FC236}">
                <a16:creationId xmlns:a16="http://schemas.microsoft.com/office/drawing/2014/main" id="{5C9652B3-A450-4ED6-8FBF-F536BA60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222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Table&#10;&#10;Description automatically generated">
            <a:extLst>
              <a:ext uri="{FF2B5EF4-FFF2-40B4-BE49-F238E27FC236}">
                <a16:creationId xmlns:a16="http://schemas.microsoft.com/office/drawing/2014/main" id="{E48D16FB-7503-EAF5-AD3E-4FA82CF00C37}"/>
              </a:ext>
            </a:extLst>
          </p:cNvPr>
          <p:cNvPicPr>
            <a:picLocks noChangeAspect="1"/>
          </p:cNvPicPr>
          <p:nvPr/>
        </p:nvPicPr>
        <p:blipFill rotWithShape="1">
          <a:blip r:embed="rId2"/>
          <a:srcRect r="3765" b="1"/>
          <a:stretch/>
        </p:blipFill>
        <p:spPr>
          <a:xfrm>
            <a:off x="530667" y="571500"/>
            <a:ext cx="11055096" cy="5715000"/>
          </a:xfrm>
          <a:prstGeom prst="rect">
            <a:avLst/>
          </a:prstGeom>
        </p:spPr>
      </p:pic>
      <p:sp>
        <p:nvSpPr>
          <p:cNvPr id="3" name="TextBox 2">
            <a:extLst>
              <a:ext uri="{FF2B5EF4-FFF2-40B4-BE49-F238E27FC236}">
                <a16:creationId xmlns:a16="http://schemas.microsoft.com/office/drawing/2014/main" id="{513CB97E-2FC3-CA5C-451D-8BCB05082879}"/>
              </a:ext>
            </a:extLst>
          </p:cNvPr>
          <p:cNvSpPr txBox="1"/>
          <p:nvPr/>
        </p:nvSpPr>
        <p:spPr>
          <a:xfrm>
            <a:off x="7489011" y="6446779"/>
            <a:ext cx="382637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dirty="0">
                <a:solidFill>
                  <a:schemeClr val="bg1"/>
                </a:solidFill>
                <a:latin typeface="Garamond"/>
              </a:rPr>
              <a:t>www.midstatehealthnetwork.org</a:t>
            </a:r>
            <a:r>
              <a:rPr lang="en-US" sz="1200" dirty="0">
                <a:solidFill>
                  <a:schemeClr val="bg1"/>
                </a:solidFill>
                <a:latin typeface="Garamond"/>
              </a:rPr>
              <a:t>​</a:t>
            </a:r>
            <a:endParaRPr lang="en-US" sz="1200" dirty="0">
              <a:solidFill>
                <a:schemeClr val="bg1"/>
              </a:solidFill>
            </a:endParaRPr>
          </a:p>
        </p:txBody>
      </p:sp>
      <p:pic>
        <p:nvPicPr>
          <p:cNvPr id="5" name="Picture 4" descr="Logo&#10;&#10;Description automatically generated">
            <a:extLst>
              <a:ext uri="{FF2B5EF4-FFF2-40B4-BE49-F238E27FC236}">
                <a16:creationId xmlns:a16="http://schemas.microsoft.com/office/drawing/2014/main" id="{61598965-D202-61DB-76FF-D5F0D9AB0F39}"/>
              </a:ext>
            </a:extLst>
          </p:cNvPr>
          <p:cNvPicPr>
            <a:picLocks noChangeAspect="1"/>
          </p:cNvPicPr>
          <p:nvPr/>
        </p:nvPicPr>
        <p:blipFill>
          <a:blip r:embed="rId3"/>
          <a:stretch>
            <a:fillRect/>
          </a:stretch>
        </p:blipFill>
        <p:spPr>
          <a:xfrm>
            <a:off x="739515" y="6288788"/>
            <a:ext cx="1519003" cy="508879"/>
          </a:xfrm>
          <a:prstGeom prst="rect">
            <a:avLst/>
          </a:prstGeom>
        </p:spPr>
      </p:pic>
    </p:spTree>
    <p:extLst>
      <p:ext uri="{BB962C8B-B14F-4D97-AF65-F5344CB8AC3E}">
        <p14:creationId xmlns:p14="http://schemas.microsoft.com/office/powerpoint/2010/main" val="14174644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AA5B2-88E9-6EA2-FA24-F3A2E138E7C6}"/>
              </a:ext>
            </a:extLst>
          </p:cNvPr>
          <p:cNvSpPr>
            <a:spLocks noGrp="1"/>
          </p:cNvSpPr>
          <p:nvPr>
            <p:ph type="title"/>
          </p:nvPr>
        </p:nvSpPr>
        <p:spPr>
          <a:xfrm>
            <a:off x="319444" y="527922"/>
            <a:ext cx="9176039" cy="657900"/>
          </a:xfrm>
        </p:spPr>
        <p:txBody>
          <a:bodyPr>
            <a:normAutofit fontScale="90000"/>
          </a:bodyPr>
          <a:lstStyle/>
          <a:p>
            <a:pPr algn="ctr"/>
            <a:r>
              <a:rPr lang="en-US" dirty="0">
                <a:solidFill>
                  <a:srgbClr val="919E39"/>
                </a:solidFill>
              </a:rPr>
              <a:t>Treatment Data on MSHN Website</a:t>
            </a:r>
            <a:endParaRPr lang="en-US" dirty="0"/>
          </a:p>
        </p:txBody>
      </p:sp>
      <p:grpSp>
        <p:nvGrpSpPr>
          <p:cNvPr id="9" name="Group 8">
            <a:extLst>
              <a:ext uri="{FF2B5EF4-FFF2-40B4-BE49-F238E27FC236}">
                <a16:creationId xmlns:a16="http://schemas.microsoft.com/office/drawing/2014/main" id="{B3281A40-01EB-9C88-5E8A-957F4F5FFB95}"/>
              </a:ext>
            </a:extLst>
          </p:cNvPr>
          <p:cNvGrpSpPr/>
          <p:nvPr/>
        </p:nvGrpSpPr>
        <p:grpSpPr>
          <a:xfrm>
            <a:off x="739515" y="6225813"/>
            <a:ext cx="8307986" cy="547861"/>
            <a:chOff x="739515" y="6225813"/>
            <a:chExt cx="8307986" cy="547861"/>
          </a:xfrm>
        </p:grpSpPr>
        <p:pic>
          <p:nvPicPr>
            <p:cNvPr id="7" name="Picture 6" descr="Logo&#10;&#10;Description automatically generated">
              <a:extLst>
                <a:ext uri="{FF2B5EF4-FFF2-40B4-BE49-F238E27FC236}">
                  <a16:creationId xmlns:a16="http://schemas.microsoft.com/office/drawing/2014/main" id="{2287399F-354D-4403-5B9E-BA8AD0A33D54}"/>
                </a:ext>
              </a:extLst>
            </p:cNvPr>
            <p:cNvPicPr>
              <a:picLocks noChangeAspect="1"/>
            </p:cNvPicPr>
            <p:nvPr/>
          </p:nvPicPr>
          <p:blipFill>
            <a:blip r:embed="rId2"/>
            <a:stretch>
              <a:fillRect/>
            </a:stretch>
          </p:blipFill>
          <p:spPr>
            <a:xfrm>
              <a:off x="739515" y="6225813"/>
              <a:ext cx="1519003" cy="477392"/>
            </a:xfrm>
            <a:prstGeom prst="rect">
              <a:avLst/>
            </a:prstGeom>
          </p:spPr>
        </p:pic>
        <p:sp>
          <p:nvSpPr>
            <p:cNvPr id="8" name="TextBox 7">
              <a:extLst>
                <a:ext uri="{FF2B5EF4-FFF2-40B4-BE49-F238E27FC236}">
                  <a16:creationId xmlns:a16="http://schemas.microsoft.com/office/drawing/2014/main" id="{89C2032F-ECA4-C0E0-554A-89979FDA137F}"/>
                </a:ext>
              </a:extLst>
            </p:cNvPr>
            <p:cNvSpPr txBox="1"/>
            <p:nvPr/>
          </p:nvSpPr>
          <p:spPr>
            <a:xfrm>
              <a:off x="6249650" y="6496675"/>
              <a:ext cx="279785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919E39"/>
                  </a:solidFill>
                  <a:effectLst/>
                  <a:uLnTx/>
                  <a:uFillTx/>
                  <a:latin typeface="Garamond"/>
                  <a:ea typeface="+mn-ea"/>
                  <a:cs typeface="+mn-cs"/>
                </a:rPr>
                <a:t>www.midstatehealthnetwork.org</a:t>
              </a:r>
              <a:endParaRPr kumimoji="0" lang="en-US" sz="1800" b="1" i="0" u="none" strike="noStrike" kern="1200" cap="none" spc="0" normalizeH="0" baseline="0" noProof="0">
                <a:ln>
                  <a:noFill/>
                </a:ln>
                <a:solidFill>
                  <a:prstClr val="white"/>
                </a:solidFill>
                <a:effectLst/>
                <a:uLnTx/>
                <a:uFillTx/>
                <a:latin typeface="Garamond"/>
                <a:ea typeface="+mn-ea"/>
                <a:cs typeface="+mn-cs"/>
              </a:endParaRPr>
            </a:p>
          </p:txBody>
        </p:sp>
      </p:grpSp>
      <p:graphicFrame>
        <p:nvGraphicFramePr>
          <p:cNvPr id="11" name="Text Placeholder 4">
            <a:extLst>
              <a:ext uri="{FF2B5EF4-FFF2-40B4-BE49-F238E27FC236}">
                <a16:creationId xmlns:a16="http://schemas.microsoft.com/office/drawing/2014/main" id="{70A42CC4-7E3A-AB83-EBEB-D61239D89DEE}"/>
              </a:ext>
            </a:extLst>
          </p:cNvPr>
          <p:cNvGraphicFramePr/>
          <p:nvPr>
            <p:extLst>
              <p:ext uri="{D42A27DB-BD31-4B8C-83A1-F6EECF244321}">
                <p14:modId xmlns:p14="http://schemas.microsoft.com/office/powerpoint/2010/main" val="854298791"/>
              </p:ext>
            </p:extLst>
          </p:nvPr>
        </p:nvGraphicFramePr>
        <p:xfrm>
          <a:off x="1711065" y="1526592"/>
          <a:ext cx="8596668" cy="46992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45162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AA5B2-88E9-6EA2-FA24-F3A2E138E7C6}"/>
              </a:ext>
            </a:extLst>
          </p:cNvPr>
          <p:cNvSpPr>
            <a:spLocks noGrp="1"/>
          </p:cNvSpPr>
          <p:nvPr>
            <p:ph type="title"/>
          </p:nvPr>
        </p:nvSpPr>
        <p:spPr>
          <a:xfrm>
            <a:off x="978960" y="2309019"/>
            <a:ext cx="8596668" cy="2055710"/>
          </a:xfrm>
        </p:spPr>
        <p:txBody>
          <a:bodyPr>
            <a:normAutofit/>
          </a:bodyPr>
          <a:lstStyle/>
          <a:p>
            <a:pPr algn="ctr"/>
            <a:r>
              <a:rPr lang="en-US" sz="4000" dirty="0">
                <a:solidFill>
                  <a:schemeClr val="accent2">
                    <a:lumMod val="60000"/>
                    <a:lumOff val="40000"/>
                  </a:schemeClr>
                </a:solidFill>
              </a:rPr>
              <a:t> </a:t>
            </a:r>
            <a:r>
              <a:rPr lang="en-US" sz="4000" dirty="0">
                <a:solidFill>
                  <a:schemeClr val="accent1">
                    <a:lumMod val="60000"/>
                    <a:lumOff val="40000"/>
                  </a:schemeClr>
                </a:solidFill>
              </a:rPr>
              <a:t>Lecture Series</a:t>
            </a:r>
          </a:p>
        </p:txBody>
      </p:sp>
      <p:sp>
        <p:nvSpPr>
          <p:cNvPr id="3" name="Text Placeholder 2">
            <a:extLst>
              <a:ext uri="{FF2B5EF4-FFF2-40B4-BE49-F238E27FC236}">
                <a16:creationId xmlns:a16="http://schemas.microsoft.com/office/drawing/2014/main" id="{24AC0360-3D72-6ADC-CB06-C73C1BA21039}"/>
              </a:ext>
            </a:extLst>
          </p:cNvPr>
          <p:cNvSpPr>
            <a:spLocks noGrp="1"/>
          </p:cNvSpPr>
          <p:nvPr>
            <p:ph type="body" idx="1"/>
          </p:nvPr>
        </p:nvSpPr>
        <p:spPr>
          <a:xfrm>
            <a:off x="978960" y="4979886"/>
            <a:ext cx="8596668" cy="1513914"/>
          </a:xfrm>
        </p:spPr>
        <p:txBody>
          <a:bodyPr/>
          <a:lstStyle/>
          <a:p>
            <a:pPr algn="ctr"/>
            <a:r>
              <a:rPr lang="en-US" sz="2400" dirty="0"/>
              <a:t>Dani Meier, PhD, MSW, MA</a:t>
            </a:r>
          </a:p>
          <a:p>
            <a:pPr algn="ctr"/>
            <a:r>
              <a:rPr lang="en-US" i="1" dirty="0"/>
              <a:t>Chief Clinical Officer</a:t>
            </a:r>
            <a:endParaRPr lang="en-US"/>
          </a:p>
        </p:txBody>
      </p:sp>
      <p:grpSp>
        <p:nvGrpSpPr>
          <p:cNvPr id="9" name="Group 8">
            <a:extLst>
              <a:ext uri="{FF2B5EF4-FFF2-40B4-BE49-F238E27FC236}">
                <a16:creationId xmlns:a16="http://schemas.microsoft.com/office/drawing/2014/main" id="{B3281A40-01EB-9C88-5E8A-957F4F5FFB95}"/>
              </a:ext>
            </a:extLst>
          </p:cNvPr>
          <p:cNvGrpSpPr/>
          <p:nvPr/>
        </p:nvGrpSpPr>
        <p:grpSpPr>
          <a:xfrm>
            <a:off x="739515" y="6225813"/>
            <a:ext cx="8307986" cy="547861"/>
            <a:chOff x="739515" y="6225813"/>
            <a:chExt cx="8307986" cy="547861"/>
          </a:xfrm>
        </p:grpSpPr>
        <p:pic>
          <p:nvPicPr>
            <p:cNvPr id="7" name="Picture 6" descr="Logo&#10;&#10;Description automatically generated">
              <a:extLst>
                <a:ext uri="{FF2B5EF4-FFF2-40B4-BE49-F238E27FC236}">
                  <a16:creationId xmlns:a16="http://schemas.microsoft.com/office/drawing/2014/main" id="{2287399F-354D-4403-5B9E-BA8AD0A33D54}"/>
                </a:ext>
              </a:extLst>
            </p:cNvPr>
            <p:cNvPicPr>
              <a:picLocks noChangeAspect="1"/>
            </p:cNvPicPr>
            <p:nvPr/>
          </p:nvPicPr>
          <p:blipFill>
            <a:blip r:embed="rId2"/>
            <a:stretch>
              <a:fillRect/>
            </a:stretch>
          </p:blipFill>
          <p:spPr>
            <a:xfrm>
              <a:off x="739515" y="6225813"/>
              <a:ext cx="1519003" cy="477392"/>
            </a:xfrm>
            <a:prstGeom prst="rect">
              <a:avLst/>
            </a:prstGeom>
          </p:spPr>
        </p:pic>
        <p:sp>
          <p:nvSpPr>
            <p:cNvPr id="8" name="TextBox 7">
              <a:extLst>
                <a:ext uri="{FF2B5EF4-FFF2-40B4-BE49-F238E27FC236}">
                  <a16:creationId xmlns:a16="http://schemas.microsoft.com/office/drawing/2014/main" id="{89C2032F-ECA4-C0E0-554A-89979FDA137F}"/>
                </a:ext>
              </a:extLst>
            </p:cNvPr>
            <p:cNvSpPr txBox="1"/>
            <p:nvPr/>
          </p:nvSpPr>
          <p:spPr>
            <a:xfrm>
              <a:off x="6249650" y="6496675"/>
              <a:ext cx="279785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200" b="1" dirty="0">
                  <a:solidFill>
                    <a:srgbClr val="919E39"/>
                  </a:solidFill>
                  <a:latin typeface="Garamond"/>
                </a:rPr>
                <a:t>www.midstatehealthnetwork.org</a:t>
              </a:r>
              <a:endParaRPr lang="en-US" b="1">
                <a:latin typeface="Garamond"/>
              </a:endParaRPr>
            </a:p>
          </p:txBody>
        </p:sp>
      </p:grpSp>
      <p:pic>
        <p:nvPicPr>
          <p:cNvPr id="4" name="Picture 4">
            <a:extLst>
              <a:ext uri="{FF2B5EF4-FFF2-40B4-BE49-F238E27FC236}">
                <a16:creationId xmlns:a16="http://schemas.microsoft.com/office/drawing/2014/main" id="{55CCA920-4FAE-B6E8-0067-F3A201F872DE}"/>
              </a:ext>
            </a:extLst>
          </p:cNvPr>
          <p:cNvPicPr>
            <a:picLocks noChangeAspect="1"/>
          </p:cNvPicPr>
          <p:nvPr/>
        </p:nvPicPr>
        <p:blipFill>
          <a:blip r:embed="rId3"/>
          <a:stretch>
            <a:fillRect/>
          </a:stretch>
        </p:blipFill>
        <p:spPr>
          <a:xfrm>
            <a:off x="1589" y="3833"/>
            <a:ext cx="12188824" cy="3516584"/>
          </a:xfrm>
          <a:prstGeom prst="rect">
            <a:avLst/>
          </a:prstGeom>
        </p:spPr>
      </p:pic>
    </p:spTree>
    <p:extLst>
      <p:ext uri="{BB962C8B-B14F-4D97-AF65-F5344CB8AC3E}">
        <p14:creationId xmlns:p14="http://schemas.microsoft.com/office/powerpoint/2010/main" val="27645215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071F080-FD42-AE66-C723-11C3353E8B6E}"/>
              </a:ext>
            </a:extLst>
          </p:cNvPr>
          <p:cNvPicPr>
            <a:picLocks noGrp="1" noChangeAspect="1"/>
          </p:cNvPicPr>
          <p:nvPr>
            <p:ph idx="1"/>
          </p:nvPr>
        </p:nvPicPr>
        <p:blipFill>
          <a:blip r:embed="rId2"/>
          <a:stretch>
            <a:fillRect/>
          </a:stretch>
        </p:blipFill>
        <p:spPr>
          <a:xfrm>
            <a:off x="536702" y="1377659"/>
            <a:ext cx="8524492" cy="4689206"/>
          </a:xfrm>
          <a:prstGeom prst="rect">
            <a:avLst/>
          </a:prstGeom>
          <a:ln>
            <a:solidFill>
              <a:schemeClr val="tx1"/>
            </a:solidFill>
          </a:ln>
        </p:spPr>
      </p:pic>
      <p:sp>
        <p:nvSpPr>
          <p:cNvPr id="3" name="Title 1">
            <a:extLst>
              <a:ext uri="{FF2B5EF4-FFF2-40B4-BE49-F238E27FC236}">
                <a16:creationId xmlns:a16="http://schemas.microsoft.com/office/drawing/2014/main" id="{691D1A7B-9ADE-3033-FF3A-2A121F61F1B7}"/>
              </a:ext>
            </a:extLst>
          </p:cNvPr>
          <p:cNvSpPr>
            <a:spLocks noGrp="1"/>
          </p:cNvSpPr>
          <p:nvPr>
            <p:ph type="title"/>
          </p:nvPr>
        </p:nvSpPr>
        <p:spPr>
          <a:xfrm>
            <a:off x="243838" y="-270"/>
            <a:ext cx="9318366" cy="1320800"/>
          </a:xfrm>
        </p:spPr>
        <p:txBody>
          <a:bodyPr>
            <a:normAutofit fontScale="90000"/>
          </a:bodyPr>
          <a:lstStyle/>
          <a:p>
            <a:pPr algn="ctr"/>
            <a:r>
              <a:rPr lang="en-US" sz="4000" dirty="0">
                <a:solidFill>
                  <a:schemeClr val="accent2">
                    <a:lumMod val="60000"/>
                    <a:lumOff val="40000"/>
                  </a:schemeClr>
                </a:solidFill>
                <a:ea typeface="+mj-lt"/>
                <a:cs typeface="+mj-lt"/>
              </a:rPr>
              <a:t>The "Why:" </a:t>
            </a:r>
            <a:br>
              <a:rPr lang="en-US" sz="4000" dirty="0">
                <a:solidFill>
                  <a:schemeClr val="accent2">
                    <a:lumMod val="60000"/>
                    <a:lumOff val="40000"/>
                  </a:schemeClr>
                </a:solidFill>
              </a:rPr>
            </a:br>
            <a:r>
              <a:rPr lang="en-US" sz="2400" dirty="0">
                <a:solidFill>
                  <a:schemeClr val="accent2">
                    <a:lumMod val="60000"/>
                    <a:lumOff val="40000"/>
                  </a:schemeClr>
                </a:solidFill>
              </a:rPr>
              <a:t>OD Death Rate Disparities</a:t>
            </a:r>
            <a:r>
              <a:rPr lang="en-US" sz="4000" dirty="0">
                <a:solidFill>
                  <a:schemeClr val="accent2">
                    <a:lumMod val="60000"/>
                    <a:lumOff val="40000"/>
                  </a:schemeClr>
                </a:solidFill>
              </a:rPr>
              <a:t> </a:t>
            </a:r>
            <a:r>
              <a:rPr lang="en-US" sz="2700" dirty="0">
                <a:solidFill>
                  <a:srgbClr val="FFFF00"/>
                </a:solidFill>
              </a:rPr>
              <a:t>(Michigan)</a:t>
            </a:r>
            <a:br>
              <a:rPr lang="en-US" sz="3100" dirty="0"/>
            </a:br>
            <a:endParaRPr lang="en-US"/>
          </a:p>
        </p:txBody>
      </p:sp>
      <p:sp>
        <p:nvSpPr>
          <p:cNvPr id="7" name="TextBox 6">
            <a:extLst>
              <a:ext uri="{FF2B5EF4-FFF2-40B4-BE49-F238E27FC236}">
                <a16:creationId xmlns:a16="http://schemas.microsoft.com/office/drawing/2014/main" id="{84955803-93F4-BA37-6CB2-87D0366DEC99}"/>
              </a:ext>
            </a:extLst>
          </p:cNvPr>
          <p:cNvSpPr txBox="1"/>
          <p:nvPr/>
        </p:nvSpPr>
        <p:spPr>
          <a:xfrm>
            <a:off x="10189223" y="2392064"/>
            <a:ext cx="1340432" cy="1477328"/>
          </a:xfrm>
          <a:prstGeom prst="rect">
            <a:avLst/>
          </a:prstGeom>
          <a:noFill/>
        </p:spPr>
        <p:txBody>
          <a:bodyPr wrap="none" lIns="91440" tIns="45720" rIns="91440" bIns="45720" rtlCol="0" anchor="t">
            <a:spAutoFit/>
          </a:bodyPr>
          <a:lstStyle/>
          <a:p>
            <a:r>
              <a:rPr lang="en-US" b="1" dirty="0"/>
              <a:t>   </a:t>
            </a:r>
            <a:r>
              <a:rPr lang="en-US" b="1" u="sng" dirty="0"/>
              <a:t>NOTE</a:t>
            </a:r>
            <a:r>
              <a:rPr lang="en-US" b="1" dirty="0"/>
              <a:t>:</a:t>
            </a:r>
            <a:r>
              <a:rPr lang="en-US" dirty="0"/>
              <a:t> </a:t>
            </a:r>
          </a:p>
          <a:p>
            <a:r>
              <a:rPr lang="en-US" dirty="0"/>
              <a:t>OD Death</a:t>
            </a:r>
          </a:p>
          <a:p>
            <a:r>
              <a:rPr lang="en-US" dirty="0"/>
              <a:t>Rates are </a:t>
            </a:r>
          </a:p>
          <a:p>
            <a:r>
              <a:rPr lang="en-US" dirty="0"/>
              <a:t>Shown per </a:t>
            </a:r>
          </a:p>
          <a:p>
            <a:r>
              <a:rPr lang="en-US" dirty="0"/>
              <a:t>100,000</a:t>
            </a:r>
          </a:p>
        </p:txBody>
      </p:sp>
      <p:sp>
        <p:nvSpPr>
          <p:cNvPr id="10" name="TextBox 9">
            <a:extLst>
              <a:ext uri="{FF2B5EF4-FFF2-40B4-BE49-F238E27FC236}">
                <a16:creationId xmlns:a16="http://schemas.microsoft.com/office/drawing/2014/main" id="{02D79480-605C-74D5-95BA-0B59B432AA5F}"/>
              </a:ext>
            </a:extLst>
          </p:cNvPr>
          <p:cNvSpPr txBox="1"/>
          <p:nvPr/>
        </p:nvSpPr>
        <p:spPr>
          <a:xfrm>
            <a:off x="3121035" y="6325047"/>
            <a:ext cx="4039206" cy="307777"/>
          </a:xfrm>
          <a:prstGeom prst="rect">
            <a:avLst/>
          </a:prstGeom>
          <a:noFill/>
        </p:spPr>
        <p:txBody>
          <a:bodyPr wrap="square" lIns="91440" tIns="45720" rIns="91440" bIns="45720" rtlCol="0" anchor="t">
            <a:spAutoFit/>
          </a:bodyPr>
          <a:lstStyle/>
          <a:p>
            <a:r>
              <a:rPr lang="en-US" sz="1400" dirty="0"/>
              <a:t>Data Source: </a:t>
            </a:r>
            <a:r>
              <a:rPr lang="en-US" sz="1400" i="1" dirty="0">
                <a:solidFill>
                  <a:schemeClr val="accent2">
                    <a:lumMod val="60000"/>
                    <a:lumOff val="40000"/>
                  </a:schemeClr>
                </a:solidFill>
                <a:hlinkClick r:id="rId3">
                  <a:extLst>
                    <a:ext uri="{A12FA001-AC4F-418D-AE19-62706E023703}">
                      <ahyp:hlinkClr xmlns:ahyp="http://schemas.microsoft.com/office/drawing/2018/hyperlinkcolor" val="tx"/>
                    </a:ext>
                  </a:extLst>
                </a:hlinkClick>
              </a:rPr>
              <a:t>MDHHS MODA Dashboard</a:t>
            </a:r>
            <a:r>
              <a:rPr lang="en-US" sz="1400" i="1" dirty="0">
                <a:solidFill>
                  <a:schemeClr val="accent2">
                    <a:lumMod val="60000"/>
                    <a:lumOff val="40000"/>
                  </a:schemeClr>
                </a:solidFill>
              </a:rPr>
              <a:t> </a:t>
            </a:r>
          </a:p>
        </p:txBody>
      </p:sp>
      <p:pic>
        <p:nvPicPr>
          <p:cNvPr id="4" name="Picture 3" descr="Logo&#10;&#10;Description automatically generated">
            <a:extLst>
              <a:ext uri="{FF2B5EF4-FFF2-40B4-BE49-F238E27FC236}">
                <a16:creationId xmlns:a16="http://schemas.microsoft.com/office/drawing/2014/main" id="{B76D7431-37B5-3A85-8C26-807387D61B0E}"/>
              </a:ext>
            </a:extLst>
          </p:cNvPr>
          <p:cNvPicPr>
            <a:picLocks noChangeAspect="1"/>
          </p:cNvPicPr>
          <p:nvPr/>
        </p:nvPicPr>
        <p:blipFill>
          <a:blip r:embed="rId4"/>
          <a:stretch>
            <a:fillRect/>
          </a:stretch>
        </p:blipFill>
        <p:spPr>
          <a:xfrm>
            <a:off x="739515" y="6225813"/>
            <a:ext cx="1519003" cy="477392"/>
          </a:xfrm>
          <a:prstGeom prst="rect">
            <a:avLst/>
          </a:prstGeom>
        </p:spPr>
      </p:pic>
      <p:sp>
        <p:nvSpPr>
          <p:cNvPr id="6" name="TextBox 5">
            <a:extLst>
              <a:ext uri="{FF2B5EF4-FFF2-40B4-BE49-F238E27FC236}">
                <a16:creationId xmlns:a16="http://schemas.microsoft.com/office/drawing/2014/main" id="{0A380533-6655-1580-5351-AD25EDD2D808}"/>
              </a:ext>
            </a:extLst>
          </p:cNvPr>
          <p:cNvSpPr txBox="1"/>
          <p:nvPr/>
        </p:nvSpPr>
        <p:spPr>
          <a:xfrm>
            <a:off x="6941128" y="6467618"/>
            <a:ext cx="403419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dirty="0">
                <a:solidFill>
                  <a:srgbClr val="919E39"/>
                </a:solidFill>
                <a:latin typeface="Garamond"/>
              </a:rPr>
              <a:t>www.midstatehealthnetwork.org</a:t>
            </a:r>
            <a:r>
              <a:rPr lang="en-US" sz="1200" dirty="0">
                <a:latin typeface="Garamond"/>
              </a:rPr>
              <a:t>​</a:t>
            </a:r>
            <a:endParaRPr lang="en-US" sz="1200" dirty="0"/>
          </a:p>
        </p:txBody>
      </p:sp>
    </p:spTree>
    <p:extLst>
      <p:ext uri="{BB962C8B-B14F-4D97-AF65-F5344CB8AC3E}">
        <p14:creationId xmlns:p14="http://schemas.microsoft.com/office/powerpoint/2010/main" val="852313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3413C00-792D-AA56-2193-75C57706183D}"/>
              </a:ext>
            </a:extLst>
          </p:cNvPr>
          <p:cNvPicPr>
            <a:picLocks noGrp="1" noChangeAspect="1"/>
          </p:cNvPicPr>
          <p:nvPr>
            <p:ph idx="1"/>
          </p:nvPr>
        </p:nvPicPr>
        <p:blipFill>
          <a:blip r:embed="rId2"/>
          <a:stretch>
            <a:fillRect/>
          </a:stretch>
        </p:blipFill>
        <p:spPr>
          <a:xfrm>
            <a:off x="599175" y="1386974"/>
            <a:ext cx="8456111" cy="4547117"/>
          </a:xfrm>
          <a:prstGeom prst="rect">
            <a:avLst/>
          </a:prstGeom>
          <a:ln>
            <a:solidFill>
              <a:schemeClr val="tx1"/>
            </a:solidFill>
          </a:ln>
        </p:spPr>
      </p:pic>
      <p:sp>
        <p:nvSpPr>
          <p:cNvPr id="10" name="Title 1">
            <a:extLst>
              <a:ext uri="{FF2B5EF4-FFF2-40B4-BE49-F238E27FC236}">
                <a16:creationId xmlns:a16="http://schemas.microsoft.com/office/drawing/2014/main" id="{B7224A89-8018-8B83-CBF6-51EB12CA9183}"/>
              </a:ext>
            </a:extLst>
          </p:cNvPr>
          <p:cNvSpPr>
            <a:spLocks noGrp="1"/>
          </p:cNvSpPr>
          <p:nvPr>
            <p:ph type="title"/>
          </p:nvPr>
        </p:nvSpPr>
        <p:spPr>
          <a:xfrm>
            <a:off x="740035" y="175516"/>
            <a:ext cx="8596668" cy="1320800"/>
          </a:xfrm>
        </p:spPr>
        <p:txBody>
          <a:bodyPr>
            <a:normAutofit/>
          </a:bodyPr>
          <a:lstStyle/>
          <a:p>
            <a:br>
              <a:rPr lang="en-US" dirty="0"/>
            </a:br>
            <a:endParaRPr lang="en-US" dirty="0"/>
          </a:p>
        </p:txBody>
      </p:sp>
      <p:sp>
        <p:nvSpPr>
          <p:cNvPr id="13" name="Title 1">
            <a:extLst>
              <a:ext uri="{FF2B5EF4-FFF2-40B4-BE49-F238E27FC236}">
                <a16:creationId xmlns:a16="http://schemas.microsoft.com/office/drawing/2014/main" id="{23574CE6-2B96-0050-1DF1-469ADE987A8F}"/>
              </a:ext>
            </a:extLst>
          </p:cNvPr>
          <p:cNvSpPr txBox="1">
            <a:spLocks/>
          </p:cNvSpPr>
          <p:nvPr/>
        </p:nvSpPr>
        <p:spPr>
          <a:xfrm>
            <a:off x="151455" y="257"/>
            <a:ext cx="9185248" cy="1320800"/>
          </a:xfrm>
          <a:prstGeom prst="rect">
            <a:avLst/>
          </a:prstGeom>
        </p:spPr>
        <p:txBody>
          <a:bodyPr vert="horz" lIns="91440" tIns="45720" rIns="91440" bIns="45720" rtlCol="0" anchor="t">
            <a:normAutofit fontScale="825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400" dirty="0">
                <a:solidFill>
                  <a:schemeClr val="accent2">
                    <a:lumMod val="60000"/>
                    <a:lumOff val="40000"/>
                  </a:schemeClr>
                </a:solidFill>
                <a:ea typeface="+mj-lt"/>
                <a:cs typeface="+mj-lt"/>
              </a:rPr>
              <a:t>OD Death Rate Disparities</a:t>
            </a:r>
            <a:r>
              <a:rPr lang="en-US" sz="5900" dirty="0">
                <a:solidFill>
                  <a:schemeClr val="accent2">
                    <a:lumMod val="60000"/>
                    <a:lumOff val="40000"/>
                  </a:schemeClr>
                </a:solidFill>
                <a:ea typeface="+mj-lt"/>
                <a:cs typeface="+mj-lt"/>
              </a:rPr>
              <a:t> </a:t>
            </a:r>
            <a:br>
              <a:rPr lang="en-US" sz="4700" dirty="0">
                <a:solidFill>
                  <a:schemeClr val="accent2">
                    <a:lumMod val="60000"/>
                    <a:lumOff val="40000"/>
                  </a:schemeClr>
                </a:solidFill>
                <a:ea typeface="+mj-lt"/>
                <a:cs typeface="+mj-lt"/>
              </a:rPr>
            </a:br>
            <a:r>
              <a:rPr lang="en-US" sz="2400" dirty="0">
                <a:solidFill>
                  <a:schemeClr val="accent2">
                    <a:lumMod val="60000"/>
                    <a:lumOff val="40000"/>
                  </a:schemeClr>
                </a:solidFill>
              </a:rPr>
              <a:t> </a:t>
            </a:r>
            <a:r>
              <a:rPr lang="en-US" sz="2400" dirty="0">
                <a:solidFill>
                  <a:srgbClr val="FFFF00"/>
                </a:solidFill>
              </a:rPr>
              <a:t>(Jackson)</a:t>
            </a:r>
            <a:br>
              <a:rPr lang="en-US" dirty="0"/>
            </a:br>
            <a:endParaRPr lang="en-US"/>
          </a:p>
        </p:txBody>
      </p:sp>
      <p:sp>
        <p:nvSpPr>
          <p:cNvPr id="4" name="TextBox 3">
            <a:extLst>
              <a:ext uri="{FF2B5EF4-FFF2-40B4-BE49-F238E27FC236}">
                <a16:creationId xmlns:a16="http://schemas.microsoft.com/office/drawing/2014/main" id="{EEBF06A4-D72C-3F6B-F3E8-85EA44D32271}"/>
              </a:ext>
            </a:extLst>
          </p:cNvPr>
          <p:cNvSpPr txBox="1"/>
          <p:nvPr/>
        </p:nvSpPr>
        <p:spPr>
          <a:xfrm>
            <a:off x="10179816" y="2871842"/>
            <a:ext cx="1340432" cy="1477328"/>
          </a:xfrm>
          <a:prstGeom prst="rect">
            <a:avLst/>
          </a:prstGeom>
          <a:noFill/>
        </p:spPr>
        <p:txBody>
          <a:bodyPr wrap="none" lIns="91440" tIns="45720" rIns="91440" bIns="45720" rtlCol="0" anchor="t">
            <a:spAutoFit/>
          </a:bodyPr>
          <a:lstStyle/>
          <a:p>
            <a:r>
              <a:rPr lang="en-US" b="1" dirty="0"/>
              <a:t>   </a:t>
            </a:r>
            <a:r>
              <a:rPr lang="en-US" b="1" u="sng" dirty="0"/>
              <a:t>NOTE</a:t>
            </a:r>
            <a:r>
              <a:rPr lang="en-US" b="1" dirty="0"/>
              <a:t>:</a:t>
            </a:r>
            <a:r>
              <a:rPr lang="en-US" dirty="0"/>
              <a:t> </a:t>
            </a:r>
          </a:p>
          <a:p>
            <a:r>
              <a:rPr lang="en-US" dirty="0"/>
              <a:t>OD Death</a:t>
            </a:r>
          </a:p>
          <a:p>
            <a:r>
              <a:rPr lang="en-US" dirty="0"/>
              <a:t>Rates are </a:t>
            </a:r>
          </a:p>
          <a:p>
            <a:r>
              <a:rPr lang="en-US" dirty="0"/>
              <a:t>Shown per </a:t>
            </a:r>
          </a:p>
          <a:p>
            <a:r>
              <a:rPr lang="en-US" dirty="0"/>
              <a:t>100,000</a:t>
            </a:r>
          </a:p>
        </p:txBody>
      </p:sp>
      <p:sp>
        <p:nvSpPr>
          <p:cNvPr id="8" name="TextBox 7">
            <a:extLst>
              <a:ext uri="{FF2B5EF4-FFF2-40B4-BE49-F238E27FC236}">
                <a16:creationId xmlns:a16="http://schemas.microsoft.com/office/drawing/2014/main" id="{ADAE9EB4-2CBB-226B-3CB0-16C34DB2233E}"/>
              </a:ext>
            </a:extLst>
          </p:cNvPr>
          <p:cNvSpPr txBox="1"/>
          <p:nvPr/>
        </p:nvSpPr>
        <p:spPr>
          <a:xfrm>
            <a:off x="3259579" y="6406914"/>
            <a:ext cx="3466133" cy="307777"/>
          </a:xfrm>
          <a:prstGeom prst="rect">
            <a:avLst/>
          </a:prstGeom>
          <a:noFill/>
        </p:spPr>
        <p:txBody>
          <a:bodyPr wrap="square" lIns="91440" tIns="45720" rIns="91440" bIns="45720" rtlCol="0" anchor="t">
            <a:spAutoFit/>
          </a:bodyPr>
          <a:lstStyle/>
          <a:p>
            <a:r>
              <a:rPr lang="en-US" sz="1400" dirty="0"/>
              <a:t>Data Source: </a:t>
            </a:r>
            <a:r>
              <a:rPr lang="en-US" sz="1400" i="1" dirty="0">
                <a:solidFill>
                  <a:schemeClr val="accent2">
                    <a:lumMod val="60000"/>
                    <a:lumOff val="40000"/>
                  </a:schemeClr>
                </a:solidFill>
                <a:hlinkClick r:id="rId3">
                  <a:extLst>
                    <a:ext uri="{A12FA001-AC4F-418D-AE19-62706E023703}">
                      <ahyp:hlinkClr xmlns:ahyp="http://schemas.microsoft.com/office/drawing/2018/hyperlinkcolor" val="tx"/>
                    </a:ext>
                  </a:extLst>
                </a:hlinkClick>
              </a:rPr>
              <a:t>MDHHS MODA Dashboard</a:t>
            </a:r>
            <a:r>
              <a:rPr lang="en-US" sz="1400" i="1" dirty="0">
                <a:solidFill>
                  <a:schemeClr val="accent2">
                    <a:lumMod val="60000"/>
                    <a:lumOff val="40000"/>
                  </a:schemeClr>
                </a:solidFill>
              </a:rPr>
              <a:t> </a:t>
            </a:r>
          </a:p>
        </p:txBody>
      </p:sp>
      <p:pic>
        <p:nvPicPr>
          <p:cNvPr id="6" name="Picture 5" descr="Logo&#10;&#10;Description automatically generated">
            <a:extLst>
              <a:ext uri="{FF2B5EF4-FFF2-40B4-BE49-F238E27FC236}">
                <a16:creationId xmlns:a16="http://schemas.microsoft.com/office/drawing/2014/main" id="{DEB6EB22-D6CD-C041-4C25-9285213E432D}"/>
              </a:ext>
            </a:extLst>
          </p:cNvPr>
          <p:cNvPicPr>
            <a:picLocks noChangeAspect="1"/>
          </p:cNvPicPr>
          <p:nvPr/>
        </p:nvPicPr>
        <p:blipFill>
          <a:blip r:embed="rId4"/>
          <a:stretch>
            <a:fillRect/>
          </a:stretch>
        </p:blipFill>
        <p:spPr>
          <a:xfrm>
            <a:off x="739515" y="6225813"/>
            <a:ext cx="1519003" cy="477392"/>
          </a:xfrm>
          <a:prstGeom prst="rect">
            <a:avLst/>
          </a:prstGeom>
        </p:spPr>
      </p:pic>
      <p:sp>
        <p:nvSpPr>
          <p:cNvPr id="7" name="TextBox 6">
            <a:extLst>
              <a:ext uri="{FF2B5EF4-FFF2-40B4-BE49-F238E27FC236}">
                <a16:creationId xmlns:a16="http://schemas.microsoft.com/office/drawing/2014/main" id="{7E9DDDF0-1E25-E95A-6E3F-D0CC5A9F4131}"/>
              </a:ext>
            </a:extLst>
          </p:cNvPr>
          <p:cNvSpPr txBox="1"/>
          <p:nvPr/>
        </p:nvSpPr>
        <p:spPr>
          <a:xfrm>
            <a:off x="6733309" y="6417331"/>
            <a:ext cx="242202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dirty="0">
                <a:solidFill>
                  <a:srgbClr val="919E39"/>
                </a:solidFill>
                <a:latin typeface="Garamond"/>
              </a:rPr>
              <a:t>www.midstatehealthnetwork.org</a:t>
            </a:r>
            <a:r>
              <a:rPr lang="en-US" sz="1200" dirty="0">
                <a:latin typeface="Garamond"/>
              </a:rPr>
              <a:t>​</a:t>
            </a:r>
            <a:endParaRPr lang="en-US" sz="1200" dirty="0"/>
          </a:p>
        </p:txBody>
      </p:sp>
    </p:spTree>
    <p:extLst>
      <p:ext uri="{BB962C8B-B14F-4D97-AF65-F5344CB8AC3E}">
        <p14:creationId xmlns:p14="http://schemas.microsoft.com/office/powerpoint/2010/main" val="20316493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B7224A89-8018-8B83-CBF6-51EB12CA9183}"/>
              </a:ext>
            </a:extLst>
          </p:cNvPr>
          <p:cNvSpPr>
            <a:spLocks noGrp="1"/>
          </p:cNvSpPr>
          <p:nvPr>
            <p:ph type="title"/>
          </p:nvPr>
        </p:nvSpPr>
        <p:spPr>
          <a:xfrm>
            <a:off x="740035" y="175516"/>
            <a:ext cx="8596668" cy="1320800"/>
          </a:xfrm>
        </p:spPr>
        <p:txBody>
          <a:bodyPr>
            <a:normAutofit/>
          </a:bodyPr>
          <a:lstStyle/>
          <a:p>
            <a:br>
              <a:rPr lang="en-US" dirty="0"/>
            </a:br>
            <a:endParaRPr lang="en-US" dirty="0"/>
          </a:p>
        </p:txBody>
      </p:sp>
      <p:pic>
        <p:nvPicPr>
          <p:cNvPr id="2" name="Picture 2" descr="Timeline&#10;&#10;Description automatically generated">
            <a:extLst>
              <a:ext uri="{FF2B5EF4-FFF2-40B4-BE49-F238E27FC236}">
                <a16:creationId xmlns:a16="http://schemas.microsoft.com/office/drawing/2014/main" id="{C8CE2CA5-DC66-A355-CA0E-3BE57B70E2E1}"/>
              </a:ext>
            </a:extLst>
          </p:cNvPr>
          <p:cNvPicPr>
            <a:picLocks noChangeAspect="1"/>
          </p:cNvPicPr>
          <p:nvPr/>
        </p:nvPicPr>
        <p:blipFill>
          <a:blip r:embed="rId2"/>
          <a:stretch>
            <a:fillRect/>
          </a:stretch>
        </p:blipFill>
        <p:spPr>
          <a:xfrm>
            <a:off x="524153" y="1317487"/>
            <a:ext cx="8540031" cy="4809911"/>
          </a:xfrm>
          <a:prstGeom prst="rect">
            <a:avLst/>
          </a:prstGeom>
        </p:spPr>
      </p:pic>
      <p:sp>
        <p:nvSpPr>
          <p:cNvPr id="9" name="TextBox 8">
            <a:extLst>
              <a:ext uri="{FF2B5EF4-FFF2-40B4-BE49-F238E27FC236}">
                <a16:creationId xmlns:a16="http://schemas.microsoft.com/office/drawing/2014/main" id="{3EAF31E6-C7ED-BAB1-5494-B49F8FDBBD03}"/>
              </a:ext>
            </a:extLst>
          </p:cNvPr>
          <p:cNvSpPr txBox="1"/>
          <p:nvPr/>
        </p:nvSpPr>
        <p:spPr>
          <a:xfrm>
            <a:off x="10179816" y="2871842"/>
            <a:ext cx="1340432" cy="1477328"/>
          </a:xfrm>
          <a:prstGeom prst="rect">
            <a:avLst/>
          </a:prstGeom>
          <a:noFill/>
        </p:spPr>
        <p:txBody>
          <a:bodyPr wrap="none" lIns="91440" tIns="45720" rIns="91440" bIns="45720" rtlCol="0" anchor="t">
            <a:spAutoFit/>
          </a:bodyPr>
          <a:lstStyle/>
          <a:p>
            <a:r>
              <a:rPr lang="en-US" b="1" dirty="0"/>
              <a:t>   </a:t>
            </a:r>
            <a:r>
              <a:rPr lang="en-US" b="1" u="sng" dirty="0"/>
              <a:t>NOTE</a:t>
            </a:r>
            <a:r>
              <a:rPr lang="en-US" b="1" dirty="0"/>
              <a:t>:</a:t>
            </a:r>
            <a:r>
              <a:rPr lang="en-US" dirty="0"/>
              <a:t> </a:t>
            </a:r>
          </a:p>
          <a:p>
            <a:r>
              <a:rPr lang="en-US" dirty="0"/>
              <a:t>OD Death</a:t>
            </a:r>
          </a:p>
          <a:p>
            <a:r>
              <a:rPr lang="en-US" dirty="0"/>
              <a:t>Rates are </a:t>
            </a:r>
          </a:p>
          <a:p>
            <a:r>
              <a:rPr lang="en-US" dirty="0"/>
              <a:t>Shown per </a:t>
            </a:r>
          </a:p>
          <a:p>
            <a:r>
              <a:rPr lang="en-US" dirty="0"/>
              <a:t>100,000</a:t>
            </a:r>
          </a:p>
        </p:txBody>
      </p:sp>
      <p:sp>
        <p:nvSpPr>
          <p:cNvPr id="7" name="TextBox 6">
            <a:extLst>
              <a:ext uri="{FF2B5EF4-FFF2-40B4-BE49-F238E27FC236}">
                <a16:creationId xmlns:a16="http://schemas.microsoft.com/office/drawing/2014/main" id="{4D611983-2619-E881-A073-F5E7ADE8A532}"/>
              </a:ext>
            </a:extLst>
          </p:cNvPr>
          <p:cNvSpPr txBox="1"/>
          <p:nvPr/>
        </p:nvSpPr>
        <p:spPr>
          <a:xfrm>
            <a:off x="3121034" y="6337642"/>
            <a:ext cx="3377968" cy="307777"/>
          </a:xfrm>
          <a:prstGeom prst="rect">
            <a:avLst/>
          </a:prstGeom>
          <a:noFill/>
        </p:spPr>
        <p:txBody>
          <a:bodyPr wrap="square" lIns="91440" tIns="45720" rIns="91440" bIns="45720" rtlCol="0" anchor="t">
            <a:spAutoFit/>
          </a:bodyPr>
          <a:lstStyle/>
          <a:p>
            <a:r>
              <a:rPr lang="en-US" sz="1400" dirty="0"/>
              <a:t>Data Source: </a:t>
            </a:r>
            <a:r>
              <a:rPr lang="en-US" sz="1400" i="1" dirty="0">
                <a:solidFill>
                  <a:schemeClr val="accent2">
                    <a:lumMod val="60000"/>
                    <a:lumOff val="40000"/>
                  </a:schemeClr>
                </a:solidFill>
                <a:hlinkClick r:id="rId3">
                  <a:extLst>
                    <a:ext uri="{A12FA001-AC4F-418D-AE19-62706E023703}">
                      <ahyp:hlinkClr xmlns:ahyp="http://schemas.microsoft.com/office/drawing/2018/hyperlinkcolor" val="tx"/>
                    </a:ext>
                  </a:extLst>
                </a:hlinkClick>
              </a:rPr>
              <a:t>MDHHS MODA Dashboard</a:t>
            </a:r>
            <a:r>
              <a:rPr lang="en-US" sz="1400" i="1" dirty="0">
                <a:solidFill>
                  <a:schemeClr val="accent2">
                    <a:lumMod val="60000"/>
                    <a:lumOff val="40000"/>
                  </a:schemeClr>
                </a:solidFill>
              </a:rPr>
              <a:t> </a:t>
            </a:r>
          </a:p>
        </p:txBody>
      </p:sp>
      <p:sp>
        <p:nvSpPr>
          <p:cNvPr id="11" name="Title 1">
            <a:extLst>
              <a:ext uri="{FF2B5EF4-FFF2-40B4-BE49-F238E27FC236}">
                <a16:creationId xmlns:a16="http://schemas.microsoft.com/office/drawing/2014/main" id="{D70CB9F7-202A-B4F0-CA86-0904DCBA8163}"/>
              </a:ext>
            </a:extLst>
          </p:cNvPr>
          <p:cNvSpPr txBox="1">
            <a:spLocks/>
          </p:cNvSpPr>
          <p:nvPr/>
        </p:nvSpPr>
        <p:spPr>
          <a:xfrm>
            <a:off x="151455" y="257"/>
            <a:ext cx="9185248" cy="1320800"/>
          </a:xfrm>
          <a:prstGeom prst="rect">
            <a:avLst/>
          </a:prstGeom>
        </p:spPr>
        <p:txBody>
          <a:bodyPr vert="horz" lIns="91440" tIns="45720" rIns="91440" bIns="45720" rtlCol="0" anchor="t">
            <a:normAutofit fontScale="825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400" dirty="0">
                <a:solidFill>
                  <a:schemeClr val="accent2">
                    <a:lumMod val="60000"/>
                    <a:lumOff val="40000"/>
                  </a:schemeClr>
                </a:solidFill>
                <a:ea typeface="+mj-lt"/>
                <a:cs typeface="+mj-lt"/>
              </a:rPr>
              <a:t>OD Death Rate Disparities</a:t>
            </a:r>
            <a:r>
              <a:rPr lang="en-US" sz="5900" dirty="0">
                <a:solidFill>
                  <a:schemeClr val="accent2">
                    <a:lumMod val="60000"/>
                    <a:lumOff val="40000"/>
                  </a:schemeClr>
                </a:solidFill>
                <a:ea typeface="+mj-lt"/>
                <a:cs typeface="+mj-lt"/>
              </a:rPr>
              <a:t> </a:t>
            </a:r>
            <a:br>
              <a:rPr lang="en-US" sz="4700" dirty="0">
                <a:solidFill>
                  <a:schemeClr val="accent2">
                    <a:lumMod val="60000"/>
                    <a:lumOff val="40000"/>
                  </a:schemeClr>
                </a:solidFill>
                <a:ea typeface="+mj-lt"/>
                <a:cs typeface="+mj-lt"/>
              </a:rPr>
            </a:br>
            <a:r>
              <a:rPr lang="en-US" sz="2400" dirty="0">
                <a:solidFill>
                  <a:schemeClr val="accent2">
                    <a:lumMod val="60000"/>
                    <a:lumOff val="40000"/>
                  </a:schemeClr>
                </a:solidFill>
              </a:rPr>
              <a:t> </a:t>
            </a:r>
            <a:r>
              <a:rPr lang="en-US" sz="2400" dirty="0">
                <a:solidFill>
                  <a:srgbClr val="FFFF00"/>
                </a:solidFill>
              </a:rPr>
              <a:t>(Saginaw)</a:t>
            </a:r>
            <a:br>
              <a:rPr lang="en-US" dirty="0"/>
            </a:br>
            <a:endParaRPr lang="en-US"/>
          </a:p>
        </p:txBody>
      </p:sp>
      <p:pic>
        <p:nvPicPr>
          <p:cNvPr id="5" name="Picture 4" descr="Logo&#10;&#10;Description automatically generated">
            <a:extLst>
              <a:ext uri="{FF2B5EF4-FFF2-40B4-BE49-F238E27FC236}">
                <a16:creationId xmlns:a16="http://schemas.microsoft.com/office/drawing/2014/main" id="{0F71BE24-4E79-6CAD-BD31-2C8C250FED77}"/>
              </a:ext>
            </a:extLst>
          </p:cNvPr>
          <p:cNvPicPr>
            <a:picLocks noChangeAspect="1"/>
          </p:cNvPicPr>
          <p:nvPr/>
        </p:nvPicPr>
        <p:blipFill>
          <a:blip r:embed="rId4"/>
          <a:stretch>
            <a:fillRect/>
          </a:stretch>
        </p:blipFill>
        <p:spPr>
          <a:xfrm>
            <a:off x="739515" y="6225813"/>
            <a:ext cx="1519003" cy="477392"/>
          </a:xfrm>
          <a:prstGeom prst="rect">
            <a:avLst/>
          </a:prstGeom>
        </p:spPr>
      </p:pic>
      <p:sp>
        <p:nvSpPr>
          <p:cNvPr id="6" name="TextBox 5">
            <a:extLst>
              <a:ext uri="{FF2B5EF4-FFF2-40B4-BE49-F238E27FC236}">
                <a16:creationId xmlns:a16="http://schemas.microsoft.com/office/drawing/2014/main" id="{8E71C95A-C49D-DBD7-126C-3FC55FDB285F}"/>
              </a:ext>
            </a:extLst>
          </p:cNvPr>
          <p:cNvSpPr txBox="1"/>
          <p:nvPr/>
        </p:nvSpPr>
        <p:spPr>
          <a:xfrm>
            <a:off x="6682928" y="6419368"/>
            <a:ext cx="272430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dirty="0">
                <a:solidFill>
                  <a:srgbClr val="919E39"/>
                </a:solidFill>
                <a:latin typeface="Garamond"/>
              </a:rPr>
              <a:t>www.midstatehealthnetwork.org</a:t>
            </a:r>
            <a:r>
              <a:rPr lang="en-US" sz="1200" dirty="0">
                <a:latin typeface="Garamond"/>
              </a:rPr>
              <a:t>​</a:t>
            </a:r>
            <a:endParaRPr lang="en-US" sz="1200" dirty="0"/>
          </a:p>
        </p:txBody>
      </p:sp>
    </p:spTree>
    <p:extLst>
      <p:ext uri="{BB962C8B-B14F-4D97-AF65-F5344CB8AC3E}">
        <p14:creationId xmlns:p14="http://schemas.microsoft.com/office/powerpoint/2010/main" val="35782920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B7224A89-8018-8B83-CBF6-51EB12CA9183}"/>
              </a:ext>
            </a:extLst>
          </p:cNvPr>
          <p:cNvSpPr>
            <a:spLocks noGrp="1"/>
          </p:cNvSpPr>
          <p:nvPr>
            <p:ph type="title"/>
          </p:nvPr>
        </p:nvSpPr>
        <p:spPr>
          <a:xfrm>
            <a:off x="740035" y="175516"/>
            <a:ext cx="8596668" cy="1320800"/>
          </a:xfrm>
        </p:spPr>
        <p:txBody>
          <a:bodyPr>
            <a:normAutofit/>
          </a:bodyPr>
          <a:lstStyle/>
          <a:p>
            <a:br>
              <a:rPr lang="en-US" dirty="0"/>
            </a:br>
            <a:endParaRPr lang="en-US" dirty="0"/>
          </a:p>
        </p:txBody>
      </p:sp>
      <p:sp>
        <p:nvSpPr>
          <p:cNvPr id="9" name="TextBox 8">
            <a:extLst>
              <a:ext uri="{FF2B5EF4-FFF2-40B4-BE49-F238E27FC236}">
                <a16:creationId xmlns:a16="http://schemas.microsoft.com/office/drawing/2014/main" id="{3EAF31E6-C7ED-BAB1-5494-B49F8FDBBD03}"/>
              </a:ext>
            </a:extLst>
          </p:cNvPr>
          <p:cNvSpPr txBox="1"/>
          <p:nvPr/>
        </p:nvSpPr>
        <p:spPr>
          <a:xfrm>
            <a:off x="10179816" y="2871842"/>
            <a:ext cx="1340432" cy="1477328"/>
          </a:xfrm>
          <a:prstGeom prst="rect">
            <a:avLst/>
          </a:prstGeom>
          <a:noFill/>
        </p:spPr>
        <p:txBody>
          <a:bodyPr wrap="none" lIns="91440" tIns="45720" rIns="91440" bIns="45720" rtlCol="0" anchor="t">
            <a:spAutoFit/>
          </a:bodyPr>
          <a:lstStyle/>
          <a:p>
            <a:r>
              <a:rPr lang="en-US" b="1" dirty="0"/>
              <a:t>   </a:t>
            </a:r>
            <a:r>
              <a:rPr lang="en-US" b="1" u="sng" dirty="0"/>
              <a:t>NOTE</a:t>
            </a:r>
            <a:r>
              <a:rPr lang="en-US" b="1" dirty="0"/>
              <a:t>:</a:t>
            </a:r>
            <a:r>
              <a:rPr lang="en-US" dirty="0"/>
              <a:t> </a:t>
            </a:r>
          </a:p>
          <a:p>
            <a:r>
              <a:rPr lang="en-US" dirty="0"/>
              <a:t>OD Death</a:t>
            </a:r>
          </a:p>
          <a:p>
            <a:r>
              <a:rPr lang="en-US" dirty="0"/>
              <a:t>Rates are </a:t>
            </a:r>
          </a:p>
          <a:p>
            <a:r>
              <a:rPr lang="en-US" dirty="0"/>
              <a:t>Shown per </a:t>
            </a:r>
          </a:p>
          <a:p>
            <a:r>
              <a:rPr lang="en-US" dirty="0"/>
              <a:t>100,000</a:t>
            </a:r>
          </a:p>
        </p:txBody>
      </p:sp>
      <p:pic>
        <p:nvPicPr>
          <p:cNvPr id="2" name="Picture 2" descr="Timeline&#10;&#10;Description automatically generated">
            <a:extLst>
              <a:ext uri="{FF2B5EF4-FFF2-40B4-BE49-F238E27FC236}">
                <a16:creationId xmlns:a16="http://schemas.microsoft.com/office/drawing/2014/main" id="{C2220A60-B158-C2D2-0AF9-DFE00DEF0C46}"/>
              </a:ext>
            </a:extLst>
          </p:cNvPr>
          <p:cNvPicPr>
            <a:picLocks noChangeAspect="1"/>
          </p:cNvPicPr>
          <p:nvPr/>
        </p:nvPicPr>
        <p:blipFill>
          <a:blip r:embed="rId2"/>
          <a:stretch>
            <a:fillRect/>
          </a:stretch>
        </p:blipFill>
        <p:spPr>
          <a:xfrm>
            <a:off x="457562" y="1330256"/>
            <a:ext cx="8741507" cy="4662984"/>
          </a:xfrm>
          <a:prstGeom prst="rect">
            <a:avLst/>
          </a:prstGeom>
        </p:spPr>
      </p:pic>
      <p:sp>
        <p:nvSpPr>
          <p:cNvPr id="11" name="TextBox 10">
            <a:extLst>
              <a:ext uri="{FF2B5EF4-FFF2-40B4-BE49-F238E27FC236}">
                <a16:creationId xmlns:a16="http://schemas.microsoft.com/office/drawing/2014/main" id="{0C2FD51D-1B43-D12B-9C87-1CCEF56BEDDF}"/>
              </a:ext>
            </a:extLst>
          </p:cNvPr>
          <p:cNvSpPr txBox="1"/>
          <p:nvPr/>
        </p:nvSpPr>
        <p:spPr>
          <a:xfrm>
            <a:off x="3121034" y="6350237"/>
            <a:ext cx="3352778" cy="307777"/>
          </a:xfrm>
          <a:prstGeom prst="rect">
            <a:avLst/>
          </a:prstGeom>
          <a:noFill/>
        </p:spPr>
        <p:txBody>
          <a:bodyPr wrap="square" lIns="91440" tIns="45720" rIns="91440" bIns="45720" rtlCol="0" anchor="t">
            <a:spAutoFit/>
          </a:bodyPr>
          <a:lstStyle/>
          <a:p>
            <a:r>
              <a:rPr lang="en-US" sz="1400" dirty="0"/>
              <a:t>Data Source: </a:t>
            </a:r>
            <a:r>
              <a:rPr lang="en-US" sz="1400" i="1" dirty="0">
                <a:solidFill>
                  <a:schemeClr val="accent2">
                    <a:lumMod val="60000"/>
                    <a:lumOff val="40000"/>
                  </a:schemeClr>
                </a:solidFill>
                <a:hlinkClick r:id="rId3">
                  <a:extLst>
                    <a:ext uri="{A12FA001-AC4F-418D-AE19-62706E023703}">
                      <ahyp:hlinkClr xmlns:ahyp="http://schemas.microsoft.com/office/drawing/2018/hyperlinkcolor" val="tx"/>
                    </a:ext>
                  </a:extLst>
                </a:hlinkClick>
              </a:rPr>
              <a:t>MDHHS MODA Dashboard</a:t>
            </a:r>
            <a:r>
              <a:rPr lang="en-US" sz="1400" i="1" dirty="0">
                <a:solidFill>
                  <a:schemeClr val="accent2">
                    <a:lumMod val="60000"/>
                    <a:lumOff val="40000"/>
                  </a:schemeClr>
                </a:solidFill>
              </a:rPr>
              <a:t> </a:t>
            </a:r>
          </a:p>
        </p:txBody>
      </p:sp>
      <p:sp>
        <p:nvSpPr>
          <p:cNvPr id="15" name="Title 1">
            <a:extLst>
              <a:ext uri="{FF2B5EF4-FFF2-40B4-BE49-F238E27FC236}">
                <a16:creationId xmlns:a16="http://schemas.microsoft.com/office/drawing/2014/main" id="{9FB9BED3-EE2D-769C-CE0B-906AA36C077B}"/>
              </a:ext>
            </a:extLst>
          </p:cNvPr>
          <p:cNvSpPr txBox="1">
            <a:spLocks/>
          </p:cNvSpPr>
          <p:nvPr/>
        </p:nvSpPr>
        <p:spPr>
          <a:xfrm>
            <a:off x="151455" y="257"/>
            <a:ext cx="9185248" cy="1320800"/>
          </a:xfrm>
          <a:prstGeom prst="rect">
            <a:avLst/>
          </a:prstGeom>
        </p:spPr>
        <p:txBody>
          <a:bodyPr vert="horz" lIns="91440" tIns="45720" rIns="91440" bIns="45720" rtlCol="0" anchor="t">
            <a:normAutofit fontScale="97500" lnSpcReduction="1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700" dirty="0">
                <a:solidFill>
                  <a:schemeClr val="accent2">
                    <a:lumMod val="60000"/>
                    <a:lumOff val="40000"/>
                  </a:schemeClr>
                </a:solidFill>
                <a:ea typeface="+mj-lt"/>
                <a:cs typeface="+mj-lt"/>
              </a:rPr>
              <a:t>OD Death Rate Disparities</a:t>
            </a:r>
            <a:r>
              <a:rPr lang="en-US" sz="5900" dirty="0">
                <a:solidFill>
                  <a:schemeClr val="accent2">
                    <a:lumMod val="60000"/>
                    <a:lumOff val="40000"/>
                  </a:schemeClr>
                </a:solidFill>
                <a:ea typeface="+mj-lt"/>
                <a:cs typeface="+mj-lt"/>
              </a:rPr>
              <a:t> </a:t>
            </a:r>
            <a:br>
              <a:rPr lang="en-US" sz="4700" dirty="0">
                <a:solidFill>
                  <a:schemeClr val="accent2">
                    <a:lumMod val="60000"/>
                    <a:lumOff val="40000"/>
                  </a:schemeClr>
                </a:solidFill>
                <a:ea typeface="+mj-lt"/>
                <a:cs typeface="+mj-lt"/>
              </a:rPr>
            </a:br>
            <a:r>
              <a:rPr lang="en-US" sz="2500" dirty="0">
                <a:solidFill>
                  <a:schemeClr val="accent2">
                    <a:lumMod val="60000"/>
                    <a:lumOff val="40000"/>
                  </a:schemeClr>
                </a:solidFill>
              </a:rPr>
              <a:t> </a:t>
            </a:r>
            <a:r>
              <a:rPr lang="en-US" sz="2500" dirty="0">
                <a:solidFill>
                  <a:srgbClr val="FFFF00"/>
                </a:solidFill>
              </a:rPr>
              <a:t>(Ingham)</a:t>
            </a:r>
            <a:endParaRPr lang="en-US" sz="2500" dirty="0"/>
          </a:p>
        </p:txBody>
      </p:sp>
      <p:pic>
        <p:nvPicPr>
          <p:cNvPr id="4" name="Picture 3" descr="Logo&#10;&#10;Description automatically generated">
            <a:extLst>
              <a:ext uri="{FF2B5EF4-FFF2-40B4-BE49-F238E27FC236}">
                <a16:creationId xmlns:a16="http://schemas.microsoft.com/office/drawing/2014/main" id="{8110C971-7559-B77D-72C8-F81A0AC0A6F9}"/>
              </a:ext>
            </a:extLst>
          </p:cNvPr>
          <p:cNvPicPr>
            <a:picLocks noChangeAspect="1"/>
          </p:cNvPicPr>
          <p:nvPr/>
        </p:nvPicPr>
        <p:blipFill>
          <a:blip r:embed="rId4"/>
          <a:stretch>
            <a:fillRect/>
          </a:stretch>
        </p:blipFill>
        <p:spPr>
          <a:xfrm>
            <a:off x="739515" y="6225813"/>
            <a:ext cx="1519003" cy="477392"/>
          </a:xfrm>
          <a:prstGeom prst="rect">
            <a:avLst/>
          </a:prstGeom>
        </p:spPr>
      </p:pic>
      <p:sp>
        <p:nvSpPr>
          <p:cNvPr id="5" name="TextBox 4">
            <a:extLst>
              <a:ext uri="{FF2B5EF4-FFF2-40B4-BE49-F238E27FC236}">
                <a16:creationId xmlns:a16="http://schemas.microsoft.com/office/drawing/2014/main" id="{08C42710-6C42-8A43-60B6-B0660FC91A0C}"/>
              </a:ext>
            </a:extLst>
          </p:cNvPr>
          <p:cNvSpPr txBox="1"/>
          <p:nvPr/>
        </p:nvSpPr>
        <p:spPr>
          <a:xfrm>
            <a:off x="6884450" y="6380648"/>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dirty="0">
                <a:solidFill>
                  <a:srgbClr val="919E39"/>
                </a:solidFill>
                <a:latin typeface="Garamond"/>
              </a:rPr>
              <a:t>www.midstatehealthnetwork.org</a:t>
            </a:r>
            <a:r>
              <a:rPr lang="en-US" sz="1200" dirty="0">
                <a:latin typeface="Garamond"/>
              </a:rPr>
              <a:t>​</a:t>
            </a:r>
            <a:endParaRPr lang="en-US" sz="1200" dirty="0"/>
          </a:p>
        </p:txBody>
      </p:sp>
    </p:spTree>
    <p:extLst>
      <p:ext uri="{BB962C8B-B14F-4D97-AF65-F5344CB8AC3E}">
        <p14:creationId xmlns:p14="http://schemas.microsoft.com/office/powerpoint/2010/main" val="10581453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276F5-0001-E12B-F70B-24CE2D88F75D}"/>
              </a:ext>
            </a:extLst>
          </p:cNvPr>
          <p:cNvSpPr>
            <a:spLocks noGrp="1"/>
          </p:cNvSpPr>
          <p:nvPr>
            <p:ph type="title"/>
          </p:nvPr>
        </p:nvSpPr>
        <p:spPr>
          <a:xfrm>
            <a:off x="739515" y="508699"/>
            <a:ext cx="8596668" cy="729531"/>
          </a:xfrm>
        </p:spPr>
        <p:txBody>
          <a:bodyPr>
            <a:normAutofit/>
          </a:bodyPr>
          <a:lstStyle/>
          <a:p>
            <a:pPr algn="ctr"/>
            <a:r>
              <a:rPr lang="en-US" dirty="0">
                <a:solidFill>
                  <a:srgbClr val="919E39"/>
                </a:solidFill>
              </a:rPr>
              <a:t>MSHN General Remarks</a:t>
            </a:r>
            <a:endParaRPr lang="en-US" dirty="0"/>
          </a:p>
        </p:txBody>
      </p:sp>
      <p:sp>
        <p:nvSpPr>
          <p:cNvPr id="3" name="Text Placeholder 2">
            <a:extLst>
              <a:ext uri="{FF2B5EF4-FFF2-40B4-BE49-F238E27FC236}">
                <a16:creationId xmlns:a16="http://schemas.microsoft.com/office/drawing/2014/main" id="{C866133E-E966-CE78-32C5-27614AC46DCA}"/>
              </a:ext>
            </a:extLst>
          </p:cNvPr>
          <p:cNvSpPr>
            <a:spLocks noGrp="1"/>
          </p:cNvSpPr>
          <p:nvPr>
            <p:ph type="body" idx="1"/>
          </p:nvPr>
        </p:nvSpPr>
        <p:spPr>
          <a:xfrm>
            <a:off x="917032" y="1269343"/>
            <a:ext cx="8596668" cy="860400"/>
          </a:xfrm>
        </p:spPr>
        <p:txBody>
          <a:bodyPr/>
          <a:lstStyle/>
          <a:p>
            <a:pPr algn="ctr"/>
            <a:r>
              <a:rPr lang="en-US" sz="2800" dirty="0"/>
              <a:t>Joe Sedlock, </a:t>
            </a:r>
            <a:r>
              <a:rPr lang="en-US" sz="2800" i="1" dirty="0"/>
              <a:t>Chief Executive Officer</a:t>
            </a:r>
            <a:endParaRPr lang="en-US" sz="2800" dirty="0"/>
          </a:p>
        </p:txBody>
      </p:sp>
      <p:grpSp>
        <p:nvGrpSpPr>
          <p:cNvPr id="9" name="Group 8">
            <a:extLst>
              <a:ext uri="{FF2B5EF4-FFF2-40B4-BE49-F238E27FC236}">
                <a16:creationId xmlns:a16="http://schemas.microsoft.com/office/drawing/2014/main" id="{5297A09B-A4E7-294B-45F3-26EDB003A3AB}"/>
              </a:ext>
            </a:extLst>
          </p:cNvPr>
          <p:cNvGrpSpPr/>
          <p:nvPr/>
        </p:nvGrpSpPr>
        <p:grpSpPr>
          <a:xfrm>
            <a:off x="739515" y="6225813"/>
            <a:ext cx="8307986" cy="547861"/>
            <a:chOff x="739515" y="6225813"/>
            <a:chExt cx="8307986" cy="547861"/>
          </a:xfrm>
        </p:grpSpPr>
        <p:pic>
          <p:nvPicPr>
            <p:cNvPr id="7" name="Picture 6" descr="Logo&#10;&#10;Description automatically generated">
              <a:extLst>
                <a:ext uri="{FF2B5EF4-FFF2-40B4-BE49-F238E27FC236}">
                  <a16:creationId xmlns:a16="http://schemas.microsoft.com/office/drawing/2014/main" id="{ED86DED9-E055-0DCF-7525-41799AD23481}"/>
                </a:ext>
              </a:extLst>
            </p:cNvPr>
            <p:cNvPicPr>
              <a:picLocks noChangeAspect="1"/>
            </p:cNvPicPr>
            <p:nvPr/>
          </p:nvPicPr>
          <p:blipFill>
            <a:blip r:embed="rId2"/>
            <a:stretch>
              <a:fillRect/>
            </a:stretch>
          </p:blipFill>
          <p:spPr>
            <a:xfrm>
              <a:off x="739515" y="6225813"/>
              <a:ext cx="1519003" cy="477392"/>
            </a:xfrm>
            <a:prstGeom prst="rect">
              <a:avLst/>
            </a:prstGeom>
          </p:spPr>
        </p:pic>
        <p:sp>
          <p:nvSpPr>
            <p:cNvPr id="8" name="TextBox 7">
              <a:extLst>
                <a:ext uri="{FF2B5EF4-FFF2-40B4-BE49-F238E27FC236}">
                  <a16:creationId xmlns:a16="http://schemas.microsoft.com/office/drawing/2014/main" id="{F1210F0A-75B0-B027-1BEA-5C7D9F14E052}"/>
                </a:ext>
              </a:extLst>
            </p:cNvPr>
            <p:cNvSpPr txBox="1"/>
            <p:nvPr/>
          </p:nvSpPr>
          <p:spPr>
            <a:xfrm>
              <a:off x="6249650" y="6496675"/>
              <a:ext cx="279785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200" b="1" dirty="0">
                  <a:solidFill>
                    <a:srgbClr val="919E39"/>
                  </a:solidFill>
                  <a:latin typeface="Garamond"/>
                </a:rPr>
                <a:t>www.midstatehealthnetwork.org</a:t>
              </a:r>
              <a:endParaRPr lang="en-US" b="1">
                <a:latin typeface="Garamond"/>
              </a:endParaRPr>
            </a:p>
          </p:txBody>
        </p:sp>
      </p:grpSp>
      <p:sp>
        <p:nvSpPr>
          <p:cNvPr id="4" name="Text Placeholder 2">
            <a:extLst>
              <a:ext uri="{FF2B5EF4-FFF2-40B4-BE49-F238E27FC236}">
                <a16:creationId xmlns:a16="http://schemas.microsoft.com/office/drawing/2014/main" id="{08E8802E-39DF-1B9A-D5A0-C9BD5B26DBB5}"/>
              </a:ext>
            </a:extLst>
          </p:cNvPr>
          <p:cNvSpPr txBox="1">
            <a:spLocks/>
          </p:cNvSpPr>
          <p:nvPr/>
        </p:nvSpPr>
        <p:spPr>
          <a:xfrm>
            <a:off x="917032" y="1936648"/>
            <a:ext cx="8596668" cy="4412654"/>
          </a:xfrm>
          <a:prstGeom prst="rect">
            <a:avLst/>
          </a:prstGeom>
        </p:spPr>
        <p:txBody>
          <a:bodyPr vert="horz" lIns="91440" tIns="45720" rIns="91440" bIns="45720" rtlCol="0" anchor="t">
            <a:normAutofit fontScale="55000" lnSpcReduction="20000"/>
          </a:bodyPr>
          <a:lstStyle>
            <a:lvl1pPr marL="0" indent="0" algn="l" defTabSz="457200" rtl="0" eaLnBrk="1" latinLnBrk="0" hangingPunct="1">
              <a:spcBef>
                <a:spcPts val="1000"/>
              </a:spcBef>
              <a:spcAft>
                <a:spcPts val="0"/>
              </a:spcAft>
              <a:buClr>
                <a:schemeClr val="accent1"/>
              </a:buClr>
              <a:buSzPct val="80000"/>
              <a:buFont typeface="Wingdings 3" charset="2"/>
              <a:buNone/>
              <a:defRPr sz="2000" kern="1200">
                <a:solidFill>
                  <a:schemeClr val="tx1">
                    <a:lumMod val="50000"/>
                    <a:lumOff val="50000"/>
                  </a:schemeClr>
                </a:solidFill>
                <a:latin typeface="+mn-lt"/>
                <a:ea typeface="+mn-ea"/>
                <a:cs typeface="+mn-cs"/>
              </a:defRPr>
            </a:lvl1pPr>
            <a:lvl2pPr marL="457200" indent="0" algn="l" defTabSz="457200" rtl="0" eaLnBrk="1" latinLnBrk="0" hangingPunct="1">
              <a:spcBef>
                <a:spcPts val="1000"/>
              </a:spcBef>
              <a:spcAft>
                <a:spcPts val="0"/>
              </a:spcAft>
              <a:buClr>
                <a:schemeClr val="accent1"/>
              </a:buClr>
              <a:buSzPct val="80000"/>
              <a:buFont typeface="Wingdings 3" charset="2"/>
              <a:buNone/>
              <a:defRPr sz="1800" kern="1200">
                <a:solidFill>
                  <a:schemeClr val="tx1">
                    <a:tint val="7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SzPct val="80000"/>
              <a:buFont typeface="Wingdings 3" charset="2"/>
              <a:buNone/>
              <a:defRPr sz="1600" kern="1200">
                <a:solidFill>
                  <a:schemeClr val="tx1">
                    <a:tint val="7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9pPr>
          </a:lstStyle>
          <a:p>
            <a:pPr marL="457200" indent="-457200">
              <a:buFont typeface="Arial" panose="020B0604020202020204" pitchFamily="34" charset="0"/>
              <a:buChar char="•"/>
            </a:pPr>
            <a:r>
              <a:rPr lang="en-US" sz="2800" dirty="0"/>
              <a:t>The MSHN Governing Board has approved Administration’s recommendation to extend the regional Provider Staffing Crisis Stabilization Initiative through 09/30/2023.</a:t>
            </a:r>
          </a:p>
          <a:p>
            <a:pPr marL="457200" indent="-457200">
              <a:buFont typeface="Arial" panose="020B0604020202020204" pitchFamily="34" charset="0"/>
              <a:buChar char="•"/>
            </a:pPr>
            <a:r>
              <a:rPr lang="en-US" sz="2800" dirty="0"/>
              <a:t>Updated regional guidance is available on the </a:t>
            </a:r>
            <a:r>
              <a:rPr lang="en-US" sz="2800" dirty="0">
                <a:hlinkClick r:id="rId3"/>
              </a:rPr>
              <a:t>MSHN Website, Coronavirus page</a:t>
            </a:r>
            <a:r>
              <a:rPr lang="en-US" sz="2800" dirty="0"/>
              <a:t>.  There have only been changes to dates in the </a:t>
            </a:r>
            <a:r>
              <a:rPr lang="en-US" sz="2800" dirty="0">
                <a:hlinkClick r:id="rId4"/>
              </a:rPr>
              <a:t>regional application</a:t>
            </a:r>
            <a:r>
              <a:rPr lang="en-US" sz="2800" dirty="0"/>
              <a:t>.</a:t>
            </a:r>
          </a:p>
          <a:p>
            <a:pPr marL="457200" indent="-457200">
              <a:buFont typeface="Arial" panose="020B0604020202020204" pitchFamily="34" charset="0"/>
              <a:buChar char="•"/>
            </a:pPr>
            <a:r>
              <a:rPr lang="en-US" sz="2800" dirty="0"/>
              <a:t>MSHN does not anticipate that this program will be extended into FY 2024.</a:t>
            </a:r>
          </a:p>
          <a:p>
            <a:pPr marL="457200" indent="-457200">
              <a:buFont typeface="Arial" panose="020B0604020202020204" pitchFamily="34" charset="0"/>
              <a:buChar char="•"/>
            </a:pPr>
            <a:r>
              <a:rPr lang="en-US" sz="2800" dirty="0"/>
              <a:t>Direct Care Worker wage supports:</a:t>
            </a:r>
          </a:p>
          <a:p>
            <a:pPr marL="914400" lvl="1" indent="-457200">
              <a:buFont typeface="Arial" panose="020B0604020202020204" pitchFamily="34" charset="0"/>
              <a:buChar char="•"/>
            </a:pPr>
            <a:r>
              <a:rPr lang="en-US" sz="2600" dirty="0"/>
              <a:t>Funding by the legislature is structured as “permanent” and are thus expected to continue.</a:t>
            </a:r>
          </a:p>
          <a:p>
            <a:pPr marL="914400" lvl="1" indent="-457200">
              <a:buFont typeface="Arial" panose="020B0604020202020204" pitchFamily="34" charset="0"/>
              <a:buChar char="•"/>
            </a:pPr>
            <a:r>
              <a:rPr lang="en-US" sz="2600" dirty="0">
                <a:hlinkClick r:id="rId5"/>
              </a:rPr>
              <a:t>Regional guidance documents are available on the MSHN Website</a:t>
            </a:r>
            <a:r>
              <a:rPr lang="en-US" sz="2600" dirty="0"/>
              <a:t>, Coronavirus Page.</a:t>
            </a:r>
          </a:p>
          <a:p>
            <a:pPr marL="914400" lvl="1" indent="-457200">
              <a:buFont typeface="Arial" panose="020B0604020202020204" pitchFamily="34" charset="0"/>
              <a:buChar char="•"/>
            </a:pPr>
            <a:r>
              <a:rPr lang="en-US" sz="2600" dirty="0"/>
              <a:t>MSHN will continue to require its SUD provider system to submit requests for reimbursement  of increased DCW Wage expense.  Questions can be directed to Leslie Thomas, MSHN Chief Financial Officer</a:t>
            </a:r>
          </a:p>
          <a:p>
            <a:pPr marL="457200" indent="-457200">
              <a:buFont typeface="Arial" panose="020B0604020202020204" pitchFamily="34" charset="0"/>
              <a:buChar char="•"/>
            </a:pPr>
            <a:r>
              <a:rPr lang="en-US" sz="2800" dirty="0"/>
              <a:t>The </a:t>
            </a:r>
            <a:r>
              <a:rPr lang="en-US" sz="2800" dirty="0">
                <a:hlinkClick r:id="rId6"/>
              </a:rPr>
              <a:t>regional general provider stabilization initiative </a:t>
            </a:r>
            <a:r>
              <a:rPr lang="en-US" sz="2800" dirty="0"/>
              <a:t>will continue through 09/30/2023.  We have not determined whether this program will continue beyond that date.</a:t>
            </a:r>
          </a:p>
        </p:txBody>
      </p:sp>
    </p:spTree>
    <p:extLst>
      <p:ext uri="{BB962C8B-B14F-4D97-AF65-F5344CB8AC3E}">
        <p14:creationId xmlns:p14="http://schemas.microsoft.com/office/powerpoint/2010/main" val="34781666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B7224A89-8018-8B83-CBF6-51EB12CA9183}"/>
              </a:ext>
            </a:extLst>
          </p:cNvPr>
          <p:cNvSpPr>
            <a:spLocks noGrp="1"/>
          </p:cNvSpPr>
          <p:nvPr>
            <p:ph type="title"/>
          </p:nvPr>
        </p:nvSpPr>
        <p:spPr>
          <a:xfrm>
            <a:off x="740035" y="175516"/>
            <a:ext cx="8596668" cy="1320800"/>
          </a:xfrm>
        </p:spPr>
        <p:txBody>
          <a:bodyPr>
            <a:normAutofit/>
          </a:bodyPr>
          <a:lstStyle/>
          <a:p>
            <a:br>
              <a:rPr lang="en-US" dirty="0"/>
            </a:br>
            <a:endParaRPr lang="en-US" dirty="0"/>
          </a:p>
        </p:txBody>
      </p:sp>
      <p:sp>
        <p:nvSpPr>
          <p:cNvPr id="4" name="TextBox 3">
            <a:extLst>
              <a:ext uri="{FF2B5EF4-FFF2-40B4-BE49-F238E27FC236}">
                <a16:creationId xmlns:a16="http://schemas.microsoft.com/office/drawing/2014/main" id="{EEBF06A4-D72C-3F6B-F3E8-85EA44D32271}"/>
              </a:ext>
            </a:extLst>
          </p:cNvPr>
          <p:cNvSpPr txBox="1"/>
          <p:nvPr/>
        </p:nvSpPr>
        <p:spPr>
          <a:xfrm>
            <a:off x="10179816" y="2871842"/>
            <a:ext cx="1340432" cy="1477328"/>
          </a:xfrm>
          <a:prstGeom prst="rect">
            <a:avLst/>
          </a:prstGeom>
          <a:noFill/>
        </p:spPr>
        <p:txBody>
          <a:bodyPr wrap="none" lIns="91440" tIns="45720" rIns="91440" bIns="45720" rtlCol="0" anchor="t">
            <a:spAutoFit/>
          </a:bodyPr>
          <a:lstStyle/>
          <a:p>
            <a:r>
              <a:rPr lang="en-US" b="1" dirty="0"/>
              <a:t>   </a:t>
            </a:r>
            <a:r>
              <a:rPr lang="en-US" b="1" u="sng" dirty="0"/>
              <a:t>NOTE</a:t>
            </a:r>
            <a:r>
              <a:rPr lang="en-US" b="1" dirty="0"/>
              <a:t>:</a:t>
            </a:r>
            <a:r>
              <a:rPr lang="en-US" dirty="0"/>
              <a:t> </a:t>
            </a:r>
          </a:p>
          <a:p>
            <a:r>
              <a:rPr lang="en-US" dirty="0"/>
              <a:t>OD Death</a:t>
            </a:r>
          </a:p>
          <a:p>
            <a:r>
              <a:rPr lang="en-US" dirty="0"/>
              <a:t>Rates are </a:t>
            </a:r>
          </a:p>
          <a:p>
            <a:r>
              <a:rPr lang="en-US" dirty="0"/>
              <a:t>Shown per </a:t>
            </a:r>
          </a:p>
          <a:p>
            <a:r>
              <a:rPr lang="en-US" dirty="0"/>
              <a:t>100,000</a:t>
            </a:r>
          </a:p>
        </p:txBody>
      </p:sp>
      <p:pic>
        <p:nvPicPr>
          <p:cNvPr id="9" name="Picture 10" descr="Timeline&#10;&#10;Description automatically generated">
            <a:extLst>
              <a:ext uri="{FF2B5EF4-FFF2-40B4-BE49-F238E27FC236}">
                <a16:creationId xmlns:a16="http://schemas.microsoft.com/office/drawing/2014/main" id="{78CCDE7F-4B29-B092-2BC8-68FF01EE3604}"/>
              </a:ext>
            </a:extLst>
          </p:cNvPr>
          <p:cNvPicPr>
            <a:picLocks noGrp="1" noChangeAspect="1"/>
          </p:cNvPicPr>
          <p:nvPr>
            <p:ph idx="1"/>
          </p:nvPr>
        </p:nvPicPr>
        <p:blipFill>
          <a:blip r:embed="rId2"/>
          <a:stretch>
            <a:fillRect/>
          </a:stretch>
        </p:blipFill>
        <p:spPr>
          <a:xfrm>
            <a:off x="507926" y="1354313"/>
            <a:ext cx="8707670" cy="4801379"/>
          </a:xfrm>
        </p:spPr>
      </p:pic>
      <p:sp>
        <p:nvSpPr>
          <p:cNvPr id="14" name="TextBox 13">
            <a:extLst>
              <a:ext uri="{FF2B5EF4-FFF2-40B4-BE49-F238E27FC236}">
                <a16:creationId xmlns:a16="http://schemas.microsoft.com/office/drawing/2014/main" id="{DABD414B-3206-2AC1-B5F1-966E065AF40D}"/>
              </a:ext>
            </a:extLst>
          </p:cNvPr>
          <p:cNvSpPr txBox="1"/>
          <p:nvPr/>
        </p:nvSpPr>
        <p:spPr>
          <a:xfrm>
            <a:off x="2856538" y="6450997"/>
            <a:ext cx="3359075" cy="307777"/>
          </a:xfrm>
          <a:prstGeom prst="rect">
            <a:avLst/>
          </a:prstGeom>
          <a:noFill/>
        </p:spPr>
        <p:txBody>
          <a:bodyPr wrap="square" lIns="91440" tIns="45720" rIns="91440" bIns="45720" rtlCol="0" anchor="t">
            <a:spAutoFit/>
          </a:bodyPr>
          <a:lstStyle/>
          <a:p>
            <a:r>
              <a:rPr lang="en-US" sz="1400" dirty="0"/>
              <a:t>Data Source: </a:t>
            </a:r>
            <a:r>
              <a:rPr lang="en-US" sz="1400" i="1" dirty="0">
                <a:solidFill>
                  <a:schemeClr val="accent2">
                    <a:lumMod val="60000"/>
                    <a:lumOff val="40000"/>
                  </a:schemeClr>
                </a:solidFill>
                <a:hlinkClick r:id="rId3">
                  <a:extLst>
                    <a:ext uri="{A12FA001-AC4F-418D-AE19-62706E023703}">
                      <ahyp:hlinkClr xmlns:ahyp="http://schemas.microsoft.com/office/drawing/2018/hyperlinkcolor" val="tx"/>
                    </a:ext>
                  </a:extLst>
                </a:hlinkClick>
              </a:rPr>
              <a:t>MDHHS MODA Dashboard</a:t>
            </a:r>
            <a:r>
              <a:rPr lang="en-US" sz="1400" i="1" dirty="0">
                <a:solidFill>
                  <a:schemeClr val="accent2">
                    <a:lumMod val="60000"/>
                    <a:lumOff val="40000"/>
                  </a:schemeClr>
                </a:solidFill>
              </a:rPr>
              <a:t> </a:t>
            </a:r>
          </a:p>
        </p:txBody>
      </p:sp>
      <p:sp>
        <p:nvSpPr>
          <p:cNvPr id="16" name="Title 1">
            <a:extLst>
              <a:ext uri="{FF2B5EF4-FFF2-40B4-BE49-F238E27FC236}">
                <a16:creationId xmlns:a16="http://schemas.microsoft.com/office/drawing/2014/main" id="{352039AA-E760-8CC9-03FC-9D8CD7F11445}"/>
              </a:ext>
            </a:extLst>
          </p:cNvPr>
          <p:cNvSpPr txBox="1">
            <a:spLocks/>
          </p:cNvSpPr>
          <p:nvPr/>
        </p:nvSpPr>
        <p:spPr>
          <a:xfrm>
            <a:off x="151455" y="257"/>
            <a:ext cx="9185248" cy="1320800"/>
          </a:xfrm>
          <a:prstGeom prst="rect">
            <a:avLst/>
          </a:prstGeom>
        </p:spPr>
        <p:txBody>
          <a:bodyPr vert="horz" lIns="91440" tIns="45720" rIns="91440" bIns="45720" rtlCol="0" anchor="t">
            <a:normAutofit fontScale="97500" lnSpcReduction="1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700" dirty="0">
                <a:solidFill>
                  <a:schemeClr val="accent2">
                    <a:lumMod val="60000"/>
                    <a:lumOff val="40000"/>
                  </a:schemeClr>
                </a:solidFill>
                <a:ea typeface="+mj-lt"/>
                <a:cs typeface="+mj-lt"/>
              </a:rPr>
              <a:t>OD Death Rate Disparities</a:t>
            </a:r>
            <a:r>
              <a:rPr lang="en-US" sz="5900" dirty="0">
                <a:solidFill>
                  <a:schemeClr val="accent2">
                    <a:lumMod val="60000"/>
                    <a:lumOff val="40000"/>
                  </a:schemeClr>
                </a:solidFill>
                <a:ea typeface="+mj-lt"/>
                <a:cs typeface="+mj-lt"/>
              </a:rPr>
              <a:t> </a:t>
            </a:r>
            <a:br>
              <a:rPr lang="en-US" sz="4700" dirty="0">
                <a:solidFill>
                  <a:schemeClr val="accent2">
                    <a:lumMod val="60000"/>
                    <a:lumOff val="40000"/>
                  </a:schemeClr>
                </a:solidFill>
                <a:ea typeface="+mj-lt"/>
                <a:cs typeface="+mj-lt"/>
              </a:rPr>
            </a:br>
            <a:r>
              <a:rPr lang="en-US" sz="2500" dirty="0">
                <a:solidFill>
                  <a:schemeClr val="accent2">
                    <a:lumMod val="60000"/>
                    <a:lumOff val="40000"/>
                  </a:schemeClr>
                </a:solidFill>
              </a:rPr>
              <a:t> </a:t>
            </a:r>
            <a:r>
              <a:rPr lang="en-US" sz="2500" dirty="0">
                <a:solidFill>
                  <a:srgbClr val="FFFF00"/>
                </a:solidFill>
              </a:rPr>
              <a:t>(Clare)</a:t>
            </a:r>
            <a:endParaRPr lang="en-US" sz="2500" dirty="0"/>
          </a:p>
        </p:txBody>
      </p:sp>
      <p:pic>
        <p:nvPicPr>
          <p:cNvPr id="5" name="Picture 4" descr="Logo&#10;&#10;Description automatically generated">
            <a:extLst>
              <a:ext uri="{FF2B5EF4-FFF2-40B4-BE49-F238E27FC236}">
                <a16:creationId xmlns:a16="http://schemas.microsoft.com/office/drawing/2014/main" id="{5ACED97E-03E0-888B-9359-C1D5592C4610}"/>
              </a:ext>
            </a:extLst>
          </p:cNvPr>
          <p:cNvPicPr>
            <a:picLocks noChangeAspect="1"/>
          </p:cNvPicPr>
          <p:nvPr/>
        </p:nvPicPr>
        <p:blipFill>
          <a:blip r:embed="rId4"/>
          <a:stretch>
            <a:fillRect/>
          </a:stretch>
        </p:blipFill>
        <p:spPr>
          <a:xfrm>
            <a:off x="739515" y="6225813"/>
            <a:ext cx="1519003" cy="477392"/>
          </a:xfrm>
          <a:prstGeom prst="rect">
            <a:avLst/>
          </a:prstGeom>
        </p:spPr>
      </p:pic>
      <p:sp>
        <p:nvSpPr>
          <p:cNvPr id="6" name="TextBox 5">
            <a:extLst>
              <a:ext uri="{FF2B5EF4-FFF2-40B4-BE49-F238E27FC236}">
                <a16:creationId xmlns:a16="http://schemas.microsoft.com/office/drawing/2014/main" id="{E3387B96-2F6F-74E8-D9A8-9E6D13785E67}"/>
              </a:ext>
            </a:extLst>
          </p:cNvPr>
          <p:cNvSpPr txBox="1"/>
          <p:nvPr/>
        </p:nvSpPr>
        <p:spPr>
          <a:xfrm>
            <a:off x="6840367" y="6449921"/>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dirty="0">
                <a:solidFill>
                  <a:srgbClr val="919E39"/>
                </a:solidFill>
                <a:latin typeface="Garamond"/>
              </a:rPr>
              <a:t>www.midstatehealthnetwork.org</a:t>
            </a:r>
            <a:r>
              <a:rPr lang="en-US" sz="1200" dirty="0">
                <a:latin typeface="Garamond"/>
              </a:rPr>
              <a:t>​</a:t>
            </a:r>
            <a:endParaRPr lang="en-US" sz="1200" dirty="0"/>
          </a:p>
        </p:txBody>
      </p:sp>
    </p:spTree>
    <p:extLst>
      <p:ext uri="{BB962C8B-B14F-4D97-AF65-F5344CB8AC3E}">
        <p14:creationId xmlns:p14="http://schemas.microsoft.com/office/powerpoint/2010/main" val="8729774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8ADC7-955D-52D7-75A5-ED6D1E457188}"/>
              </a:ext>
            </a:extLst>
          </p:cNvPr>
          <p:cNvSpPr>
            <a:spLocks noGrp="1"/>
          </p:cNvSpPr>
          <p:nvPr>
            <p:ph type="title"/>
          </p:nvPr>
        </p:nvSpPr>
        <p:spPr>
          <a:xfrm>
            <a:off x="944427" y="397497"/>
            <a:ext cx="8596668" cy="1320800"/>
          </a:xfrm>
        </p:spPr>
        <p:txBody>
          <a:bodyPr/>
          <a:lstStyle/>
          <a:p>
            <a:r>
              <a:rPr lang="en-US" dirty="0">
                <a:solidFill>
                  <a:schemeClr val="accent2">
                    <a:lumMod val="60000"/>
                    <a:lumOff val="40000"/>
                  </a:schemeClr>
                </a:solidFill>
              </a:rPr>
              <a:t>Why do some Counties have no data?</a:t>
            </a:r>
          </a:p>
        </p:txBody>
      </p:sp>
      <p:sp>
        <p:nvSpPr>
          <p:cNvPr id="7" name="TextBox 6">
            <a:extLst>
              <a:ext uri="{FF2B5EF4-FFF2-40B4-BE49-F238E27FC236}">
                <a16:creationId xmlns:a16="http://schemas.microsoft.com/office/drawing/2014/main" id="{4C1BDCCC-152E-75F1-5F88-ADD27F547578}"/>
              </a:ext>
            </a:extLst>
          </p:cNvPr>
          <p:cNvSpPr txBox="1"/>
          <p:nvPr/>
        </p:nvSpPr>
        <p:spPr>
          <a:xfrm>
            <a:off x="2938406" y="6419509"/>
            <a:ext cx="3327587" cy="307777"/>
          </a:xfrm>
          <a:prstGeom prst="rect">
            <a:avLst/>
          </a:prstGeom>
          <a:noFill/>
        </p:spPr>
        <p:txBody>
          <a:bodyPr wrap="square" lIns="91440" tIns="45720" rIns="91440" bIns="45720" rtlCol="0" anchor="t">
            <a:spAutoFit/>
          </a:bodyPr>
          <a:lstStyle/>
          <a:p>
            <a:r>
              <a:rPr lang="en-US" sz="1400" dirty="0"/>
              <a:t>Data Source: </a:t>
            </a:r>
            <a:r>
              <a:rPr lang="en-US" sz="1400" i="1" dirty="0">
                <a:solidFill>
                  <a:schemeClr val="accent2">
                    <a:lumMod val="60000"/>
                    <a:lumOff val="40000"/>
                  </a:schemeClr>
                </a:solidFill>
                <a:hlinkClick r:id="rId2">
                  <a:extLst>
                    <a:ext uri="{A12FA001-AC4F-418D-AE19-62706E023703}">
                      <ahyp:hlinkClr xmlns:ahyp="http://schemas.microsoft.com/office/drawing/2018/hyperlinkcolor" val="tx"/>
                    </a:ext>
                  </a:extLst>
                </a:hlinkClick>
              </a:rPr>
              <a:t>MDHHS MODA Dashboard</a:t>
            </a:r>
            <a:r>
              <a:rPr lang="en-US" sz="1400" i="1" dirty="0">
                <a:solidFill>
                  <a:schemeClr val="accent2">
                    <a:lumMod val="60000"/>
                    <a:lumOff val="40000"/>
                  </a:schemeClr>
                </a:solidFill>
              </a:rPr>
              <a:t> </a:t>
            </a:r>
          </a:p>
        </p:txBody>
      </p:sp>
      <p:pic>
        <p:nvPicPr>
          <p:cNvPr id="8" name="Picture 8" descr="Graphical user interface, text, application&#10;&#10;Description automatically generated">
            <a:extLst>
              <a:ext uri="{FF2B5EF4-FFF2-40B4-BE49-F238E27FC236}">
                <a16:creationId xmlns:a16="http://schemas.microsoft.com/office/drawing/2014/main" id="{1843A85C-BF43-ADA5-979B-817E72368BE8}"/>
              </a:ext>
            </a:extLst>
          </p:cNvPr>
          <p:cNvPicPr>
            <a:picLocks noGrp="1" noChangeAspect="1"/>
          </p:cNvPicPr>
          <p:nvPr>
            <p:ph idx="1"/>
          </p:nvPr>
        </p:nvPicPr>
        <p:blipFill>
          <a:blip r:embed="rId3"/>
          <a:stretch>
            <a:fillRect/>
          </a:stretch>
        </p:blipFill>
        <p:spPr>
          <a:xfrm>
            <a:off x="512366" y="1507890"/>
            <a:ext cx="10057822" cy="4487017"/>
          </a:xfrm>
        </p:spPr>
      </p:pic>
      <p:pic>
        <p:nvPicPr>
          <p:cNvPr id="4" name="Picture 3" descr="Logo&#10;&#10;Description automatically generated">
            <a:extLst>
              <a:ext uri="{FF2B5EF4-FFF2-40B4-BE49-F238E27FC236}">
                <a16:creationId xmlns:a16="http://schemas.microsoft.com/office/drawing/2014/main" id="{1EA1DD34-92B0-E9D4-6D6B-3F5B2D8C7741}"/>
              </a:ext>
            </a:extLst>
          </p:cNvPr>
          <p:cNvPicPr>
            <a:picLocks noChangeAspect="1"/>
          </p:cNvPicPr>
          <p:nvPr/>
        </p:nvPicPr>
        <p:blipFill>
          <a:blip r:embed="rId4"/>
          <a:stretch>
            <a:fillRect/>
          </a:stretch>
        </p:blipFill>
        <p:spPr>
          <a:xfrm>
            <a:off x="739515" y="6225813"/>
            <a:ext cx="1519003" cy="477392"/>
          </a:xfrm>
          <a:prstGeom prst="rect">
            <a:avLst/>
          </a:prstGeom>
        </p:spPr>
      </p:pic>
      <p:sp>
        <p:nvSpPr>
          <p:cNvPr id="5" name="TextBox 4">
            <a:extLst>
              <a:ext uri="{FF2B5EF4-FFF2-40B4-BE49-F238E27FC236}">
                <a16:creationId xmlns:a16="http://schemas.microsoft.com/office/drawing/2014/main" id="{7BABE9EE-7114-B2C0-12C9-038789DEBE8B}"/>
              </a:ext>
            </a:extLst>
          </p:cNvPr>
          <p:cNvSpPr txBox="1"/>
          <p:nvPr/>
        </p:nvSpPr>
        <p:spPr>
          <a:xfrm>
            <a:off x="6865557" y="6519193"/>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dirty="0">
                <a:solidFill>
                  <a:srgbClr val="919E39"/>
                </a:solidFill>
                <a:latin typeface="Garamond"/>
              </a:rPr>
              <a:t>www.midstatehealthnetwork.org</a:t>
            </a:r>
            <a:r>
              <a:rPr lang="en-US" sz="1200" dirty="0">
                <a:latin typeface="Garamond"/>
              </a:rPr>
              <a:t>​</a:t>
            </a:r>
            <a:endParaRPr lang="en-US" sz="1200" dirty="0"/>
          </a:p>
        </p:txBody>
      </p:sp>
    </p:spTree>
    <p:extLst>
      <p:ext uri="{BB962C8B-B14F-4D97-AF65-F5344CB8AC3E}">
        <p14:creationId xmlns:p14="http://schemas.microsoft.com/office/powerpoint/2010/main" val="10991097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91D1A7B-9ADE-3033-FF3A-2A121F61F1B7}"/>
              </a:ext>
            </a:extLst>
          </p:cNvPr>
          <p:cNvSpPr>
            <a:spLocks noGrp="1"/>
          </p:cNvSpPr>
          <p:nvPr>
            <p:ph type="title"/>
          </p:nvPr>
        </p:nvSpPr>
        <p:spPr>
          <a:xfrm>
            <a:off x="969014" y="-874"/>
            <a:ext cx="7556241" cy="1320800"/>
          </a:xfrm>
        </p:spPr>
        <p:txBody>
          <a:bodyPr>
            <a:normAutofit/>
          </a:bodyPr>
          <a:lstStyle/>
          <a:p>
            <a:pPr algn="ctr"/>
            <a:r>
              <a:rPr lang="en-US" sz="3100" dirty="0">
                <a:solidFill>
                  <a:schemeClr val="accent2">
                    <a:lumMod val="60000"/>
                    <a:lumOff val="40000"/>
                  </a:schemeClr>
                </a:solidFill>
              </a:rPr>
              <a:t>Region 5:</a:t>
            </a:r>
            <a:r>
              <a:rPr lang="en-US" sz="2400" dirty="0">
                <a:solidFill>
                  <a:schemeClr val="accent2">
                    <a:lumMod val="60000"/>
                    <a:lumOff val="40000"/>
                  </a:schemeClr>
                </a:solidFill>
              </a:rPr>
              <a:t> Rates per 100,000 &amp; </a:t>
            </a:r>
            <a:r>
              <a:rPr lang="en-US" sz="2400" dirty="0">
                <a:solidFill>
                  <a:srgbClr val="FFFF00"/>
                </a:solidFill>
              </a:rPr>
              <a:t>Absolute Numbers</a:t>
            </a:r>
            <a:br>
              <a:rPr lang="en-US" sz="2400" dirty="0"/>
            </a:br>
            <a:endParaRPr lang="en-US" sz="2400"/>
          </a:p>
        </p:txBody>
      </p:sp>
      <p:pic>
        <p:nvPicPr>
          <p:cNvPr id="4" name="Picture 6" descr="Timeline&#10;&#10;Description automatically generated">
            <a:extLst>
              <a:ext uri="{FF2B5EF4-FFF2-40B4-BE49-F238E27FC236}">
                <a16:creationId xmlns:a16="http://schemas.microsoft.com/office/drawing/2014/main" id="{8AB1494D-91F1-DB93-7A69-09A622B13ABE}"/>
              </a:ext>
            </a:extLst>
          </p:cNvPr>
          <p:cNvPicPr>
            <a:picLocks noChangeAspect="1"/>
          </p:cNvPicPr>
          <p:nvPr/>
        </p:nvPicPr>
        <p:blipFill>
          <a:blip r:embed="rId2"/>
          <a:stretch>
            <a:fillRect/>
          </a:stretch>
        </p:blipFill>
        <p:spPr>
          <a:xfrm>
            <a:off x="827988" y="645206"/>
            <a:ext cx="8006497" cy="5376390"/>
          </a:xfrm>
          <a:prstGeom prst="rect">
            <a:avLst/>
          </a:prstGeom>
        </p:spPr>
      </p:pic>
      <p:pic>
        <p:nvPicPr>
          <p:cNvPr id="8" name="Picture 7" descr="Logo&#10;&#10;Description automatically generated">
            <a:extLst>
              <a:ext uri="{FF2B5EF4-FFF2-40B4-BE49-F238E27FC236}">
                <a16:creationId xmlns:a16="http://schemas.microsoft.com/office/drawing/2014/main" id="{6D979FE2-25C4-DCC6-77AA-6C61509A8F0A}"/>
              </a:ext>
            </a:extLst>
          </p:cNvPr>
          <p:cNvPicPr>
            <a:picLocks noChangeAspect="1"/>
          </p:cNvPicPr>
          <p:nvPr/>
        </p:nvPicPr>
        <p:blipFill>
          <a:blip r:embed="rId3"/>
          <a:stretch>
            <a:fillRect/>
          </a:stretch>
        </p:blipFill>
        <p:spPr>
          <a:xfrm>
            <a:off x="11124739" y="6485467"/>
            <a:ext cx="893406" cy="284052"/>
          </a:xfrm>
          <a:prstGeom prst="rect">
            <a:avLst/>
          </a:prstGeom>
        </p:spPr>
      </p:pic>
      <p:sp>
        <p:nvSpPr>
          <p:cNvPr id="11" name="TextBox 10">
            <a:extLst>
              <a:ext uri="{FF2B5EF4-FFF2-40B4-BE49-F238E27FC236}">
                <a16:creationId xmlns:a16="http://schemas.microsoft.com/office/drawing/2014/main" id="{FF9D9D2B-C917-FCC9-0060-208DAE9CCC54}"/>
              </a:ext>
            </a:extLst>
          </p:cNvPr>
          <p:cNvSpPr txBox="1"/>
          <p:nvPr/>
        </p:nvSpPr>
        <p:spPr>
          <a:xfrm>
            <a:off x="2905944" y="6370362"/>
            <a:ext cx="3094579" cy="276999"/>
          </a:xfrm>
          <a:prstGeom prst="rect">
            <a:avLst/>
          </a:prstGeom>
          <a:noFill/>
        </p:spPr>
        <p:txBody>
          <a:bodyPr wrap="square" lIns="91440" tIns="45720" rIns="91440" bIns="45720" rtlCol="0" anchor="t">
            <a:spAutoFit/>
          </a:bodyPr>
          <a:lstStyle/>
          <a:p>
            <a:r>
              <a:rPr lang="en-US" sz="1200" dirty="0"/>
              <a:t>Data Source: </a:t>
            </a:r>
            <a:r>
              <a:rPr lang="en-US" sz="1200" i="1" dirty="0">
                <a:solidFill>
                  <a:schemeClr val="accent2">
                    <a:lumMod val="60000"/>
                    <a:lumOff val="40000"/>
                  </a:schemeClr>
                </a:solidFill>
                <a:hlinkClick r:id="rId4">
                  <a:extLst>
                    <a:ext uri="{A12FA001-AC4F-418D-AE19-62706E023703}">
                      <ahyp:hlinkClr xmlns:ahyp="http://schemas.microsoft.com/office/drawing/2018/hyperlinkcolor" val="tx"/>
                    </a:ext>
                  </a:extLst>
                </a:hlinkClick>
              </a:rPr>
              <a:t>MDHHS MODA Dashboard</a:t>
            </a:r>
            <a:r>
              <a:rPr lang="en-US" sz="1200" i="1" dirty="0">
                <a:solidFill>
                  <a:schemeClr val="accent2">
                    <a:lumMod val="60000"/>
                    <a:lumOff val="40000"/>
                  </a:schemeClr>
                </a:solidFill>
              </a:rPr>
              <a:t> </a:t>
            </a:r>
          </a:p>
        </p:txBody>
      </p:sp>
      <p:pic>
        <p:nvPicPr>
          <p:cNvPr id="5" name="Picture 4" descr="Logo&#10;&#10;Description automatically generated">
            <a:extLst>
              <a:ext uri="{FF2B5EF4-FFF2-40B4-BE49-F238E27FC236}">
                <a16:creationId xmlns:a16="http://schemas.microsoft.com/office/drawing/2014/main" id="{27488431-63DA-5ACA-E75E-F43D55825901}"/>
              </a:ext>
            </a:extLst>
          </p:cNvPr>
          <p:cNvPicPr>
            <a:picLocks noChangeAspect="1"/>
          </p:cNvPicPr>
          <p:nvPr/>
        </p:nvPicPr>
        <p:blipFill>
          <a:blip r:embed="rId3"/>
          <a:stretch>
            <a:fillRect/>
          </a:stretch>
        </p:blipFill>
        <p:spPr>
          <a:xfrm>
            <a:off x="739515" y="6225813"/>
            <a:ext cx="1519003" cy="477392"/>
          </a:xfrm>
          <a:prstGeom prst="rect">
            <a:avLst/>
          </a:prstGeom>
        </p:spPr>
      </p:pic>
      <p:sp>
        <p:nvSpPr>
          <p:cNvPr id="6" name="TextBox 5">
            <a:extLst>
              <a:ext uri="{FF2B5EF4-FFF2-40B4-BE49-F238E27FC236}">
                <a16:creationId xmlns:a16="http://schemas.microsoft.com/office/drawing/2014/main" id="{A92E999E-6DA6-F595-5496-DEA1A4372F8F}"/>
              </a:ext>
            </a:extLst>
          </p:cNvPr>
          <p:cNvSpPr txBox="1"/>
          <p:nvPr/>
        </p:nvSpPr>
        <p:spPr>
          <a:xfrm>
            <a:off x="6506599" y="6368053"/>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dirty="0">
                <a:solidFill>
                  <a:srgbClr val="919E39"/>
                </a:solidFill>
                <a:latin typeface="Garamond"/>
              </a:rPr>
              <a:t>www.midstatehealthnetwork.org</a:t>
            </a:r>
            <a:r>
              <a:rPr lang="en-US" sz="1200" dirty="0">
                <a:latin typeface="Garamond"/>
              </a:rPr>
              <a:t>​</a:t>
            </a:r>
            <a:endParaRPr lang="en-US" sz="1200" dirty="0"/>
          </a:p>
        </p:txBody>
      </p:sp>
    </p:spTree>
    <p:extLst>
      <p:ext uri="{BB962C8B-B14F-4D97-AF65-F5344CB8AC3E}">
        <p14:creationId xmlns:p14="http://schemas.microsoft.com/office/powerpoint/2010/main" val="25477311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9612C-993B-CB81-B307-EB83E5E2A317}"/>
              </a:ext>
            </a:extLst>
          </p:cNvPr>
          <p:cNvSpPr>
            <a:spLocks noGrp="1"/>
          </p:cNvSpPr>
          <p:nvPr>
            <p:ph type="title"/>
          </p:nvPr>
        </p:nvSpPr>
        <p:spPr>
          <a:xfrm>
            <a:off x="778033" y="422528"/>
            <a:ext cx="9082079" cy="948994"/>
          </a:xfrm>
        </p:spPr>
        <p:txBody>
          <a:bodyPr>
            <a:normAutofit/>
          </a:bodyPr>
          <a:lstStyle/>
          <a:p>
            <a:r>
              <a:rPr lang="en-US" sz="4000" b="1" dirty="0">
                <a:solidFill>
                  <a:srgbClr val="92D050"/>
                </a:solidFill>
                <a:effectLst/>
                <a:latin typeface="Calibri Light"/>
                <a:ea typeface="Arial" panose="020B0604020202020204" pitchFamily="34" charset="0"/>
                <a:cs typeface="Calibri Light"/>
              </a:rPr>
              <a:t>MSHN’s Health Equity </a:t>
            </a:r>
            <a:r>
              <a:rPr lang="en-US" sz="4000" b="1" u="sng" dirty="0">
                <a:solidFill>
                  <a:srgbClr val="92D050"/>
                </a:solidFill>
                <a:effectLst/>
                <a:latin typeface="Calibri Light"/>
                <a:ea typeface="Arial" panose="020B0604020202020204" pitchFamily="34" charset="0"/>
                <a:cs typeface="Calibri Light"/>
              </a:rPr>
              <a:t>Commitments</a:t>
            </a:r>
            <a:endParaRPr lang="en-US" sz="4000" b="1">
              <a:solidFill>
                <a:srgbClr val="92D050"/>
              </a:solidFill>
              <a:latin typeface="Calibri Light"/>
              <a:cs typeface="Calibri Light"/>
            </a:endParaRPr>
          </a:p>
        </p:txBody>
      </p:sp>
      <p:sp>
        <p:nvSpPr>
          <p:cNvPr id="3" name="Content Placeholder 2">
            <a:extLst>
              <a:ext uri="{FF2B5EF4-FFF2-40B4-BE49-F238E27FC236}">
                <a16:creationId xmlns:a16="http://schemas.microsoft.com/office/drawing/2014/main" id="{AAAF9B31-00B8-62C9-1467-C321C95735D2}"/>
              </a:ext>
            </a:extLst>
          </p:cNvPr>
          <p:cNvSpPr>
            <a:spLocks noGrp="1"/>
          </p:cNvSpPr>
          <p:nvPr>
            <p:ph idx="1"/>
          </p:nvPr>
        </p:nvSpPr>
        <p:spPr>
          <a:xfrm>
            <a:off x="1215328" y="1376585"/>
            <a:ext cx="8479823" cy="4320567"/>
          </a:xfrm>
        </p:spPr>
        <p:txBody>
          <a:bodyPr vert="horz" lIns="91440" tIns="45720" rIns="91440" bIns="45720" rtlCol="0" anchor="t">
            <a:noAutofit/>
          </a:bodyPr>
          <a:lstStyle/>
          <a:p>
            <a:pPr marL="0" indent="0">
              <a:buNone/>
            </a:pPr>
            <a:r>
              <a:rPr lang="en-US" sz="2400" b="1" dirty="0">
                <a:latin typeface="Calibri"/>
                <a:cs typeface="Calibri"/>
              </a:rPr>
              <a:t>MSHN’s Mission:</a:t>
            </a:r>
          </a:p>
          <a:p>
            <a:pPr lvl="1"/>
            <a:r>
              <a:rPr lang="en-US" sz="2000" dirty="0">
                <a:latin typeface="Calibri Light" panose="020F0302020204030204" pitchFamily="34" charset="0"/>
                <a:cs typeface="Calibri Light" panose="020F0302020204030204" pitchFamily="34" charset="0"/>
              </a:rPr>
              <a:t>“To ensure access to high-quality ... public behavioral health and substance use disorder services.” </a:t>
            </a:r>
          </a:p>
          <a:p>
            <a:pPr lvl="1"/>
            <a:r>
              <a:rPr lang="en-US" sz="2000" dirty="0">
                <a:latin typeface="Calibri Light" panose="020F0302020204030204" pitchFamily="34" charset="0"/>
                <a:cs typeface="Calibri Light" panose="020F0302020204030204" pitchFamily="34" charset="0"/>
              </a:rPr>
              <a:t>This mission applies to </a:t>
            </a:r>
            <a:r>
              <a:rPr lang="en-US" sz="2000" u="sng" dirty="0">
                <a:latin typeface="Calibri Light" panose="020F0302020204030204" pitchFamily="34" charset="0"/>
                <a:cs typeface="Calibri Light" panose="020F0302020204030204" pitchFamily="34" charset="0"/>
              </a:rPr>
              <a:t>all</a:t>
            </a:r>
            <a:r>
              <a:rPr lang="en-US" sz="2000" dirty="0">
                <a:latin typeface="Calibri Light" panose="020F0302020204030204" pitchFamily="34" charset="0"/>
                <a:cs typeface="Calibri Light" panose="020F0302020204030204" pitchFamily="34" charset="0"/>
              </a:rPr>
              <a:t> Region 5 residents. </a:t>
            </a:r>
            <a:endParaRPr lang="en-US" sz="500" dirty="0">
              <a:latin typeface="Calibri Light" panose="020F0302020204030204" pitchFamily="34" charset="0"/>
              <a:cs typeface="Calibri Light" panose="020F0302020204030204" pitchFamily="34" charset="0"/>
            </a:endParaRPr>
          </a:p>
          <a:p>
            <a:pPr marL="0" indent="0">
              <a:buNone/>
            </a:pPr>
            <a:r>
              <a:rPr lang="en-US" sz="800" dirty="0">
                <a:latin typeface="Calibri Light" panose="020F0302020204030204" pitchFamily="34" charset="0"/>
                <a:cs typeface="Calibri Light" panose="020F0302020204030204" pitchFamily="34" charset="0"/>
              </a:rPr>
              <a:t>   </a:t>
            </a:r>
          </a:p>
          <a:p>
            <a:pPr marL="0" indent="0">
              <a:buNone/>
            </a:pPr>
            <a:r>
              <a:rPr lang="en-US" sz="2400" b="1" dirty="0">
                <a:latin typeface="Calibri" panose="020F0502020204030204" pitchFamily="34" charset="0"/>
                <a:cs typeface="Calibri" panose="020F0502020204030204" pitchFamily="34" charset="0"/>
              </a:rPr>
              <a:t>MSHN’s Strategic Priority for Better Equity:</a:t>
            </a:r>
          </a:p>
          <a:p>
            <a:pPr lvl="1"/>
            <a:r>
              <a:rPr lang="en-US" sz="2000" dirty="0">
                <a:latin typeface="Calibri Light" panose="020F0302020204030204" pitchFamily="34" charset="0"/>
                <a:cs typeface="Calibri Light" panose="020F0302020204030204" pitchFamily="34" charset="0"/>
              </a:rPr>
              <a:t>“To ensure all persons have the same opportunities to be healthy, especially those who belong to socially disadvantaged or historically marginalized groups.” </a:t>
            </a:r>
          </a:p>
          <a:p>
            <a:pPr marL="57150" indent="0">
              <a:buNone/>
            </a:pPr>
            <a:r>
              <a:rPr lang="en-US" sz="800" dirty="0">
                <a:latin typeface="Calibri Light" panose="020F0302020204030204" pitchFamily="34" charset="0"/>
                <a:cs typeface="Calibri Light" panose="020F0302020204030204" pitchFamily="34" charset="0"/>
              </a:rPr>
              <a:t> </a:t>
            </a:r>
          </a:p>
          <a:p>
            <a:pPr marL="57150" indent="0">
              <a:buNone/>
            </a:pPr>
            <a:r>
              <a:rPr lang="en-US" sz="2400" b="1" dirty="0">
                <a:latin typeface="Calibri" panose="020F0502020204030204" pitchFamily="34" charset="0"/>
                <a:cs typeface="Calibri" panose="020F0502020204030204" pitchFamily="34" charset="0"/>
              </a:rPr>
              <a:t>MSHN’s Strategic Priority to Reduce Overdose Deaths:</a:t>
            </a:r>
          </a:p>
          <a:p>
            <a:pPr lvl="1"/>
            <a:r>
              <a:rPr lang="en-US" sz="2000" dirty="0">
                <a:latin typeface="Calibri Light" panose="020F0302020204030204" pitchFamily="34" charset="0"/>
                <a:cs typeface="Calibri Light" panose="020F0302020204030204" pitchFamily="34" charset="0"/>
              </a:rPr>
              <a:t>“To identify regional strategies for the prevention and treatment of substance use disorders and for reducing overdose deaths. </a:t>
            </a:r>
          </a:p>
        </p:txBody>
      </p:sp>
      <p:pic>
        <p:nvPicPr>
          <p:cNvPr id="5" name="Picture 4" descr="Logo&#10;&#10;Description automatically generated">
            <a:extLst>
              <a:ext uri="{FF2B5EF4-FFF2-40B4-BE49-F238E27FC236}">
                <a16:creationId xmlns:a16="http://schemas.microsoft.com/office/drawing/2014/main" id="{E14952AD-51F8-B2A2-6449-ABF11504E599}"/>
              </a:ext>
            </a:extLst>
          </p:cNvPr>
          <p:cNvPicPr>
            <a:picLocks noChangeAspect="1"/>
          </p:cNvPicPr>
          <p:nvPr/>
        </p:nvPicPr>
        <p:blipFill>
          <a:blip r:embed="rId2"/>
          <a:stretch>
            <a:fillRect/>
          </a:stretch>
        </p:blipFill>
        <p:spPr>
          <a:xfrm>
            <a:off x="739515" y="6225813"/>
            <a:ext cx="1519003" cy="477392"/>
          </a:xfrm>
          <a:prstGeom prst="rect">
            <a:avLst/>
          </a:prstGeom>
        </p:spPr>
      </p:pic>
      <p:sp>
        <p:nvSpPr>
          <p:cNvPr id="9" name="TextBox 8">
            <a:extLst>
              <a:ext uri="{FF2B5EF4-FFF2-40B4-BE49-F238E27FC236}">
                <a16:creationId xmlns:a16="http://schemas.microsoft.com/office/drawing/2014/main" id="{93942357-09DD-815C-E0DB-915AF960D0AA}"/>
              </a:ext>
            </a:extLst>
          </p:cNvPr>
          <p:cNvSpPr txBox="1"/>
          <p:nvPr/>
        </p:nvSpPr>
        <p:spPr>
          <a:xfrm>
            <a:off x="6292483" y="6462516"/>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dirty="0">
                <a:solidFill>
                  <a:srgbClr val="919E39"/>
                </a:solidFill>
                <a:latin typeface="Garamond"/>
              </a:rPr>
              <a:t>www.midstatehealthnetwork.org</a:t>
            </a:r>
            <a:r>
              <a:rPr lang="en-US" sz="1200" dirty="0">
                <a:latin typeface="Garamond"/>
              </a:rPr>
              <a:t>​</a:t>
            </a:r>
            <a:endParaRPr lang="en-US" sz="1200" dirty="0"/>
          </a:p>
        </p:txBody>
      </p:sp>
    </p:spTree>
    <p:extLst>
      <p:ext uri="{BB962C8B-B14F-4D97-AF65-F5344CB8AC3E}">
        <p14:creationId xmlns:p14="http://schemas.microsoft.com/office/powerpoint/2010/main" val="2775309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30ACF46-179D-B145-F747-AA771DC7302C}"/>
              </a:ext>
            </a:extLst>
          </p:cNvPr>
          <p:cNvPicPr>
            <a:picLocks noChangeAspect="1"/>
          </p:cNvPicPr>
          <p:nvPr/>
        </p:nvPicPr>
        <p:blipFill>
          <a:blip r:embed="rId2"/>
          <a:stretch>
            <a:fillRect/>
          </a:stretch>
        </p:blipFill>
        <p:spPr>
          <a:xfrm>
            <a:off x="5963487" y="316191"/>
            <a:ext cx="6092267" cy="5758789"/>
          </a:xfrm>
          <a:prstGeom prst="rect">
            <a:avLst/>
          </a:prstGeom>
        </p:spPr>
      </p:pic>
      <p:sp>
        <p:nvSpPr>
          <p:cNvPr id="2" name="Title 1">
            <a:extLst>
              <a:ext uri="{FF2B5EF4-FFF2-40B4-BE49-F238E27FC236}">
                <a16:creationId xmlns:a16="http://schemas.microsoft.com/office/drawing/2014/main" id="{4AD10507-5151-1A86-55C7-5AC97B3AB643}"/>
              </a:ext>
            </a:extLst>
          </p:cNvPr>
          <p:cNvSpPr>
            <a:spLocks noGrp="1"/>
          </p:cNvSpPr>
          <p:nvPr>
            <p:ph type="title"/>
          </p:nvPr>
        </p:nvSpPr>
        <p:spPr>
          <a:xfrm>
            <a:off x="-307305" y="34852"/>
            <a:ext cx="6832600" cy="1586396"/>
          </a:xfrm>
        </p:spPr>
        <p:txBody>
          <a:bodyPr>
            <a:normAutofit/>
          </a:bodyPr>
          <a:lstStyle/>
          <a:p>
            <a:pPr algn="ctr"/>
            <a:r>
              <a:rPr lang="en-US" sz="4000" b="1" dirty="0">
                <a:latin typeface="Calibri Light" panose="020F0302020204030204" pitchFamily="34" charset="0"/>
                <a:cs typeface="Calibri Light" panose="020F0302020204030204" pitchFamily="34" charset="0"/>
              </a:rPr>
              <a:t>“Equity Upstream”</a:t>
            </a:r>
            <a:br>
              <a:rPr lang="en-US" sz="4000" b="1" dirty="0">
                <a:latin typeface="Calibri Light" panose="020F0302020204030204" pitchFamily="34" charset="0"/>
                <a:cs typeface="Calibri Light" panose="020F0302020204030204" pitchFamily="34" charset="0"/>
              </a:rPr>
            </a:br>
            <a:r>
              <a:rPr lang="en-US" sz="4000" b="1" dirty="0">
                <a:latin typeface="Calibri Light" panose="020F0302020204030204" pitchFamily="34" charset="0"/>
                <a:cs typeface="Calibri Light" panose="020F0302020204030204" pitchFamily="34" charset="0"/>
              </a:rPr>
              <a:t>Underlying Premises</a:t>
            </a:r>
          </a:p>
        </p:txBody>
      </p:sp>
      <p:sp>
        <p:nvSpPr>
          <p:cNvPr id="3" name="Content Placeholder 2">
            <a:extLst>
              <a:ext uri="{FF2B5EF4-FFF2-40B4-BE49-F238E27FC236}">
                <a16:creationId xmlns:a16="http://schemas.microsoft.com/office/drawing/2014/main" id="{79ABF924-3CA1-EB4F-EF8D-984AAF408384}"/>
              </a:ext>
            </a:extLst>
          </p:cNvPr>
          <p:cNvSpPr>
            <a:spLocks noGrp="1"/>
          </p:cNvSpPr>
          <p:nvPr>
            <p:ph idx="1"/>
          </p:nvPr>
        </p:nvSpPr>
        <p:spPr>
          <a:xfrm>
            <a:off x="240319" y="1621248"/>
            <a:ext cx="5330417" cy="4571289"/>
          </a:xfrm>
        </p:spPr>
        <p:txBody>
          <a:bodyPr vert="horz" lIns="91440" tIns="45720" rIns="91440" bIns="45720" rtlCol="0" anchor="t">
            <a:normAutofit fontScale="92500" lnSpcReduction="10000"/>
          </a:bodyPr>
          <a:lstStyle/>
          <a:p>
            <a:r>
              <a:rPr lang="en-US" altLang="en-US" sz="2400" b="1" i="1" dirty="0">
                <a:solidFill>
                  <a:schemeClr val="tx1"/>
                </a:solidFill>
                <a:latin typeface="Calibri"/>
                <a:ea typeface="Calibri" panose="020F0502020204030204" pitchFamily="34" charset="0"/>
                <a:cs typeface="Calibri"/>
              </a:rPr>
              <a:t>Equity Upstream </a:t>
            </a:r>
            <a:r>
              <a:rPr lang="en-US" altLang="en-US" sz="2400" dirty="0">
                <a:solidFill>
                  <a:schemeClr val="tx1"/>
                </a:solidFill>
                <a:latin typeface="Calibri Light"/>
                <a:ea typeface="Calibri" panose="020F0502020204030204" pitchFamily="34" charset="0"/>
                <a:cs typeface="Calibri Light"/>
              </a:rPr>
              <a:t>references the parable in which someone travels upstream to solve a problem that keeps manifesting downriver.</a:t>
            </a:r>
          </a:p>
          <a:p>
            <a:endParaRPr lang="en-US" altLang="en-US" sz="2400" dirty="0">
              <a:solidFill>
                <a:schemeClr val="tx1"/>
              </a:solidFill>
              <a:latin typeface="Calibri Light" panose="020F0302020204030204" pitchFamily="34" charset="0"/>
              <a:ea typeface="Calibri" panose="020F0502020204030204" pitchFamily="34" charset="0"/>
              <a:cs typeface="Calibri Light" panose="020F0302020204030204" pitchFamily="34" charset="0"/>
            </a:endParaRPr>
          </a:p>
          <a:p>
            <a:pPr defTabSz="914400" eaLnBrk="0" fontAlgn="base" hangingPunct="0">
              <a:spcBef>
                <a:spcPct val="0"/>
              </a:spcBef>
              <a:spcAft>
                <a:spcPct val="0"/>
              </a:spcAft>
              <a:buSzTx/>
            </a:pPr>
            <a:r>
              <a:rPr lang="en-US" altLang="en-US" sz="2400" b="1" i="1" dirty="0">
                <a:solidFill>
                  <a:schemeClr val="tx1"/>
                </a:solidFill>
                <a:latin typeface="Calibri"/>
                <a:ea typeface="Calibri" panose="020F0502020204030204" pitchFamily="34" charset="0"/>
                <a:cs typeface="Calibri"/>
              </a:rPr>
              <a:t>Downstream</a:t>
            </a:r>
            <a:r>
              <a:rPr lang="en-US" altLang="en-US" sz="2400" dirty="0">
                <a:solidFill>
                  <a:schemeClr val="tx1"/>
                </a:solidFill>
                <a:latin typeface="Calibri Light"/>
                <a:ea typeface="Calibri" panose="020F0502020204030204" pitchFamily="34" charset="0"/>
                <a:cs typeface="Calibri Light"/>
              </a:rPr>
              <a:t> are racial &amp; ethnic disparities in overdose death rates.</a:t>
            </a:r>
          </a:p>
          <a:p>
            <a:pPr marL="0" indent="0" defTabSz="914400" eaLnBrk="0" fontAlgn="base" hangingPunct="0">
              <a:spcBef>
                <a:spcPct val="0"/>
              </a:spcBef>
              <a:spcAft>
                <a:spcPct val="0"/>
              </a:spcAft>
              <a:buSzTx/>
              <a:buNone/>
            </a:pPr>
            <a:endParaRPr lang="en-US" altLang="en-US" sz="2400" dirty="0">
              <a:solidFill>
                <a:schemeClr val="tx1"/>
              </a:solidFill>
              <a:latin typeface="Calibri Light" panose="020F0302020204030204" pitchFamily="34" charset="0"/>
              <a:ea typeface="Calibri" panose="020F0502020204030204" pitchFamily="34" charset="0"/>
              <a:cs typeface="Calibri Light"/>
            </a:endParaRPr>
          </a:p>
          <a:p>
            <a:pPr defTabSz="914400" eaLnBrk="0" fontAlgn="base" hangingPunct="0">
              <a:spcBef>
                <a:spcPct val="0"/>
              </a:spcBef>
              <a:spcAft>
                <a:spcPct val="0"/>
              </a:spcAft>
              <a:buSzTx/>
            </a:pPr>
            <a:r>
              <a:rPr lang="en-US" altLang="en-US" sz="2400" b="1" i="1" dirty="0">
                <a:solidFill>
                  <a:schemeClr val="tx1"/>
                </a:solidFill>
                <a:latin typeface="Calibri"/>
                <a:ea typeface="Calibri" panose="020F0502020204030204" pitchFamily="34" charset="0"/>
                <a:cs typeface="Calibri"/>
              </a:rPr>
              <a:t>Going upstream</a:t>
            </a:r>
            <a:r>
              <a:rPr lang="en-US" altLang="en-US" sz="2400" dirty="0">
                <a:solidFill>
                  <a:schemeClr val="tx1"/>
                </a:solidFill>
                <a:latin typeface="Calibri"/>
                <a:ea typeface="Calibri" panose="020F0502020204030204" pitchFamily="34" charset="0"/>
                <a:cs typeface="Calibri"/>
              </a:rPr>
              <a:t>: </a:t>
            </a:r>
            <a:r>
              <a:rPr lang="en-US" altLang="en-US" sz="2400" dirty="0">
                <a:solidFill>
                  <a:schemeClr val="tx1"/>
                </a:solidFill>
                <a:latin typeface="Calibri Light"/>
                <a:ea typeface="Calibri" panose="020F0502020204030204" pitchFamily="34" charset="0"/>
                <a:cs typeface="Calibri Light"/>
              </a:rPr>
              <a:t>Can improve understanding of the underlying systemic barriers, social determinants of health, intergenerational trauma &amp; embedded biases.</a:t>
            </a:r>
            <a:endParaRPr lang="en-US" sz="900" dirty="0">
              <a:solidFill>
                <a:schemeClr val="tx1"/>
              </a:solidFill>
              <a:latin typeface="Calibri" panose="020F0502020204030204" pitchFamily="34" charset="0"/>
              <a:cs typeface="Calibri" panose="020F0502020204030204" pitchFamily="34" charset="0"/>
            </a:endParaRPr>
          </a:p>
          <a:p>
            <a:pPr algn="r">
              <a:buNone/>
            </a:pPr>
            <a:endParaRPr lang="en-US" sz="1200" b="1" dirty="0">
              <a:solidFill>
                <a:srgbClr val="919E39"/>
              </a:solidFill>
              <a:latin typeface="Garamond"/>
            </a:endParaRPr>
          </a:p>
          <a:p>
            <a:pPr marL="0" indent="0">
              <a:buNone/>
            </a:pPr>
            <a:endParaRPr lang="en-US" dirty="0"/>
          </a:p>
          <a:p>
            <a:pPr marL="0" indent="0">
              <a:buNone/>
            </a:pPr>
            <a:endParaRPr lang="en-US" dirty="0"/>
          </a:p>
        </p:txBody>
      </p:sp>
      <p:pic>
        <p:nvPicPr>
          <p:cNvPr id="9" name="Picture 8" descr="Logo&#10;&#10;Description automatically generated">
            <a:extLst>
              <a:ext uri="{FF2B5EF4-FFF2-40B4-BE49-F238E27FC236}">
                <a16:creationId xmlns:a16="http://schemas.microsoft.com/office/drawing/2014/main" id="{2342A7E6-8701-3E05-6ECC-CD2A0246E5AA}"/>
              </a:ext>
            </a:extLst>
          </p:cNvPr>
          <p:cNvPicPr>
            <a:picLocks noChangeAspect="1"/>
          </p:cNvPicPr>
          <p:nvPr/>
        </p:nvPicPr>
        <p:blipFill>
          <a:blip r:embed="rId3"/>
          <a:stretch>
            <a:fillRect/>
          </a:stretch>
        </p:blipFill>
        <p:spPr>
          <a:xfrm>
            <a:off x="739515" y="6225813"/>
            <a:ext cx="1519003" cy="477392"/>
          </a:xfrm>
          <a:prstGeom prst="rect">
            <a:avLst/>
          </a:prstGeom>
        </p:spPr>
      </p:pic>
      <p:sp>
        <p:nvSpPr>
          <p:cNvPr id="10" name="TextBox 9">
            <a:extLst>
              <a:ext uri="{FF2B5EF4-FFF2-40B4-BE49-F238E27FC236}">
                <a16:creationId xmlns:a16="http://schemas.microsoft.com/office/drawing/2014/main" id="{20094EE1-E3EA-1E7E-2C63-94215A3C330E}"/>
              </a:ext>
            </a:extLst>
          </p:cNvPr>
          <p:cNvSpPr txBox="1"/>
          <p:nvPr/>
        </p:nvSpPr>
        <p:spPr>
          <a:xfrm>
            <a:off x="6260995" y="6418433"/>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dirty="0">
                <a:solidFill>
                  <a:srgbClr val="919E39"/>
                </a:solidFill>
                <a:latin typeface="Garamond"/>
              </a:rPr>
              <a:t>www.midstatehealthnetwork.org</a:t>
            </a:r>
            <a:r>
              <a:rPr lang="en-US" sz="1200" dirty="0">
                <a:latin typeface="Garamond"/>
              </a:rPr>
              <a:t>​</a:t>
            </a:r>
            <a:endParaRPr lang="en-US" sz="1200" dirty="0"/>
          </a:p>
        </p:txBody>
      </p:sp>
    </p:spTree>
    <p:extLst>
      <p:ext uri="{BB962C8B-B14F-4D97-AF65-F5344CB8AC3E}">
        <p14:creationId xmlns:p14="http://schemas.microsoft.com/office/powerpoint/2010/main" val="3465361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98533-88CD-7EDA-91C0-A362B971EBCD}"/>
              </a:ext>
            </a:extLst>
          </p:cNvPr>
          <p:cNvSpPr>
            <a:spLocks noGrp="1"/>
          </p:cNvSpPr>
          <p:nvPr>
            <p:ph type="title"/>
          </p:nvPr>
        </p:nvSpPr>
        <p:spPr>
          <a:xfrm>
            <a:off x="263435" y="277958"/>
            <a:ext cx="8610600" cy="1293028"/>
          </a:xfrm>
        </p:spPr>
        <p:txBody>
          <a:bodyPr>
            <a:normAutofit/>
          </a:bodyPr>
          <a:lstStyle/>
          <a:p>
            <a:pPr algn="ctr"/>
            <a:r>
              <a:rPr lang="en-US" sz="4000" b="1" dirty="0">
                <a:solidFill>
                  <a:schemeClr val="accent2">
                    <a:lumMod val="60000"/>
                    <a:lumOff val="40000"/>
                  </a:schemeClr>
                </a:solidFill>
                <a:latin typeface="Calibri Light"/>
                <a:cs typeface="Calibri Light"/>
              </a:rPr>
              <a:t>Spring 2023 Lectures </a:t>
            </a:r>
            <a:endParaRPr lang="en-US" sz="4000" b="1" dirty="0">
              <a:solidFill>
                <a:schemeClr val="accent2">
                  <a:lumMod val="60000"/>
                  <a:lumOff val="40000"/>
                </a:schemeClr>
              </a:solidFill>
              <a:latin typeface="Calibri Light" panose="020F0302020204030204" pitchFamily="34" charset="0"/>
              <a:cs typeface="Calibri Light" panose="020F0302020204030204" pitchFamily="34" charset="0"/>
            </a:endParaRPr>
          </a:p>
        </p:txBody>
      </p:sp>
      <p:sp>
        <p:nvSpPr>
          <p:cNvPr id="3" name="Content Placeholder 2">
            <a:extLst>
              <a:ext uri="{FF2B5EF4-FFF2-40B4-BE49-F238E27FC236}">
                <a16:creationId xmlns:a16="http://schemas.microsoft.com/office/drawing/2014/main" id="{4D99F8B4-C313-D1D9-8D3D-023AABC8BB99}"/>
              </a:ext>
            </a:extLst>
          </p:cNvPr>
          <p:cNvSpPr>
            <a:spLocks noGrp="1"/>
          </p:cNvSpPr>
          <p:nvPr>
            <p:ph idx="1"/>
          </p:nvPr>
        </p:nvSpPr>
        <p:spPr>
          <a:xfrm>
            <a:off x="263435" y="1287802"/>
            <a:ext cx="10324124" cy="4246537"/>
          </a:xfrm>
        </p:spPr>
        <p:txBody>
          <a:bodyPr vert="horz" lIns="91440" tIns="45720" rIns="91440" bIns="45720" rtlCol="0" anchor="t">
            <a:normAutofit fontScale="92500" lnSpcReduction="10000"/>
          </a:bodyPr>
          <a:lstStyle/>
          <a:p>
            <a:pPr marL="57150" marR="260985" indent="0">
              <a:spcBef>
                <a:spcPts val="0"/>
              </a:spcBef>
              <a:buNone/>
            </a:pPr>
            <a:r>
              <a:rPr lang="en-US" sz="3200" b="1" u="sng" dirty="0">
                <a:effectLst/>
                <a:latin typeface="Calibri Light" panose="020F0302020204030204" pitchFamily="34" charset="0"/>
                <a:ea typeface="Calibri" panose="020F0502020204030204" pitchFamily="34" charset="0"/>
              </a:rPr>
              <a:t>FOCUS</a:t>
            </a:r>
            <a:r>
              <a:rPr lang="en-US" sz="2800" dirty="0">
                <a:effectLst/>
                <a:latin typeface="Calibri Light" panose="020F0302020204030204" pitchFamily="34" charset="0"/>
                <a:ea typeface="Calibri" panose="020F0502020204030204" pitchFamily="34" charset="0"/>
              </a:rPr>
              <a:t>: To illuminate the landscape of health disparities in the SUD realm with an overview of baseline disparity data</a:t>
            </a:r>
            <a:r>
              <a:rPr lang="en-US" sz="2800" dirty="0">
                <a:latin typeface="Calibri Light" panose="020F0302020204030204" pitchFamily="34" charset="0"/>
                <a:ea typeface="Calibri" panose="020F0502020204030204" pitchFamily="34" charset="0"/>
              </a:rPr>
              <a:t>, etc. and to c</a:t>
            </a:r>
            <a:r>
              <a:rPr lang="en-US" sz="2800" dirty="0">
                <a:effectLst/>
                <a:latin typeface="Calibri Light" panose="020F0302020204030204" pitchFamily="34" charset="0"/>
                <a:ea typeface="Arial" panose="020B0604020202020204" pitchFamily="34" charset="0"/>
              </a:rPr>
              <a:t>ontextualize what’s known re: WHY these disparities exist (systemic racism, implicit bias, access issues, mistrust of the medical system, etc.).</a:t>
            </a:r>
            <a:endParaRPr lang="en-US" dirty="0"/>
          </a:p>
          <a:p>
            <a:endParaRPr lang="en-US" sz="2400" dirty="0"/>
          </a:p>
          <a:p>
            <a:pPr marL="514350" indent="-514350">
              <a:buFont typeface="+mj-lt"/>
              <a:buAutoNum type="arabicPeriod"/>
            </a:pPr>
            <a:r>
              <a:rPr lang="en-US" sz="3000" dirty="0">
                <a:latin typeface="Calibri"/>
                <a:cs typeface="Calibri"/>
              </a:rPr>
              <a:t>April 26, 2023      -  </a:t>
            </a:r>
            <a:r>
              <a:rPr lang="en-US" sz="2600" i="1" dirty="0">
                <a:solidFill>
                  <a:schemeClr val="accent2">
                    <a:lumMod val="60000"/>
                    <a:lumOff val="40000"/>
                  </a:schemeClr>
                </a:solidFill>
                <a:latin typeface="Calibri"/>
                <a:cs typeface="Calibri"/>
                <a:hlinkClick r:id="rId2">
                  <a:extLst>
                    <a:ext uri="{A12FA001-AC4F-418D-AE19-62706E023703}">
                      <ahyp:hlinkClr xmlns:ahyp="http://schemas.microsoft.com/office/drawing/2018/hyperlinkcolor" val="tx"/>
                    </a:ext>
                  </a:extLst>
                </a:hlinkClick>
              </a:rPr>
              <a:t>Camara Jones, MD, MPH, PhD</a:t>
            </a:r>
            <a:r>
              <a:rPr lang="en-US" sz="2600" i="1" dirty="0">
                <a:solidFill>
                  <a:schemeClr val="accent2">
                    <a:lumMod val="60000"/>
                    <a:lumOff val="40000"/>
                  </a:schemeClr>
                </a:solidFill>
                <a:latin typeface="Calibri"/>
                <a:cs typeface="Calibri"/>
              </a:rPr>
              <a:t> </a:t>
            </a:r>
            <a:endParaRPr lang="en-US" sz="2600" i="1" dirty="0">
              <a:solidFill>
                <a:schemeClr val="accent2">
                  <a:lumMod val="60000"/>
                  <a:lumOff val="40000"/>
                </a:schemeClr>
              </a:solidFill>
              <a:latin typeface="Calibri" panose="020F0502020204030204" pitchFamily="34" charset="0"/>
              <a:cs typeface="Calibri" panose="020F0502020204030204" pitchFamily="34" charset="0"/>
            </a:endParaRPr>
          </a:p>
          <a:p>
            <a:pPr marL="514350" indent="-514350">
              <a:buFont typeface="+mj-lt"/>
              <a:buAutoNum type="arabicPeriod"/>
            </a:pPr>
            <a:r>
              <a:rPr lang="en-US" sz="3000" dirty="0">
                <a:latin typeface="Calibri"/>
                <a:cs typeface="Calibri"/>
              </a:rPr>
              <a:t>May 9, 2023         -  </a:t>
            </a:r>
            <a:r>
              <a:rPr lang="en-US" sz="2600" b="0" i="1" dirty="0">
                <a:solidFill>
                  <a:schemeClr val="accent2">
                    <a:lumMod val="60000"/>
                    <a:lumOff val="40000"/>
                  </a:schemeClr>
                </a:solidFill>
                <a:effectLst/>
                <a:latin typeface="InterFace"/>
                <a:hlinkClick r:id="rId3">
                  <a:extLst>
                    <a:ext uri="{A12FA001-AC4F-418D-AE19-62706E023703}">
                      <ahyp:hlinkClr xmlns:ahyp="http://schemas.microsoft.com/office/drawing/2018/hyperlinkcolor" val="tx"/>
                    </a:ext>
                  </a:extLst>
                </a:hlinkClick>
              </a:rPr>
              <a:t>Haner Hernandez, PhD, CPS</a:t>
            </a:r>
            <a:r>
              <a:rPr lang="en-US" sz="2600" i="1" dirty="0">
                <a:solidFill>
                  <a:schemeClr val="accent2">
                    <a:lumMod val="60000"/>
                    <a:lumOff val="40000"/>
                  </a:schemeClr>
                </a:solidFill>
                <a:latin typeface="InterFace"/>
              </a:rPr>
              <a:t> </a:t>
            </a:r>
            <a:r>
              <a:rPr lang="en-US" sz="2600" b="0" i="1" dirty="0">
                <a:solidFill>
                  <a:schemeClr val="accent6"/>
                </a:solidFill>
                <a:effectLst/>
                <a:latin typeface="InterFace"/>
              </a:rPr>
              <a:t> </a:t>
            </a:r>
            <a:r>
              <a:rPr lang="en-US" sz="1900" dirty="0">
                <a:latin typeface="Calibri Light"/>
                <a:cs typeface="Calibri Light"/>
              </a:rPr>
              <a:t>(ATTC)</a:t>
            </a:r>
          </a:p>
          <a:p>
            <a:pPr marL="514350" indent="-514350">
              <a:buFont typeface="+mj-lt"/>
              <a:buAutoNum type="arabicPeriod"/>
            </a:pPr>
            <a:r>
              <a:rPr lang="en-US" sz="3000" dirty="0">
                <a:latin typeface="Calibri"/>
                <a:cs typeface="Calibri"/>
              </a:rPr>
              <a:t>May 25, 2023      </a:t>
            </a:r>
            <a:r>
              <a:rPr lang="en-US" sz="2000" dirty="0">
                <a:latin typeface="Calibri"/>
                <a:cs typeface="Calibri"/>
              </a:rPr>
              <a:t> </a:t>
            </a:r>
            <a:r>
              <a:rPr lang="en-US" sz="3000" dirty="0">
                <a:latin typeface="Calibri"/>
                <a:cs typeface="Calibri"/>
              </a:rPr>
              <a:t>-  </a:t>
            </a:r>
            <a:r>
              <a:rPr lang="en-US" sz="2600" i="1" dirty="0">
                <a:solidFill>
                  <a:schemeClr val="accent2">
                    <a:lumMod val="60000"/>
                    <a:lumOff val="40000"/>
                  </a:schemeClr>
                </a:solidFill>
                <a:latin typeface="Calibri"/>
                <a:cs typeface="Calibri"/>
                <a:hlinkClick r:id="rId4">
                  <a:extLst>
                    <a:ext uri="{A12FA001-AC4F-418D-AE19-62706E023703}">
                      <ahyp:hlinkClr xmlns:ahyp="http://schemas.microsoft.com/office/drawing/2018/hyperlinkcolor" val="tx"/>
                    </a:ext>
                  </a:extLst>
                </a:hlinkClick>
              </a:rPr>
              <a:t>Donald Warne, MD, MPH</a:t>
            </a:r>
            <a:r>
              <a:rPr lang="en-US" sz="2600" i="1" dirty="0">
                <a:solidFill>
                  <a:schemeClr val="accent2">
                    <a:lumMod val="60000"/>
                    <a:lumOff val="40000"/>
                  </a:schemeClr>
                </a:solidFill>
                <a:latin typeface="Calibri"/>
                <a:cs typeface="Calibri"/>
              </a:rPr>
              <a:t> </a:t>
            </a:r>
            <a:r>
              <a:rPr lang="en-US" sz="2600" i="1" dirty="0">
                <a:solidFill>
                  <a:schemeClr val="accent6"/>
                </a:solidFill>
                <a:latin typeface="Calibri"/>
                <a:cs typeface="Calibri"/>
              </a:rPr>
              <a:t> </a:t>
            </a:r>
            <a:r>
              <a:rPr lang="en-US" sz="1900" dirty="0">
                <a:latin typeface="Calibri Light"/>
                <a:cs typeface="Calibri Light"/>
              </a:rPr>
              <a:t>(Indigenous Health Policy, JHU)</a:t>
            </a:r>
            <a:r>
              <a:rPr lang="en-US" sz="1900" dirty="0">
                <a:latin typeface="Calibri"/>
                <a:cs typeface="Calibri"/>
              </a:rPr>
              <a:t> </a:t>
            </a:r>
            <a:endParaRPr lang="en-US" sz="3000" dirty="0">
              <a:latin typeface="Calibri" panose="020F0502020204030204" pitchFamily="34" charset="0"/>
              <a:cs typeface="Calibri" panose="020F0502020204030204" pitchFamily="34" charset="0"/>
            </a:endParaRPr>
          </a:p>
          <a:p>
            <a:pPr marL="514350" indent="-514350">
              <a:spcBef>
                <a:spcPts val="500"/>
              </a:spcBef>
              <a:buFont typeface="+mj-lt"/>
              <a:buAutoNum type="arabicPeriod"/>
              <a:defRPr/>
            </a:pPr>
            <a:r>
              <a:rPr lang="en-US" sz="3000" dirty="0">
                <a:latin typeface="Calibri"/>
                <a:cs typeface="Calibri"/>
              </a:rPr>
              <a:t>June (TBD) 2023  - </a:t>
            </a:r>
            <a:r>
              <a:rPr lang="en-US" sz="3000" dirty="0">
                <a:solidFill>
                  <a:schemeClr val="accent4">
                    <a:lumMod val="60000"/>
                    <a:lumOff val="40000"/>
                  </a:schemeClr>
                </a:solidFill>
                <a:latin typeface="Calibri"/>
                <a:cs typeface="Calibri"/>
              </a:rPr>
              <a:t> </a:t>
            </a:r>
            <a:r>
              <a:rPr lang="en-US" sz="2600" i="1" dirty="0">
                <a:solidFill>
                  <a:schemeClr val="accent2">
                    <a:lumMod val="60000"/>
                    <a:lumOff val="40000"/>
                  </a:schemeClr>
                </a:solidFill>
                <a:latin typeface="Calibri"/>
                <a:cs typeface="Calibri"/>
                <a:hlinkClick r:id="rId5">
                  <a:extLst>
                    <a:ext uri="{A12FA001-AC4F-418D-AE19-62706E023703}">
                      <ahyp:hlinkClr xmlns:ahyp="http://schemas.microsoft.com/office/drawing/2018/hyperlinkcolor" val="tx"/>
                    </a:ext>
                  </a:extLst>
                </a:hlinkClick>
              </a:rPr>
              <a:t>Larke Huang, PhD</a:t>
            </a:r>
            <a:r>
              <a:rPr lang="en-US" sz="2600" i="1" dirty="0">
                <a:solidFill>
                  <a:schemeClr val="accent2">
                    <a:lumMod val="60000"/>
                    <a:lumOff val="40000"/>
                  </a:schemeClr>
                </a:solidFill>
                <a:latin typeface="Calibri"/>
                <a:cs typeface="Calibri"/>
              </a:rPr>
              <a:t> </a:t>
            </a:r>
            <a:r>
              <a:rPr lang="en-US" sz="1900" dirty="0">
                <a:latin typeface="Calibri Light"/>
                <a:cs typeface="Calibri Light"/>
              </a:rPr>
              <a:t>(Office of Behavioral Health Equity, SAMHSA) </a:t>
            </a:r>
            <a:endParaRPr lang="en-US" sz="3000" dirty="0">
              <a:latin typeface="Calibri" panose="020F0502020204030204" pitchFamily="34" charset="0"/>
              <a:cs typeface="Calibri" panose="020F0502020204030204" pitchFamily="34" charset="0"/>
            </a:endParaRPr>
          </a:p>
          <a:p>
            <a:pPr>
              <a:spcBef>
                <a:spcPts val="500"/>
              </a:spcBef>
              <a:defRPr/>
            </a:pPr>
            <a:endParaRPr kumimoji="0" lang="en-US" sz="3000" b="0"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endParaRPr>
          </a:p>
          <a:p>
            <a:pPr lvl="1"/>
            <a:endParaRPr lang="en-US" dirty="0">
              <a:solidFill>
                <a:schemeClr val="accent4">
                  <a:lumMod val="60000"/>
                  <a:lumOff val="40000"/>
                </a:schemeClr>
              </a:solidFill>
            </a:endParaRPr>
          </a:p>
        </p:txBody>
      </p:sp>
      <p:sp>
        <p:nvSpPr>
          <p:cNvPr id="5" name="TextBox 4">
            <a:extLst>
              <a:ext uri="{FF2B5EF4-FFF2-40B4-BE49-F238E27FC236}">
                <a16:creationId xmlns:a16="http://schemas.microsoft.com/office/drawing/2014/main" id="{727FF6B7-523C-B79A-3FBA-90A3DB36C3A6}"/>
              </a:ext>
            </a:extLst>
          </p:cNvPr>
          <p:cNvSpPr txBox="1"/>
          <p:nvPr/>
        </p:nvSpPr>
        <p:spPr>
          <a:xfrm>
            <a:off x="1315447" y="5489427"/>
            <a:ext cx="7053637" cy="769441"/>
          </a:xfrm>
          <a:prstGeom prst="rect">
            <a:avLst/>
          </a:prstGeom>
          <a:noFill/>
        </p:spPr>
        <p:txBody>
          <a:bodyPr wrap="square" lIns="91440" tIns="45720" rIns="91440" bIns="45720" rtlCol="0" anchor="t">
            <a:spAutoFit/>
          </a:bodyPr>
          <a:lstStyle/>
          <a:p>
            <a:pPr algn="ctr"/>
            <a:r>
              <a:rPr lang="en-US" sz="2400" b="1" dirty="0">
                <a:solidFill>
                  <a:schemeClr val="accent2">
                    <a:lumMod val="60000"/>
                    <a:lumOff val="40000"/>
                  </a:schemeClr>
                </a:solidFill>
              </a:rPr>
              <a:t>Fall Lecture Series – TBD </a:t>
            </a:r>
            <a:endParaRPr lang="en-US">
              <a:solidFill>
                <a:schemeClr val="accent2">
                  <a:lumMod val="60000"/>
                  <a:lumOff val="40000"/>
                </a:schemeClr>
              </a:solidFill>
            </a:endParaRPr>
          </a:p>
          <a:p>
            <a:pPr algn="ctr"/>
            <a:r>
              <a:rPr lang="en-US" sz="2000" b="1" dirty="0"/>
              <a:t>(Focus on Evidence-Based Practices)</a:t>
            </a:r>
          </a:p>
        </p:txBody>
      </p:sp>
      <p:pic>
        <p:nvPicPr>
          <p:cNvPr id="6" name="Picture 5" descr="Logo&#10;&#10;Description automatically generated">
            <a:extLst>
              <a:ext uri="{FF2B5EF4-FFF2-40B4-BE49-F238E27FC236}">
                <a16:creationId xmlns:a16="http://schemas.microsoft.com/office/drawing/2014/main" id="{93702D3A-8945-BE1D-6799-E5AB9FC75F28}"/>
              </a:ext>
            </a:extLst>
          </p:cNvPr>
          <p:cNvPicPr>
            <a:picLocks noChangeAspect="1"/>
          </p:cNvPicPr>
          <p:nvPr/>
        </p:nvPicPr>
        <p:blipFill>
          <a:blip r:embed="rId6"/>
          <a:stretch>
            <a:fillRect/>
          </a:stretch>
        </p:blipFill>
        <p:spPr>
          <a:xfrm>
            <a:off x="739515" y="6225813"/>
            <a:ext cx="1519003" cy="477392"/>
          </a:xfrm>
          <a:prstGeom prst="rect">
            <a:avLst/>
          </a:prstGeom>
        </p:spPr>
      </p:pic>
      <p:sp>
        <p:nvSpPr>
          <p:cNvPr id="8" name="TextBox 7">
            <a:extLst>
              <a:ext uri="{FF2B5EF4-FFF2-40B4-BE49-F238E27FC236}">
                <a16:creationId xmlns:a16="http://schemas.microsoft.com/office/drawing/2014/main" id="{7D43460F-25E4-BF8C-1C1B-816CC3FE65BE}"/>
              </a:ext>
            </a:extLst>
          </p:cNvPr>
          <p:cNvSpPr txBox="1"/>
          <p:nvPr/>
        </p:nvSpPr>
        <p:spPr>
          <a:xfrm>
            <a:off x="6582169" y="6456218"/>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dirty="0">
                <a:solidFill>
                  <a:srgbClr val="919E39"/>
                </a:solidFill>
                <a:latin typeface="Garamond"/>
              </a:rPr>
              <a:t>www.midstatehealthnetwork.org</a:t>
            </a:r>
            <a:r>
              <a:rPr lang="en-US" sz="1200" dirty="0">
                <a:latin typeface="Garamond"/>
              </a:rPr>
              <a:t>​</a:t>
            </a:r>
            <a:endParaRPr lang="en-US" sz="1200" dirty="0"/>
          </a:p>
        </p:txBody>
      </p:sp>
    </p:spTree>
    <p:extLst>
      <p:ext uri="{BB962C8B-B14F-4D97-AF65-F5344CB8AC3E}">
        <p14:creationId xmlns:p14="http://schemas.microsoft.com/office/powerpoint/2010/main" val="2019476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8452B-674F-E06A-47F7-EA201E64A6E2}"/>
              </a:ext>
            </a:extLst>
          </p:cNvPr>
          <p:cNvSpPr>
            <a:spLocks noGrp="1"/>
          </p:cNvSpPr>
          <p:nvPr>
            <p:ph type="title"/>
          </p:nvPr>
        </p:nvSpPr>
        <p:spPr>
          <a:xfrm>
            <a:off x="241855" y="262093"/>
            <a:ext cx="8610600" cy="1293028"/>
          </a:xfrm>
        </p:spPr>
        <p:txBody>
          <a:bodyPr>
            <a:normAutofit/>
          </a:bodyPr>
          <a:lstStyle/>
          <a:p>
            <a:pPr algn="ctr"/>
            <a:r>
              <a:rPr lang="en-US" sz="4000" b="1" dirty="0">
                <a:solidFill>
                  <a:schemeClr val="accent2">
                    <a:lumMod val="60000"/>
                    <a:lumOff val="40000"/>
                  </a:schemeClr>
                </a:solidFill>
                <a:latin typeface="Calibri Light"/>
                <a:cs typeface="Calibri Light"/>
              </a:rPr>
              <a:t>Two Tracks</a:t>
            </a:r>
          </a:p>
        </p:txBody>
      </p:sp>
      <p:sp>
        <p:nvSpPr>
          <p:cNvPr id="3" name="Content Placeholder 2">
            <a:extLst>
              <a:ext uri="{FF2B5EF4-FFF2-40B4-BE49-F238E27FC236}">
                <a16:creationId xmlns:a16="http://schemas.microsoft.com/office/drawing/2014/main" id="{FB9CF2F9-FA52-15A4-ABDD-0832B90E1693}"/>
              </a:ext>
            </a:extLst>
          </p:cNvPr>
          <p:cNvSpPr>
            <a:spLocks noGrp="1"/>
          </p:cNvSpPr>
          <p:nvPr>
            <p:ph idx="1"/>
          </p:nvPr>
        </p:nvSpPr>
        <p:spPr>
          <a:xfrm>
            <a:off x="241855" y="1717980"/>
            <a:ext cx="4442637" cy="4584918"/>
          </a:xfrm>
        </p:spPr>
        <p:txBody>
          <a:bodyPr vert="horz" lIns="91440" tIns="45720" rIns="91440" bIns="45720" rtlCol="0" anchor="t">
            <a:normAutofit/>
          </a:bodyPr>
          <a:lstStyle/>
          <a:p>
            <a:pPr marL="0" indent="0">
              <a:buNone/>
            </a:pPr>
            <a:r>
              <a:rPr lang="en-US" sz="3200" b="1" u="sng" dirty="0">
                <a:solidFill>
                  <a:schemeClr val="tx1"/>
                </a:solidFill>
                <a:latin typeface="Calibri"/>
                <a:cs typeface="Calibri"/>
              </a:rPr>
              <a:t>Lecture Series:</a:t>
            </a:r>
          </a:p>
          <a:p>
            <a:pPr marL="0" marR="260985" indent="0" algn="just">
              <a:spcBef>
                <a:spcPts val="0"/>
              </a:spcBef>
              <a:buNone/>
            </a:pPr>
            <a:endParaRPr lang="en-US" sz="2800" dirty="0">
              <a:solidFill>
                <a:schemeClr val="tx1"/>
              </a:solidFill>
              <a:latin typeface="Calibri" panose="020F0502020204030204" pitchFamily="34" charset="0"/>
              <a:cs typeface="Calibri" panose="020F0502020204030204" pitchFamily="34" charset="0"/>
            </a:endParaRPr>
          </a:p>
          <a:p>
            <a:pPr marR="260985">
              <a:spcBef>
                <a:spcPts val="0"/>
              </a:spcBef>
              <a:buClr>
                <a:schemeClr val="tx1"/>
              </a:buClr>
              <a:buFont typeface="Wingdings" pitchFamily="2" charset="2"/>
              <a:buChar char="Ø"/>
            </a:pPr>
            <a:r>
              <a:rPr lang="en-US" sz="2800" dirty="0">
                <a:solidFill>
                  <a:schemeClr val="tx1"/>
                </a:solidFill>
                <a:latin typeface="Calibri Light"/>
                <a:ea typeface="Arial" panose="020B0604020202020204" pitchFamily="34" charset="0"/>
                <a:cs typeface="Calibri Light"/>
              </a:rPr>
              <a:t>To deepen </a:t>
            </a:r>
            <a:r>
              <a:rPr lang="en-US" sz="2800" dirty="0">
                <a:solidFill>
                  <a:schemeClr val="tx1"/>
                </a:solidFill>
                <a:effectLst/>
                <a:latin typeface="Calibri Light"/>
                <a:ea typeface="Arial" panose="020B0604020202020204" pitchFamily="34" charset="0"/>
                <a:cs typeface="Calibri Light"/>
              </a:rPr>
              <a:t>understanding of systemic barriers &amp; structural challenges to eliminating health disparities in substance use disorder (SUD) access &amp; service delivery.</a:t>
            </a:r>
          </a:p>
          <a:p>
            <a:pPr marR="260985" algn="just">
              <a:spcBef>
                <a:spcPts val="0"/>
              </a:spcBef>
              <a:buFont typeface="Wingdings" pitchFamily="2" charset="2"/>
              <a:buChar char="Ø"/>
            </a:pPr>
            <a:endParaRPr lang="en-US" sz="2800" dirty="0">
              <a:solidFill>
                <a:schemeClr val="tx1"/>
              </a:solidFill>
              <a:effectLst/>
              <a:latin typeface="Calibri Light" panose="020F0302020204030204" pitchFamily="34" charset="0"/>
              <a:ea typeface="Arial" panose="020B0604020202020204" pitchFamily="34" charset="0"/>
              <a:cs typeface="Calibri Light" panose="020F0302020204030204" pitchFamily="34" charset="0"/>
            </a:endParaRPr>
          </a:p>
          <a:p>
            <a:pPr marL="0" indent="0">
              <a:buClr>
                <a:srgbClr val="90C226"/>
              </a:buClr>
              <a:buNone/>
            </a:pPr>
            <a:endParaRPr lang="en-US" sz="2400" dirty="0">
              <a:latin typeface="Calibri Light" panose="020F0302020204030204" pitchFamily="34" charset="0"/>
              <a:cs typeface="Calibri Light" panose="020F0302020204030204" pitchFamily="34" charset="0"/>
            </a:endParaRPr>
          </a:p>
        </p:txBody>
      </p:sp>
      <p:sp>
        <p:nvSpPr>
          <p:cNvPr id="4" name="TextBox 3">
            <a:extLst>
              <a:ext uri="{FF2B5EF4-FFF2-40B4-BE49-F238E27FC236}">
                <a16:creationId xmlns:a16="http://schemas.microsoft.com/office/drawing/2014/main" id="{BB326C3E-AC6B-C9E4-675B-4E8244B04DE2}"/>
              </a:ext>
            </a:extLst>
          </p:cNvPr>
          <p:cNvSpPr txBox="1"/>
          <p:nvPr/>
        </p:nvSpPr>
        <p:spPr>
          <a:xfrm>
            <a:off x="4874926" y="1718635"/>
            <a:ext cx="5295936" cy="4745915"/>
          </a:xfrm>
          <a:prstGeom prst="rect">
            <a:avLst/>
          </a:prstGeom>
          <a:noFill/>
        </p:spPr>
        <p:txBody>
          <a:bodyPr wrap="square" lIns="91440" tIns="45720" rIns="91440" bIns="45720" rtlCol="0" anchor="t">
            <a:spAutoFit/>
          </a:bodyPr>
          <a:lstStyle/>
          <a:p>
            <a:pPr>
              <a:lnSpc>
                <a:spcPct val="90000"/>
              </a:lnSpc>
              <a:spcBef>
                <a:spcPts val="1000"/>
              </a:spcBef>
              <a:defRPr/>
            </a:pPr>
            <a:r>
              <a:rPr kumimoji="0" lang="en-US" sz="3200" b="1" u="sng" strike="noStrike" kern="1200" cap="none" spc="0" normalizeH="0" baseline="0" noProof="0" dirty="0">
                <a:ln>
                  <a:noFill/>
                </a:ln>
                <a:effectLst/>
                <a:uLnTx/>
                <a:uFillTx/>
                <a:latin typeface="Calibri"/>
                <a:cs typeface="Calibri"/>
              </a:rPr>
              <a:t>Learning Collaborative</a:t>
            </a:r>
            <a:r>
              <a:rPr lang="en-US" sz="3200" b="1" u="sng" dirty="0">
                <a:latin typeface="Calibri"/>
                <a:cs typeface="Calibri"/>
              </a:rPr>
              <a:t> (Pilot):</a:t>
            </a:r>
            <a:endParaRPr lang="en-US" sz="3200" b="1" u="sng" strike="noStrike" kern="1200" cap="none" spc="0" normalizeH="0" baseline="0" noProof="0" dirty="0">
              <a:ln>
                <a:noFill/>
              </a:ln>
              <a:effectLst/>
              <a:uLnTx/>
              <a:uFillTx/>
              <a:latin typeface="Calibri"/>
              <a:cs typeface="Calibri"/>
            </a:endParaRPr>
          </a:p>
          <a:p>
            <a:pPr marR="260985">
              <a:lnSpc>
                <a:spcPct val="90000"/>
              </a:lnSpc>
              <a:defRPr/>
            </a:pPr>
            <a:r>
              <a:rPr lang="en-US" sz="3200" dirty="0">
                <a:latin typeface="Calibri Light"/>
                <a:ea typeface="Arial" panose="020B0604020202020204" pitchFamily="34" charset="0"/>
                <a:cs typeface="Calibri Light"/>
              </a:rPr>
              <a:t>  </a:t>
            </a:r>
            <a:endParaRPr lang="en-US" sz="3200" u="none" strike="noStrike" kern="1200" cap="none" spc="0" normalizeH="0" baseline="0" noProof="0" dirty="0">
              <a:ln>
                <a:noFill/>
              </a:ln>
              <a:effectLst/>
              <a:uLnTx/>
              <a:uFillTx/>
              <a:latin typeface="Calibri Light"/>
              <a:ea typeface="Arial" panose="020B0604020202020204" pitchFamily="34" charset="0"/>
              <a:cs typeface="Calibri Light"/>
            </a:endParaRPr>
          </a:p>
          <a:p>
            <a:pPr marL="342900" marR="260985" indent="-342900">
              <a:lnSpc>
                <a:spcPct val="90000"/>
              </a:lnSpc>
              <a:buFont typeface="Wingdings" pitchFamily="2" charset="2"/>
              <a:buChar char="Ø"/>
              <a:defRPr/>
            </a:pPr>
            <a:r>
              <a:rPr lang="en-US" sz="2800" dirty="0">
                <a:latin typeface="Calibri Light"/>
                <a:ea typeface="Arial" panose="020B0604020202020204" pitchFamily="34" charset="0"/>
                <a:cs typeface="Calibri Light"/>
              </a:rPr>
              <a:t>A cohort of providers will examine their own data and will work with each other to apply data, community input &amp; best practices to inform action</a:t>
            </a:r>
            <a:r>
              <a:rPr kumimoji="0" lang="en-US" sz="2800" u="none" strike="noStrike" kern="1200" cap="none" spc="0" normalizeH="0" baseline="0" noProof="0" dirty="0">
                <a:ln>
                  <a:noFill/>
                </a:ln>
                <a:effectLst/>
                <a:uLnTx/>
                <a:uFillTx/>
                <a:latin typeface="Calibri Light"/>
                <a:ea typeface="Arial" panose="020B0604020202020204" pitchFamily="34" charset="0"/>
                <a:cs typeface="Calibri Light"/>
              </a:rPr>
              <a:t> plans to improve access to</a:t>
            </a:r>
            <a:r>
              <a:rPr kumimoji="0" lang="en-US" sz="2800" u="none" strike="noStrike" kern="1200" cap="none" spc="0" normalizeH="0" noProof="0" dirty="0">
                <a:ln>
                  <a:noFill/>
                </a:ln>
                <a:effectLst/>
                <a:uLnTx/>
                <a:uFillTx/>
                <a:latin typeface="Calibri Light"/>
                <a:ea typeface="Arial" panose="020B0604020202020204" pitchFamily="34" charset="0"/>
                <a:cs typeface="Calibri Light"/>
              </a:rPr>
              <a:t> quality care and to reduce overdose deaths.</a:t>
            </a:r>
            <a:endParaRPr lang="en-US" sz="2800" u="none" strike="noStrike" kern="1200" cap="none" spc="0" normalizeH="0" baseline="0" noProof="0">
              <a:ln>
                <a:noFill/>
              </a:ln>
              <a:effectLst/>
              <a:uLnTx/>
              <a:uFillTx/>
              <a:latin typeface="Calibri Light"/>
              <a:ea typeface="Arial" panose="020B0604020202020204" pitchFamily="34" charset="0"/>
              <a:cs typeface="Calibri Light"/>
            </a:endParaRPr>
          </a:p>
          <a:p>
            <a:pPr marR="260985" lvl="0" algn="l" defTabSz="914400" rtl="0" eaLnBrk="1" fontAlgn="auto" latinLnBrk="0" hangingPunct="1">
              <a:lnSpc>
                <a:spcPct val="90000"/>
              </a:lnSpc>
              <a:spcBef>
                <a:spcPts val="0"/>
              </a:spcBef>
              <a:spcAft>
                <a:spcPts val="0"/>
              </a:spcAft>
              <a:buClrTx/>
              <a:buSzTx/>
              <a:tabLst/>
              <a:defRPr/>
            </a:pPr>
            <a:endParaRPr lang="en-US" sz="2800" u="none" strike="noStrike" kern="1200" cap="none" spc="0" normalizeH="0" baseline="0" noProof="0" dirty="0">
              <a:ln>
                <a:noFill/>
              </a:ln>
              <a:effectLst/>
              <a:uLnTx/>
              <a:uFillTx/>
              <a:latin typeface="Calibri Light" panose="020F0302020204030204" pitchFamily="34" charset="0"/>
              <a:ea typeface="Arial" panose="020B0604020202020204" pitchFamily="34" charset="0"/>
              <a:cs typeface="Calibri Light" panose="020F0302020204030204" pitchFamily="34" charset="0"/>
            </a:endParaRPr>
          </a:p>
          <a:p>
            <a:pPr lvl="0" algn="l" defTabSz="914400" rtl="0" eaLnBrk="1" fontAlgn="auto" latinLnBrk="0" hangingPunct="1">
              <a:spcBef>
                <a:spcPts val="0"/>
              </a:spcBef>
              <a:spcAft>
                <a:spcPts val="0"/>
              </a:spcAft>
              <a:buClrTx/>
              <a:buSzTx/>
              <a:tabLst/>
              <a:defRPr/>
            </a:pPr>
            <a:endParaRPr lang="en-US" dirty="0"/>
          </a:p>
        </p:txBody>
      </p:sp>
      <p:pic>
        <p:nvPicPr>
          <p:cNvPr id="6" name="Picture 5" descr="Logo&#10;&#10;Description automatically generated">
            <a:extLst>
              <a:ext uri="{FF2B5EF4-FFF2-40B4-BE49-F238E27FC236}">
                <a16:creationId xmlns:a16="http://schemas.microsoft.com/office/drawing/2014/main" id="{D27DCCE4-AA02-7B55-0F06-14536F7213A2}"/>
              </a:ext>
            </a:extLst>
          </p:cNvPr>
          <p:cNvPicPr>
            <a:picLocks noChangeAspect="1"/>
          </p:cNvPicPr>
          <p:nvPr/>
        </p:nvPicPr>
        <p:blipFill>
          <a:blip r:embed="rId2"/>
          <a:stretch>
            <a:fillRect/>
          </a:stretch>
        </p:blipFill>
        <p:spPr>
          <a:xfrm>
            <a:off x="739515" y="6225813"/>
            <a:ext cx="1519003" cy="477392"/>
          </a:xfrm>
          <a:prstGeom prst="rect">
            <a:avLst/>
          </a:prstGeom>
        </p:spPr>
      </p:pic>
      <p:sp>
        <p:nvSpPr>
          <p:cNvPr id="8" name="TextBox 7">
            <a:extLst>
              <a:ext uri="{FF2B5EF4-FFF2-40B4-BE49-F238E27FC236}">
                <a16:creationId xmlns:a16="http://schemas.microsoft.com/office/drawing/2014/main" id="{4D2C2E25-9C6C-99E2-7FB7-ECF89C65664F}"/>
              </a:ext>
            </a:extLst>
          </p:cNvPr>
          <p:cNvSpPr txBox="1"/>
          <p:nvPr/>
        </p:nvSpPr>
        <p:spPr>
          <a:xfrm>
            <a:off x="6305078" y="6418433"/>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dirty="0">
                <a:solidFill>
                  <a:srgbClr val="919E39"/>
                </a:solidFill>
                <a:latin typeface="Garamond"/>
              </a:rPr>
              <a:t>www.midstatehealthnetwork.org</a:t>
            </a:r>
            <a:r>
              <a:rPr lang="en-US" sz="1200" dirty="0">
                <a:latin typeface="Garamond"/>
              </a:rPr>
              <a:t>​</a:t>
            </a:r>
            <a:endParaRPr lang="en-US" sz="1200" dirty="0"/>
          </a:p>
        </p:txBody>
      </p:sp>
    </p:spTree>
    <p:extLst>
      <p:ext uri="{BB962C8B-B14F-4D97-AF65-F5344CB8AC3E}">
        <p14:creationId xmlns:p14="http://schemas.microsoft.com/office/powerpoint/2010/main" val="528295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E90D8-E3C4-CF4F-2B4C-1AD6E33112A7}"/>
              </a:ext>
            </a:extLst>
          </p:cNvPr>
          <p:cNvSpPr>
            <a:spLocks noGrp="1"/>
          </p:cNvSpPr>
          <p:nvPr>
            <p:ph type="title"/>
          </p:nvPr>
        </p:nvSpPr>
        <p:spPr>
          <a:xfrm>
            <a:off x="363616" y="153167"/>
            <a:ext cx="8610600" cy="1293028"/>
          </a:xfrm>
        </p:spPr>
        <p:txBody>
          <a:bodyPr>
            <a:normAutofit/>
          </a:bodyPr>
          <a:lstStyle/>
          <a:p>
            <a:pPr algn="ctr"/>
            <a:r>
              <a:rPr lang="en-US" sz="4400" b="1" dirty="0">
                <a:solidFill>
                  <a:schemeClr val="accent2">
                    <a:lumMod val="60000"/>
                    <a:lumOff val="40000"/>
                  </a:schemeClr>
                </a:solidFill>
                <a:latin typeface="Calibri Light"/>
                <a:cs typeface="Calibri Light"/>
              </a:rPr>
              <a:t>Defining Success</a:t>
            </a:r>
          </a:p>
        </p:txBody>
      </p:sp>
      <p:sp>
        <p:nvSpPr>
          <p:cNvPr id="3" name="Content Placeholder 2">
            <a:extLst>
              <a:ext uri="{FF2B5EF4-FFF2-40B4-BE49-F238E27FC236}">
                <a16:creationId xmlns:a16="http://schemas.microsoft.com/office/drawing/2014/main" id="{FD1F1EE2-9539-69DB-B46B-22C61F11C737}"/>
              </a:ext>
            </a:extLst>
          </p:cNvPr>
          <p:cNvSpPr>
            <a:spLocks noGrp="1"/>
          </p:cNvSpPr>
          <p:nvPr>
            <p:ph idx="1"/>
          </p:nvPr>
        </p:nvSpPr>
        <p:spPr>
          <a:xfrm>
            <a:off x="363616" y="1097280"/>
            <a:ext cx="8464154" cy="5036401"/>
          </a:xfrm>
        </p:spPr>
        <p:txBody>
          <a:bodyPr vert="horz" lIns="91440" tIns="45720" rIns="91440" bIns="45720" rtlCol="0" anchor="t">
            <a:normAutofit/>
          </a:bodyPr>
          <a:lstStyle/>
          <a:p>
            <a:pPr marR="260985">
              <a:spcBef>
                <a:spcPts val="0"/>
              </a:spcBef>
              <a:buFont typeface="+mj-lt"/>
              <a:buAutoNum type="arabicPeriod"/>
            </a:pPr>
            <a:r>
              <a:rPr lang="en-US" sz="2800" dirty="0">
                <a:latin typeface="Calibri Light"/>
                <a:ea typeface="Arial" panose="020B0604020202020204" pitchFamily="34" charset="0"/>
                <a:cs typeface="Calibri Light"/>
              </a:rPr>
              <a:t>Widespread attendance for Lecture Series </a:t>
            </a:r>
            <a:endParaRPr lang="en-US" sz="2800" dirty="0">
              <a:latin typeface="Calibri Light"/>
              <a:cs typeface="Calibri Light"/>
            </a:endParaRPr>
          </a:p>
          <a:p>
            <a:pPr marR="260985">
              <a:spcBef>
                <a:spcPts val="0"/>
              </a:spcBef>
              <a:buAutoNum type="arabicPeriod"/>
            </a:pPr>
            <a:r>
              <a:rPr lang="en-US" sz="2800" dirty="0">
                <a:latin typeface="Calibri Light"/>
                <a:ea typeface="Arial" panose="020B0604020202020204" pitchFamily="34" charset="0"/>
                <a:cs typeface="Calibri Light"/>
              </a:rPr>
              <a:t>Learning Collaborative</a:t>
            </a:r>
            <a:r>
              <a:rPr lang="en-US" sz="2800" dirty="0">
                <a:effectLst/>
                <a:latin typeface="Calibri Light"/>
                <a:ea typeface="Arial" panose="020B0604020202020204" pitchFamily="34" charset="0"/>
                <a:cs typeface="Calibri Light"/>
              </a:rPr>
              <a:t> (LC) </a:t>
            </a:r>
            <a:r>
              <a:rPr lang="en-US" sz="2800" dirty="0">
                <a:latin typeface="Calibri Light"/>
                <a:ea typeface="Arial" panose="020B0604020202020204" pitchFamily="34" charset="0"/>
                <a:cs typeface="Calibri Light"/>
              </a:rPr>
              <a:t>participants have action teams &amp; action plans informed by data &amp; community input</a:t>
            </a:r>
            <a:endParaRPr lang="en-US" dirty="0"/>
          </a:p>
          <a:p>
            <a:pPr marR="260985">
              <a:spcBef>
                <a:spcPts val="0"/>
              </a:spcBef>
              <a:buFont typeface="+mj-lt"/>
              <a:buAutoNum type="arabicPeriod"/>
            </a:pPr>
            <a:r>
              <a:rPr lang="en-US" sz="2800" dirty="0">
                <a:latin typeface="Calibri Light"/>
                <a:ea typeface="Arial" panose="020B0604020202020204" pitchFamily="34" charset="0"/>
                <a:cs typeface="Calibri Light"/>
              </a:rPr>
              <a:t>Action plans are implemented with</a:t>
            </a:r>
            <a:r>
              <a:rPr lang="en-US" sz="2800" dirty="0">
                <a:effectLst/>
                <a:latin typeface="Calibri Light"/>
                <a:ea typeface="Arial" panose="020B0604020202020204" pitchFamily="34" charset="0"/>
                <a:cs typeface="Calibri Light"/>
              </a:rPr>
              <a:t> interventions and/or </a:t>
            </a:r>
            <a:r>
              <a:rPr lang="en-US" sz="2800" dirty="0">
                <a:latin typeface="Calibri Light"/>
                <a:ea typeface="Arial" panose="020B0604020202020204" pitchFamily="34" charset="0"/>
                <a:cs typeface="Calibri Light"/>
              </a:rPr>
              <a:t>improvements</a:t>
            </a:r>
            <a:r>
              <a:rPr lang="en-US" sz="2800" dirty="0">
                <a:effectLst/>
                <a:latin typeface="Calibri Light"/>
                <a:ea typeface="Arial" panose="020B0604020202020204" pitchFamily="34" charset="0"/>
                <a:cs typeface="Calibri Light"/>
              </a:rPr>
              <a:t> to policy &amp; practice</a:t>
            </a:r>
            <a:r>
              <a:rPr lang="en-US" sz="2800" dirty="0">
                <a:latin typeface="Calibri Light"/>
                <a:ea typeface="Arial" panose="020B0604020202020204" pitchFamily="34" charset="0"/>
                <a:cs typeface="Calibri Light"/>
              </a:rPr>
              <a:t>s to reduce overdose death disparities</a:t>
            </a:r>
          </a:p>
          <a:p>
            <a:pPr marL="342900" marR="260985" lvl="0" indent="-342900">
              <a:spcBef>
                <a:spcPts val="0"/>
              </a:spcBef>
              <a:spcAft>
                <a:spcPts val="0"/>
              </a:spcAft>
              <a:buFont typeface="+mj-lt"/>
              <a:buAutoNum type="arabicPeriod"/>
            </a:pPr>
            <a:r>
              <a:rPr lang="en-US" sz="2800" dirty="0">
                <a:latin typeface="Calibri Light" panose="020F0302020204030204" pitchFamily="34" charset="0"/>
                <a:ea typeface="Arial" panose="020B0604020202020204" pitchFamily="34" charset="0"/>
                <a:cs typeface="Calibri Light" panose="020F0302020204030204" pitchFamily="34" charset="0"/>
              </a:rPr>
              <a:t>Evidence of declining disparities</a:t>
            </a:r>
            <a:endParaRPr lang="en-US" sz="2800" dirty="0">
              <a:effectLst/>
              <a:latin typeface="Calibri Light" panose="020F0302020204030204" pitchFamily="34" charset="0"/>
              <a:ea typeface="Arial" panose="020B0604020202020204" pitchFamily="34" charset="0"/>
              <a:cs typeface="Calibri Light" panose="020F0302020204030204" pitchFamily="34" charset="0"/>
            </a:endParaRPr>
          </a:p>
          <a:p>
            <a:pPr marR="260985">
              <a:spcBef>
                <a:spcPts val="0"/>
              </a:spcBef>
              <a:buFont typeface="+mj-lt"/>
              <a:buAutoNum type="arabicPeriod"/>
            </a:pPr>
            <a:r>
              <a:rPr lang="en-US" sz="2800" dirty="0">
                <a:effectLst/>
                <a:latin typeface="Calibri Light"/>
                <a:ea typeface="Arial" panose="020B0604020202020204" pitchFamily="34" charset="0"/>
                <a:cs typeface="Calibri Light"/>
              </a:rPr>
              <a:t>Creation of a model for broad regional &amp; statewide</a:t>
            </a:r>
            <a:r>
              <a:rPr lang="en-US" sz="2800" dirty="0">
                <a:latin typeface="Calibri Light"/>
                <a:ea typeface="Arial" panose="020B0604020202020204" pitchFamily="34" charset="0"/>
                <a:cs typeface="Calibri Light"/>
              </a:rPr>
              <a:t> (national?) </a:t>
            </a:r>
            <a:r>
              <a:rPr lang="en-US" sz="2800" dirty="0">
                <a:effectLst/>
                <a:latin typeface="Calibri Light"/>
                <a:ea typeface="Arial" panose="020B0604020202020204" pitchFamily="34" charset="0"/>
                <a:cs typeface="Calibri Light"/>
              </a:rPr>
              <a:t>change</a:t>
            </a:r>
          </a:p>
          <a:p>
            <a:endParaRPr lang="en-US" dirty="0"/>
          </a:p>
        </p:txBody>
      </p:sp>
      <p:pic>
        <p:nvPicPr>
          <p:cNvPr id="4" name="Picture 3">
            <a:extLst>
              <a:ext uri="{FF2B5EF4-FFF2-40B4-BE49-F238E27FC236}">
                <a16:creationId xmlns:a16="http://schemas.microsoft.com/office/drawing/2014/main" id="{B26AA296-31AC-7A15-497D-AA87E6D5A9D5}"/>
              </a:ext>
            </a:extLst>
          </p:cNvPr>
          <p:cNvPicPr>
            <a:picLocks noChangeAspect="1"/>
          </p:cNvPicPr>
          <p:nvPr/>
        </p:nvPicPr>
        <p:blipFill>
          <a:blip r:embed="rId2"/>
          <a:stretch>
            <a:fillRect/>
          </a:stretch>
        </p:blipFill>
        <p:spPr>
          <a:xfrm>
            <a:off x="8572500" y="2550414"/>
            <a:ext cx="3619500" cy="2914524"/>
          </a:xfrm>
          <a:prstGeom prst="rect">
            <a:avLst/>
          </a:prstGeom>
        </p:spPr>
      </p:pic>
      <p:pic>
        <p:nvPicPr>
          <p:cNvPr id="6" name="Picture 5" descr="Logo&#10;&#10;Description automatically generated">
            <a:extLst>
              <a:ext uri="{FF2B5EF4-FFF2-40B4-BE49-F238E27FC236}">
                <a16:creationId xmlns:a16="http://schemas.microsoft.com/office/drawing/2014/main" id="{09C9D1D7-8CB6-5695-F321-9144DA233452}"/>
              </a:ext>
            </a:extLst>
          </p:cNvPr>
          <p:cNvPicPr>
            <a:picLocks noChangeAspect="1"/>
          </p:cNvPicPr>
          <p:nvPr/>
        </p:nvPicPr>
        <p:blipFill>
          <a:blip r:embed="rId3"/>
          <a:stretch>
            <a:fillRect/>
          </a:stretch>
        </p:blipFill>
        <p:spPr>
          <a:xfrm>
            <a:off x="739515" y="6225813"/>
            <a:ext cx="1519003" cy="477392"/>
          </a:xfrm>
          <a:prstGeom prst="rect">
            <a:avLst/>
          </a:prstGeom>
        </p:spPr>
      </p:pic>
      <p:sp>
        <p:nvSpPr>
          <p:cNvPr id="8" name="TextBox 7">
            <a:extLst>
              <a:ext uri="{FF2B5EF4-FFF2-40B4-BE49-F238E27FC236}">
                <a16:creationId xmlns:a16="http://schemas.microsoft.com/office/drawing/2014/main" id="{52A78068-F1AD-0546-C2A5-08146B3D2C2B}"/>
              </a:ext>
            </a:extLst>
          </p:cNvPr>
          <p:cNvSpPr txBox="1"/>
          <p:nvPr/>
        </p:nvSpPr>
        <p:spPr>
          <a:xfrm>
            <a:off x="6487706" y="6462515"/>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dirty="0">
                <a:solidFill>
                  <a:srgbClr val="919E39"/>
                </a:solidFill>
                <a:latin typeface="Garamond"/>
              </a:rPr>
              <a:t>www.midstatehealthnetwork.org</a:t>
            </a:r>
            <a:r>
              <a:rPr lang="en-US" sz="1200" dirty="0">
                <a:latin typeface="Garamond"/>
              </a:rPr>
              <a:t>​</a:t>
            </a:r>
            <a:endParaRPr lang="en-US" sz="1200" dirty="0"/>
          </a:p>
        </p:txBody>
      </p:sp>
    </p:spTree>
    <p:extLst>
      <p:ext uri="{BB962C8B-B14F-4D97-AF65-F5344CB8AC3E}">
        <p14:creationId xmlns:p14="http://schemas.microsoft.com/office/powerpoint/2010/main" val="3882712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9E0AB-7B6E-A54C-9BA3-8C8498B3254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76E9D4C-26F8-F508-94BA-838401EDBF34}"/>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59F5C7F5-4294-6DD9-C957-F82BA1E9C0D2}"/>
              </a:ext>
            </a:extLst>
          </p:cNvPr>
          <p:cNvPicPr>
            <a:picLocks noChangeAspect="1"/>
          </p:cNvPicPr>
          <p:nvPr/>
        </p:nvPicPr>
        <p:blipFill>
          <a:blip r:embed="rId2"/>
          <a:stretch>
            <a:fillRect/>
          </a:stretch>
        </p:blipFill>
        <p:spPr>
          <a:xfrm>
            <a:off x="-174378" y="6299"/>
            <a:ext cx="12297105" cy="7028032"/>
          </a:xfrm>
          <a:prstGeom prst="rect">
            <a:avLst/>
          </a:prstGeom>
        </p:spPr>
      </p:pic>
      <p:pic>
        <p:nvPicPr>
          <p:cNvPr id="6" name="Picture 5" descr="Logo&#10;&#10;Description automatically generated">
            <a:extLst>
              <a:ext uri="{FF2B5EF4-FFF2-40B4-BE49-F238E27FC236}">
                <a16:creationId xmlns:a16="http://schemas.microsoft.com/office/drawing/2014/main" id="{992AD99D-D842-A6F0-5C79-4ED11FEB3CBA}"/>
              </a:ext>
            </a:extLst>
          </p:cNvPr>
          <p:cNvPicPr>
            <a:picLocks noChangeAspect="1"/>
          </p:cNvPicPr>
          <p:nvPr/>
        </p:nvPicPr>
        <p:blipFill>
          <a:blip r:embed="rId3"/>
          <a:stretch>
            <a:fillRect/>
          </a:stretch>
        </p:blipFill>
        <p:spPr>
          <a:xfrm>
            <a:off x="338904" y="6344065"/>
            <a:ext cx="1341179" cy="425454"/>
          </a:xfrm>
          <a:prstGeom prst="rect">
            <a:avLst/>
          </a:prstGeom>
        </p:spPr>
      </p:pic>
      <p:sp>
        <p:nvSpPr>
          <p:cNvPr id="5" name="TextBox 4">
            <a:extLst>
              <a:ext uri="{FF2B5EF4-FFF2-40B4-BE49-F238E27FC236}">
                <a16:creationId xmlns:a16="http://schemas.microsoft.com/office/drawing/2014/main" id="{CE667B34-7B4E-2387-E772-A5C7BB9B2315}"/>
              </a:ext>
            </a:extLst>
          </p:cNvPr>
          <p:cNvSpPr txBox="1"/>
          <p:nvPr/>
        </p:nvSpPr>
        <p:spPr>
          <a:xfrm>
            <a:off x="6601061" y="6494003"/>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dirty="0">
                <a:solidFill>
                  <a:srgbClr val="919E39"/>
                </a:solidFill>
                <a:latin typeface="Garamond"/>
              </a:rPr>
              <a:t>www.midstatehealthnetwork.org</a:t>
            </a:r>
            <a:r>
              <a:rPr lang="en-US" sz="1200" dirty="0">
                <a:latin typeface="Garamond"/>
              </a:rPr>
              <a:t>​</a:t>
            </a:r>
            <a:endParaRPr lang="en-US" sz="1200" dirty="0"/>
          </a:p>
        </p:txBody>
      </p:sp>
    </p:spTree>
    <p:extLst>
      <p:ext uri="{BB962C8B-B14F-4D97-AF65-F5344CB8AC3E}">
        <p14:creationId xmlns:p14="http://schemas.microsoft.com/office/powerpoint/2010/main" val="41740478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AA5B2-88E9-6EA2-FA24-F3A2E138E7C6}"/>
              </a:ext>
            </a:extLst>
          </p:cNvPr>
          <p:cNvSpPr>
            <a:spLocks noGrp="1"/>
          </p:cNvSpPr>
          <p:nvPr>
            <p:ph type="title"/>
          </p:nvPr>
        </p:nvSpPr>
        <p:spPr>
          <a:xfrm>
            <a:off x="1212357" y="829773"/>
            <a:ext cx="8596668" cy="2785960"/>
          </a:xfrm>
        </p:spPr>
        <p:txBody>
          <a:bodyPr/>
          <a:lstStyle/>
          <a:p>
            <a:pPr algn="ctr"/>
            <a:r>
              <a:rPr lang="en-US" dirty="0">
                <a:solidFill>
                  <a:srgbClr val="919E39"/>
                </a:solidFill>
              </a:rPr>
              <a:t>SOR Grant FY22 Activity Report</a:t>
            </a:r>
          </a:p>
        </p:txBody>
      </p:sp>
      <p:sp>
        <p:nvSpPr>
          <p:cNvPr id="3" name="Text Placeholder 2">
            <a:extLst>
              <a:ext uri="{FF2B5EF4-FFF2-40B4-BE49-F238E27FC236}">
                <a16:creationId xmlns:a16="http://schemas.microsoft.com/office/drawing/2014/main" id="{24AC0360-3D72-6ADC-CB06-C73C1BA21039}"/>
              </a:ext>
            </a:extLst>
          </p:cNvPr>
          <p:cNvSpPr>
            <a:spLocks noGrp="1"/>
          </p:cNvSpPr>
          <p:nvPr>
            <p:ph type="body" idx="1"/>
          </p:nvPr>
        </p:nvSpPr>
        <p:spPr/>
        <p:txBody>
          <a:bodyPr>
            <a:normAutofit/>
          </a:bodyPr>
          <a:lstStyle/>
          <a:p>
            <a:pPr algn="ctr"/>
            <a:r>
              <a:rPr lang="en-US" sz="2800" dirty="0"/>
              <a:t>Heather English, </a:t>
            </a:r>
            <a:r>
              <a:rPr lang="en-US" sz="2800" i="1" dirty="0"/>
              <a:t>Grant Coordinator</a:t>
            </a:r>
          </a:p>
        </p:txBody>
      </p:sp>
      <p:grpSp>
        <p:nvGrpSpPr>
          <p:cNvPr id="9" name="Group 8">
            <a:extLst>
              <a:ext uri="{FF2B5EF4-FFF2-40B4-BE49-F238E27FC236}">
                <a16:creationId xmlns:a16="http://schemas.microsoft.com/office/drawing/2014/main" id="{B3281A40-01EB-9C88-5E8A-957F4F5FFB95}"/>
              </a:ext>
            </a:extLst>
          </p:cNvPr>
          <p:cNvGrpSpPr/>
          <p:nvPr/>
        </p:nvGrpSpPr>
        <p:grpSpPr>
          <a:xfrm>
            <a:off x="739515" y="6225813"/>
            <a:ext cx="8307986" cy="547861"/>
            <a:chOff x="739515" y="6225813"/>
            <a:chExt cx="8307986" cy="547861"/>
          </a:xfrm>
        </p:grpSpPr>
        <p:pic>
          <p:nvPicPr>
            <p:cNvPr id="7" name="Picture 6" descr="Logo&#10;&#10;Description automatically generated">
              <a:extLst>
                <a:ext uri="{FF2B5EF4-FFF2-40B4-BE49-F238E27FC236}">
                  <a16:creationId xmlns:a16="http://schemas.microsoft.com/office/drawing/2014/main" id="{2287399F-354D-4403-5B9E-BA8AD0A33D54}"/>
                </a:ext>
              </a:extLst>
            </p:cNvPr>
            <p:cNvPicPr>
              <a:picLocks noChangeAspect="1"/>
            </p:cNvPicPr>
            <p:nvPr/>
          </p:nvPicPr>
          <p:blipFill>
            <a:blip r:embed="rId2"/>
            <a:stretch>
              <a:fillRect/>
            </a:stretch>
          </p:blipFill>
          <p:spPr>
            <a:xfrm>
              <a:off x="739515" y="6225813"/>
              <a:ext cx="1519003" cy="477392"/>
            </a:xfrm>
            <a:prstGeom prst="rect">
              <a:avLst/>
            </a:prstGeom>
          </p:spPr>
        </p:pic>
        <p:sp>
          <p:nvSpPr>
            <p:cNvPr id="8" name="TextBox 7">
              <a:extLst>
                <a:ext uri="{FF2B5EF4-FFF2-40B4-BE49-F238E27FC236}">
                  <a16:creationId xmlns:a16="http://schemas.microsoft.com/office/drawing/2014/main" id="{89C2032F-ECA4-C0E0-554A-89979FDA137F}"/>
                </a:ext>
              </a:extLst>
            </p:cNvPr>
            <p:cNvSpPr txBox="1"/>
            <p:nvPr/>
          </p:nvSpPr>
          <p:spPr>
            <a:xfrm>
              <a:off x="6249650" y="6496675"/>
              <a:ext cx="279785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200" b="1" dirty="0">
                  <a:solidFill>
                    <a:srgbClr val="919E39"/>
                  </a:solidFill>
                  <a:latin typeface="Garamond"/>
                </a:rPr>
                <a:t>www.midstatehealthnetwork.org</a:t>
              </a:r>
              <a:endParaRPr lang="en-US" b="1">
                <a:latin typeface="Garamond"/>
              </a:endParaRPr>
            </a:p>
          </p:txBody>
        </p:sp>
      </p:grpSp>
    </p:spTree>
    <p:extLst>
      <p:ext uri="{BB962C8B-B14F-4D97-AF65-F5344CB8AC3E}">
        <p14:creationId xmlns:p14="http://schemas.microsoft.com/office/powerpoint/2010/main" val="4375321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276F5-0001-E12B-F70B-24CE2D88F75D}"/>
              </a:ext>
            </a:extLst>
          </p:cNvPr>
          <p:cNvSpPr>
            <a:spLocks noGrp="1"/>
          </p:cNvSpPr>
          <p:nvPr>
            <p:ph type="title"/>
          </p:nvPr>
        </p:nvSpPr>
        <p:spPr>
          <a:xfrm>
            <a:off x="739515" y="508699"/>
            <a:ext cx="8596668" cy="729531"/>
          </a:xfrm>
        </p:spPr>
        <p:txBody>
          <a:bodyPr>
            <a:normAutofit/>
          </a:bodyPr>
          <a:lstStyle/>
          <a:p>
            <a:pPr algn="ctr"/>
            <a:r>
              <a:rPr lang="en-US" dirty="0">
                <a:solidFill>
                  <a:srgbClr val="919E39"/>
                </a:solidFill>
              </a:rPr>
              <a:t>FY24-25 Strategic Planning</a:t>
            </a:r>
            <a:endParaRPr lang="en-US" dirty="0"/>
          </a:p>
        </p:txBody>
      </p:sp>
      <p:sp>
        <p:nvSpPr>
          <p:cNvPr id="3" name="Text Placeholder 2">
            <a:extLst>
              <a:ext uri="{FF2B5EF4-FFF2-40B4-BE49-F238E27FC236}">
                <a16:creationId xmlns:a16="http://schemas.microsoft.com/office/drawing/2014/main" id="{C866133E-E966-CE78-32C5-27614AC46DCA}"/>
              </a:ext>
            </a:extLst>
          </p:cNvPr>
          <p:cNvSpPr>
            <a:spLocks noGrp="1"/>
          </p:cNvSpPr>
          <p:nvPr>
            <p:ph type="body" idx="1"/>
          </p:nvPr>
        </p:nvSpPr>
        <p:spPr>
          <a:xfrm>
            <a:off x="917032" y="1269343"/>
            <a:ext cx="8596668" cy="860400"/>
          </a:xfrm>
        </p:spPr>
        <p:txBody>
          <a:bodyPr/>
          <a:lstStyle/>
          <a:p>
            <a:pPr algn="ctr"/>
            <a:r>
              <a:rPr lang="en-US" sz="2800" dirty="0"/>
              <a:t>Joe Sedlock, </a:t>
            </a:r>
            <a:r>
              <a:rPr lang="en-US" sz="2800" i="1" dirty="0"/>
              <a:t>Chief Executive Officer</a:t>
            </a:r>
            <a:endParaRPr lang="en-US" sz="2800" dirty="0"/>
          </a:p>
        </p:txBody>
      </p:sp>
      <p:grpSp>
        <p:nvGrpSpPr>
          <p:cNvPr id="9" name="Group 8">
            <a:extLst>
              <a:ext uri="{FF2B5EF4-FFF2-40B4-BE49-F238E27FC236}">
                <a16:creationId xmlns:a16="http://schemas.microsoft.com/office/drawing/2014/main" id="{5297A09B-A4E7-294B-45F3-26EDB003A3AB}"/>
              </a:ext>
            </a:extLst>
          </p:cNvPr>
          <p:cNvGrpSpPr/>
          <p:nvPr/>
        </p:nvGrpSpPr>
        <p:grpSpPr>
          <a:xfrm>
            <a:off x="739515" y="6225813"/>
            <a:ext cx="8307986" cy="547861"/>
            <a:chOff x="739515" y="6225813"/>
            <a:chExt cx="8307986" cy="547861"/>
          </a:xfrm>
        </p:grpSpPr>
        <p:pic>
          <p:nvPicPr>
            <p:cNvPr id="7" name="Picture 6" descr="Logo&#10;&#10;Description automatically generated">
              <a:extLst>
                <a:ext uri="{FF2B5EF4-FFF2-40B4-BE49-F238E27FC236}">
                  <a16:creationId xmlns:a16="http://schemas.microsoft.com/office/drawing/2014/main" id="{ED86DED9-E055-0DCF-7525-41799AD23481}"/>
                </a:ext>
              </a:extLst>
            </p:cNvPr>
            <p:cNvPicPr>
              <a:picLocks noChangeAspect="1"/>
            </p:cNvPicPr>
            <p:nvPr/>
          </p:nvPicPr>
          <p:blipFill>
            <a:blip r:embed="rId2"/>
            <a:stretch>
              <a:fillRect/>
            </a:stretch>
          </p:blipFill>
          <p:spPr>
            <a:xfrm>
              <a:off x="739515" y="6225813"/>
              <a:ext cx="1519003" cy="477392"/>
            </a:xfrm>
            <a:prstGeom prst="rect">
              <a:avLst/>
            </a:prstGeom>
          </p:spPr>
        </p:pic>
        <p:sp>
          <p:nvSpPr>
            <p:cNvPr id="8" name="TextBox 7">
              <a:extLst>
                <a:ext uri="{FF2B5EF4-FFF2-40B4-BE49-F238E27FC236}">
                  <a16:creationId xmlns:a16="http://schemas.microsoft.com/office/drawing/2014/main" id="{F1210F0A-75B0-B027-1BEA-5C7D9F14E052}"/>
                </a:ext>
              </a:extLst>
            </p:cNvPr>
            <p:cNvSpPr txBox="1"/>
            <p:nvPr/>
          </p:nvSpPr>
          <p:spPr>
            <a:xfrm>
              <a:off x="6249650" y="6496675"/>
              <a:ext cx="279785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200" b="1" dirty="0">
                  <a:solidFill>
                    <a:srgbClr val="919E39"/>
                  </a:solidFill>
                  <a:latin typeface="Garamond"/>
                </a:rPr>
                <a:t>www.midstatehealthnetwork.org</a:t>
              </a:r>
              <a:endParaRPr lang="en-US" b="1">
                <a:latin typeface="Garamond"/>
              </a:endParaRPr>
            </a:p>
          </p:txBody>
        </p:sp>
      </p:grpSp>
      <p:graphicFrame>
        <p:nvGraphicFramePr>
          <p:cNvPr id="14" name="Diagram 13">
            <a:extLst>
              <a:ext uri="{FF2B5EF4-FFF2-40B4-BE49-F238E27FC236}">
                <a16:creationId xmlns:a16="http://schemas.microsoft.com/office/drawing/2014/main" id="{7D09FA65-6FA8-0C12-AF4B-6F70C0E3A74A}"/>
              </a:ext>
            </a:extLst>
          </p:cNvPr>
          <p:cNvGraphicFramePr/>
          <p:nvPr>
            <p:extLst>
              <p:ext uri="{D42A27DB-BD31-4B8C-83A1-F6EECF244321}">
                <p14:modId xmlns:p14="http://schemas.microsoft.com/office/powerpoint/2010/main" val="2360563591"/>
              </p:ext>
            </p:extLst>
          </p:nvPr>
        </p:nvGraphicFramePr>
        <p:xfrm>
          <a:off x="2055136" y="1838950"/>
          <a:ext cx="6243320" cy="4657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Text Box 5">
            <a:extLst>
              <a:ext uri="{FF2B5EF4-FFF2-40B4-BE49-F238E27FC236}">
                <a16:creationId xmlns:a16="http://schemas.microsoft.com/office/drawing/2014/main" id="{99B3A743-778F-84C3-7289-B4B26E3C8245}"/>
              </a:ext>
            </a:extLst>
          </p:cNvPr>
          <p:cNvSpPr txBox="1">
            <a:spLocks noChangeArrowheads="1"/>
          </p:cNvSpPr>
          <p:nvPr/>
        </p:nvSpPr>
        <p:spPr bwMode="auto">
          <a:xfrm>
            <a:off x="3961724" y="6063288"/>
            <a:ext cx="4289425" cy="363537"/>
          </a:xfrm>
          <a:prstGeom prst="rect">
            <a:avLst/>
          </a:prstGeom>
          <a:solidFill>
            <a:srgbClr val="0D0D0D"/>
          </a:solidFill>
          <a:ln>
            <a:noFill/>
          </a:ln>
          <a:extLs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MSHN REGIONAL PRIORITIES AND GOALS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 name="Text Box 2">
            <a:extLst>
              <a:ext uri="{FF2B5EF4-FFF2-40B4-BE49-F238E27FC236}">
                <a16:creationId xmlns:a16="http://schemas.microsoft.com/office/drawing/2014/main" id="{DA21A9E6-51B2-454C-DF93-D85652333A9D}"/>
              </a:ext>
            </a:extLst>
          </p:cNvPr>
          <p:cNvSpPr txBox="1">
            <a:spLocks noChangeArrowheads="1"/>
          </p:cNvSpPr>
          <p:nvPr/>
        </p:nvSpPr>
        <p:spPr bwMode="auto">
          <a:xfrm>
            <a:off x="5960386" y="5167938"/>
            <a:ext cx="2335213" cy="558800"/>
          </a:xfrm>
          <a:prstGeom prst="rect">
            <a:avLst/>
          </a:prstGeom>
          <a:solidFill>
            <a:srgbClr val="C9C9C9"/>
          </a:solidFill>
          <a:ln>
            <a:noFill/>
          </a:ln>
          <a:extLs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400" b="0" i="0" u="none" strike="noStrike" cap="none" normalizeH="0" baseline="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MSHN ensures all persons have the same opportunities to be healthy, especially those who belong to socially disadvantaged or historically marginalized groups (health equity).</a:t>
            </a:r>
            <a:endParaRPr kumimoji="0" lang="en-US" altLang="en-US"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400" b="0" i="0" u="none" strike="noStrike" cap="none" normalizeH="0" baseline="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MSHN will utilize population health data to identify and reduce health disparities that exist in the region.</a:t>
            </a:r>
            <a:endParaRPr kumimoji="0" lang="en-US" altLang="en-US"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4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MSHN will ensure there is strong regional infrastructure for diversity, equity, and inclusion in all aspects of organizational responsibility and operations.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 name="Rectangle 12">
            <a:extLst>
              <a:ext uri="{FF2B5EF4-FFF2-40B4-BE49-F238E27FC236}">
                <a16:creationId xmlns:a16="http://schemas.microsoft.com/office/drawing/2014/main" id="{77E881C5-3E7C-3703-CC0E-216BDF87CBCE}"/>
              </a:ext>
            </a:extLst>
          </p:cNvPr>
          <p:cNvSpPr>
            <a:spLocks noChangeArrowheads="1"/>
          </p:cNvSpPr>
          <p:nvPr/>
        </p:nvSpPr>
        <p:spPr bwMode="auto">
          <a:xfrm>
            <a:off x="2055136" y="18389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8" name="Rectangle 15">
            <a:extLst>
              <a:ext uri="{FF2B5EF4-FFF2-40B4-BE49-F238E27FC236}">
                <a16:creationId xmlns:a16="http://schemas.microsoft.com/office/drawing/2014/main" id="{66ACAD19-5827-A86D-AA3E-B1FD33F9578E}"/>
              </a:ext>
            </a:extLst>
          </p:cNvPr>
          <p:cNvSpPr>
            <a:spLocks noChangeArrowheads="1"/>
          </p:cNvSpPr>
          <p:nvPr/>
        </p:nvSpPr>
        <p:spPr bwMode="auto">
          <a:xfrm>
            <a:off x="2055136" y="22961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9" name="Rectangle 16">
            <a:extLst>
              <a:ext uri="{FF2B5EF4-FFF2-40B4-BE49-F238E27FC236}">
                <a16:creationId xmlns:a16="http://schemas.microsoft.com/office/drawing/2014/main" id="{FDC87D7C-9788-9403-F514-B2BA511CB00A}"/>
              </a:ext>
            </a:extLst>
          </p:cNvPr>
          <p:cNvSpPr>
            <a:spLocks noChangeArrowheads="1"/>
          </p:cNvSpPr>
          <p:nvPr/>
        </p:nvSpPr>
        <p:spPr bwMode="auto">
          <a:xfrm>
            <a:off x="2055136" y="69570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28989367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74B11-C863-F3B2-3B8C-D7D916204A8A}"/>
              </a:ext>
            </a:extLst>
          </p:cNvPr>
          <p:cNvSpPr>
            <a:spLocks noGrp="1"/>
          </p:cNvSpPr>
          <p:nvPr>
            <p:ph type="title"/>
          </p:nvPr>
        </p:nvSpPr>
        <p:spPr/>
        <p:txBody>
          <a:bodyPr/>
          <a:lstStyle/>
          <a:p>
            <a:r>
              <a:rPr lang="en-US" dirty="0"/>
              <a:t>State Opioid Response (SOR) Grant Update</a:t>
            </a:r>
          </a:p>
        </p:txBody>
      </p:sp>
      <p:sp>
        <p:nvSpPr>
          <p:cNvPr id="3" name="Content Placeholder 2">
            <a:extLst>
              <a:ext uri="{FF2B5EF4-FFF2-40B4-BE49-F238E27FC236}">
                <a16:creationId xmlns:a16="http://schemas.microsoft.com/office/drawing/2014/main" id="{80FDF50B-4F01-F814-5FC5-0457DD6DDD36}"/>
              </a:ext>
            </a:extLst>
          </p:cNvPr>
          <p:cNvSpPr>
            <a:spLocks noGrp="1"/>
          </p:cNvSpPr>
          <p:nvPr>
            <p:ph idx="1"/>
          </p:nvPr>
        </p:nvSpPr>
        <p:spPr/>
        <p:txBody>
          <a:bodyPr vert="horz" lIns="91440" tIns="45720" rIns="91440" bIns="45720" rtlCol="0" anchor="t">
            <a:normAutofit/>
          </a:bodyPr>
          <a:lstStyle/>
          <a:p>
            <a:r>
              <a:rPr lang="en-US" dirty="0"/>
              <a:t>MSHN has received SOR funds since 2018</a:t>
            </a:r>
          </a:p>
          <a:p>
            <a:r>
              <a:rPr lang="en-US" dirty="0"/>
              <a:t>Funds expanded to include both opioid and/or stimulant use disorders in 2021</a:t>
            </a:r>
          </a:p>
          <a:p>
            <a:r>
              <a:rPr lang="en-US" dirty="0"/>
              <a:t>Projects &amp; programs include: </a:t>
            </a:r>
          </a:p>
          <a:p>
            <a:pPr lvl="1"/>
            <a:r>
              <a:rPr lang="en-US" dirty="0"/>
              <a:t>Jackson Engagement Center with Home of New Vision</a:t>
            </a:r>
          </a:p>
          <a:p>
            <a:pPr lvl="1"/>
            <a:r>
              <a:rPr lang="en-US" dirty="0"/>
              <a:t>Post-Overdose Response Team in Lansing with the Ingham Co. Health Dept.</a:t>
            </a:r>
          </a:p>
          <a:p>
            <a:pPr lvl="1"/>
            <a:r>
              <a:rPr lang="en-US" dirty="0"/>
              <a:t>Mobile Care Unit with Recovery Pathways </a:t>
            </a:r>
          </a:p>
          <a:p>
            <a:pPr lvl="1"/>
            <a:r>
              <a:rPr lang="en-US" dirty="0"/>
              <a:t>Expansion of Prime for Life &amp; </a:t>
            </a:r>
            <a:r>
              <a:rPr lang="en-US" dirty="0" err="1"/>
              <a:t>Botvin's</a:t>
            </a:r>
            <a:r>
              <a:rPr lang="en-US" dirty="0"/>
              <a:t> LifeSkills drug education/prevention programs</a:t>
            </a:r>
          </a:p>
          <a:p>
            <a:pPr lvl="1"/>
            <a:r>
              <a:rPr lang="en-US" dirty="0"/>
              <a:t>Hidden in Plain Sight drug education trailer</a:t>
            </a:r>
          </a:p>
          <a:p>
            <a:pPr lvl="1"/>
            <a:r>
              <a:rPr lang="en-US" dirty="0"/>
              <a:t>Expansion of jail-based MAT</a:t>
            </a:r>
          </a:p>
          <a:p>
            <a:pPr lvl="1"/>
            <a:endParaRPr lang="en-US" dirty="0"/>
          </a:p>
        </p:txBody>
      </p:sp>
      <p:sp>
        <p:nvSpPr>
          <p:cNvPr id="4" name="TextBox 3">
            <a:extLst>
              <a:ext uri="{FF2B5EF4-FFF2-40B4-BE49-F238E27FC236}">
                <a16:creationId xmlns:a16="http://schemas.microsoft.com/office/drawing/2014/main" id="{B3CF1002-0ECD-BF9D-B5C8-56AADAB10BF9}"/>
              </a:ext>
            </a:extLst>
          </p:cNvPr>
          <p:cNvSpPr txBox="1"/>
          <p:nvPr/>
        </p:nvSpPr>
        <p:spPr>
          <a:xfrm>
            <a:off x="6746340" y="6339722"/>
            <a:ext cx="244896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dirty="0">
                <a:solidFill>
                  <a:srgbClr val="919E39"/>
                </a:solidFill>
                <a:latin typeface="Garamond"/>
              </a:rPr>
              <a:t>www.midstatehealthnetwork.org</a:t>
            </a:r>
            <a:r>
              <a:rPr lang="en-US" sz="1200" dirty="0">
                <a:latin typeface="Garamond"/>
              </a:rPr>
              <a:t>​</a:t>
            </a:r>
            <a:endParaRPr lang="en-US" sz="1200" dirty="0"/>
          </a:p>
        </p:txBody>
      </p:sp>
      <p:pic>
        <p:nvPicPr>
          <p:cNvPr id="6" name="Picture 5" descr="Logo&#10;&#10;Description automatically generated">
            <a:extLst>
              <a:ext uri="{FF2B5EF4-FFF2-40B4-BE49-F238E27FC236}">
                <a16:creationId xmlns:a16="http://schemas.microsoft.com/office/drawing/2014/main" id="{7DE616B6-8B71-E4A9-927B-688B2CBD9646}"/>
              </a:ext>
            </a:extLst>
          </p:cNvPr>
          <p:cNvPicPr>
            <a:picLocks noChangeAspect="1"/>
          </p:cNvPicPr>
          <p:nvPr/>
        </p:nvPicPr>
        <p:blipFill>
          <a:blip r:embed="rId2"/>
          <a:stretch>
            <a:fillRect/>
          </a:stretch>
        </p:blipFill>
        <p:spPr>
          <a:xfrm>
            <a:off x="739515" y="6225813"/>
            <a:ext cx="1519003" cy="477392"/>
          </a:xfrm>
          <a:prstGeom prst="rect">
            <a:avLst/>
          </a:prstGeom>
        </p:spPr>
      </p:pic>
    </p:spTree>
    <p:extLst>
      <p:ext uri="{BB962C8B-B14F-4D97-AF65-F5344CB8AC3E}">
        <p14:creationId xmlns:p14="http://schemas.microsoft.com/office/powerpoint/2010/main" val="22162467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74B11-C863-F3B2-3B8C-D7D916204A8A}"/>
              </a:ext>
            </a:extLst>
          </p:cNvPr>
          <p:cNvSpPr>
            <a:spLocks noGrp="1"/>
          </p:cNvSpPr>
          <p:nvPr>
            <p:ph type="title"/>
          </p:nvPr>
        </p:nvSpPr>
        <p:spPr/>
        <p:txBody>
          <a:bodyPr/>
          <a:lstStyle/>
          <a:p>
            <a:r>
              <a:rPr lang="en-US" dirty="0"/>
              <a:t>State Opioid Response (SOR) Grant Update (cont.)</a:t>
            </a:r>
          </a:p>
        </p:txBody>
      </p:sp>
      <p:sp>
        <p:nvSpPr>
          <p:cNvPr id="3" name="Content Placeholder 2">
            <a:extLst>
              <a:ext uri="{FF2B5EF4-FFF2-40B4-BE49-F238E27FC236}">
                <a16:creationId xmlns:a16="http://schemas.microsoft.com/office/drawing/2014/main" id="{80FDF50B-4F01-F814-5FC5-0457DD6DDD36}"/>
              </a:ext>
            </a:extLst>
          </p:cNvPr>
          <p:cNvSpPr>
            <a:spLocks noGrp="1"/>
          </p:cNvSpPr>
          <p:nvPr>
            <p:ph idx="1"/>
          </p:nvPr>
        </p:nvSpPr>
        <p:spPr/>
        <p:txBody>
          <a:bodyPr vert="horz" lIns="91440" tIns="45720" rIns="91440" bIns="45720" rtlCol="0" anchor="t">
            <a:normAutofit/>
          </a:bodyPr>
          <a:lstStyle/>
          <a:p>
            <a:r>
              <a:rPr lang="en-US" dirty="0"/>
              <a:t>Increased local overdose education/harm reduction efforts in all 21 counties, bringing down over $1,250,000 in federal funds to our region since 2019 for just the coalitions alone</a:t>
            </a:r>
          </a:p>
          <a:p>
            <a:r>
              <a:rPr lang="en-US" dirty="0"/>
              <a:t>Several law enforcement agencies received stick-proof gloves</a:t>
            </a:r>
          </a:p>
          <a:p>
            <a:r>
              <a:rPr lang="en-US" dirty="0"/>
              <a:t>Medication lock boxes for individuals in MAT and recovery homes</a:t>
            </a:r>
          </a:p>
          <a:p>
            <a:r>
              <a:rPr lang="en-US" dirty="0"/>
              <a:t>Expanded access to safe medication disposal through community-based drop boxes, individual disposal pouches, and incineration costs</a:t>
            </a:r>
          </a:p>
          <a:p>
            <a:r>
              <a:rPr lang="en-US" dirty="0"/>
              <a:t>Increased community-based peer recovery coaching and support groups</a:t>
            </a:r>
          </a:p>
        </p:txBody>
      </p:sp>
      <p:sp>
        <p:nvSpPr>
          <p:cNvPr id="4" name="TextBox 3">
            <a:extLst>
              <a:ext uri="{FF2B5EF4-FFF2-40B4-BE49-F238E27FC236}">
                <a16:creationId xmlns:a16="http://schemas.microsoft.com/office/drawing/2014/main" id="{B3CF1002-0ECD-BF9D-B5C8-56AADAB10BF9}"/>
              </a:ext>
            </a:extLst>
          </p:cNvPr>
          <p:cNvSpPr txBox="1"/>
          <p:nvPr/>
        </p:nvSpPr>
        <p:spPr>
          <a:xfrm>
            <a:off x="6746340" y="6339722"/>
            <a:ext cx="244896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dirty="0">
                <a:solidFill>
                  <a:srgbClr val="919E39"/>
                </a:solidFill>
                <a:latin typeface="Garamond"/>
              </a:rPr>
              <a:t>www.midstatehealthnetwork.org</a:t>
            </a:r>
            <a:r>
              <a:rPr lang="en-US" sz="1200" dirty="0">
                <a:latin typeface="Garamond"/>
              </a:rPr>
              <a:t>​</a:t>
            </a:r>
            <a:endParaRPr lang="en-US" sz="1200" dirty="0"/>
          </a:p>
        </p:txBody>
      </p:sp>
      <p:pic>
        <p:nvPicPr>
          <p:cNvPr id="6" name="Picture 5" descr="Logo&#10;&#10;Description automatically generated">
            <a:extLst>
              <a:ext uri="{FF2B5EF4-FFF2-40B4-BE49-F238E27FC236}">
                <a16:creationId xmlns:a16="http://schemas.microsoft.com/office/drawing/2014/main" id="{7DE616B6-8B71-E4A9-927B-688B2CBD9646}"/>
              </a:ext>
            </a:extLst>
          </p:cNvPr>
          <p:cNvPicPr>
            <a:picLocks noChangeAspect="1"/>
          </p:cNvPicPr>
          <p:nvPr/>
        </p:nvPicPr>
        <p:blipFill>
          <a:blip r:embed="rId2"/>
          <a:stretch>
            <a:fillRect/>
          </a:stretch>
        </p:blipFill>
        <p:spPr>
          <a:xfrm>
            <a:off x="739515" y="6225813"/>
            <a:ext cx="1519003" cy="477392"/>
          </a:xfrm>
          <a:prstGeom prst="rect">
            <a:avLst/>
          </a:prstGeom>
        </p:spPr>
      </p:pic>
    </p:spTree>
    <p:extLst>
      <p:ext uri="{BB962C8B-B14F-4D97-AF65-F5344CB8AC3E}">
        <p14:creationId xmlns:p14="http://schemas.microsoft.com/office/powerpoint/2010/main" val="875712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AA5B2-88E9-6EA2-FA24-F3A2E138E7C6}"/>
              </a:ext>
            </a:extLst>
          </p:cNvPr>
          <p:cNvSpPr>
            <a:spLocks noGrp="1"/>
          </p:cNvSpPr>
          <p:nvPr>
            <p:ph type="title"/>
          </p:nvPr>
        </p:nvSpPr>
        <p:spPr>
          <a:xfrm>
            <a:off x="677335" y="1223567"/>
            <a:ext cx="8596668" cy="2119210"/>
          </a:xfrm>
        </p:spPr>
        <p:txBody>
          <a:bodyPr/>
          <a:lstStyle/>
          <a:p>
            <a:pPr algn="ctr"/>
            <a:r>
              <a:rPr lang="en-US" dirty="0">
                <a:solidFill>
                  <a:srgbClr val="919E39"/>
                </a:solidFill>
              </a:rPr>
              <a:t>Narcan Vending Machines in Region 5 </a:t>
            </a:r>
            <a:endParaRPr lang="en-US" dirty="0"/>
          </a:p>
        </p:txBody>
      </p:sp>
      <p:sp>
        <p:nvSpPr>
          <p:cNvPr id="3" name="Text Placeholder 2">
            <a:extLst>
              <a:ext uri="{FF2B5EF4-FFF2-40B4-BE49-F238E27FC236}">
                <a16:creationId xmlns:a16="http://schemas.microsoft.com/office/drawing/2014/main" id="{24AC0360-3D72-6ADC-CB06-C73C1BA21039}"/>
              </a:ext>
            </a:extLst>
          </p:cNvPr>
          <p:cNvSpPr>
            <a:spLocks noGrp="1"/>
          </p:cNvSpPr>
          <p:nvPr>
            <p:ph type="body" idx="1"/>
          </p:nvPr>
        </p:nvSpPr>
        <p:spPr>
          <a:xfrm>
            <a:off x="823250" y="4024852"/>
            <a:ext cx="8596668" cy="1513914"/>
          </a:xfrm>
        </p:spPr>
        <p:txBody>
          <a:bodyPr/>
          <a:lstStyle/>
          <a:p>
            <a:pPr algn="ctr"/>
            <a:r>
              <a:rPr lang="en-US" sz="2800" dirty="0">
                <a:ea typeface="+mn-lt"/>
                <a:cs typeface="+mn-lt"/>
              </a:rPr>
              <a:t>Heather English, </a:t>
            </a:r>
            <a:r>
              <a:rPr lang="en-US" sz="2800" i="1" dirty="0">
                <a:ea typeface="+mn-lt"/>
                <a:cs typeface="+mn-lt"/>
              </a:rPr>
              <a:t>Grant Coordinator</a:t>
            </a:r>
            <a:endParaRPr lang="en-US" dirty="0"/>
          </a:p>
          <a:p>
            <a:pPr algn="ctr"/>
            <a:endParaRPr lang="en-US" sz="2800" dirty="0"/>
          </a:p>
        </p:txBody>
      </p:sp>
      <p:grpSp>
        <p:nvGrpSpPr>
          <p:cNvPr id="9" name="Group 8">
            <a:extLst>
              <a:ext uri="{FF2B5EF4-FFF2-40B4-BE49-F238E27FC236}">
                <a16:creationId xmlns:a16="http://schemas.microsoft.com/office/drawing/2014/main" id="{B3281A40-01EB-9C88-5E8A-957F4F5FFB95}"/>
              </a:ext>
            </a:extLst>
          </p:cNvPr>
          <p:cNvGrpSpPr/>
          <p:nvPr/>
        </p:nvGrpSpPr>
        <p:grpSpPr>
          <a:xfrm>
            <a:off x="739515" y="6225813"/>
            <a:ext cx="8307986" cy="547861"/>
            <a:chOff x="739515" y="6225813"/>
            <a:chExt cx="8307986" cy="547861"/>
          </a:xfrm>
        </p:grpSpPr>
        <p:pic>
          <p:nvPicPr>
            <p:cNvPr id="7" name="Picture 6" descr="Logo&#10;&#10;Description automatically generated">
              <a:extLst>
                <a:ext uri="{FF2B5EF4-FFF2-40B4-BE49-F238E27FC236}">
                  <a16:creationId xmlns:a16="http://schemas.microsoft.com/office/drawing/2014/main" id="{2287399F-354D-4403-5B9E-BA8AD0A33D54}"/>
                </a:ext>
              </a:extLst>
            </p:cNvPr>
            <p:cNvPicPr>
              <a:picLocks noChangeAspect="1"/>
            </p:cNvPicPr>
            <p:nvPr/>
          </p:nvPicPr>
          <p:blipFill>
            <a:blip r:embed="rId2"/>
            <a:stretch>
              <a:fillRect/>
            </a:stretch>
          </p:blipFill>
          <p:spPr>
            <a:xfrm>
              <a:off x="739515" y="6225813"/>
              <a:ext cx="1519003" cy="477392"/>
            </a:xfrm>
            <a:prstGeom prst="rect">
              <a:avLst/>
            </a:prstGeom>
          </p:spPr>
        </p:pic>
        <p:sp>
          <p:nvSpPr>
            <p:cNvPr id="8" name="TextBox 7">
              <a:extLst>
                <a:ext uri="{FF2B5EF4-FFF2-40B4-BE49-F238E27FC236}">
                  <a16:creationId xmlns:a16="http://schemas.microsoft.com/office/drawing/2014/main" id="{89C2032F-ECA4-C0E0-554A-89979FDA137F}"/>
                </a:ext>
              </a:extLst>
            </p:cNvPr>
            <p:cNvSpPr txBox="1"/>
            <p:nvPr/>
          </p:nvSpPr>
          <p:spPr>
            <a:xfrm>
              <a:off x="6249650" y="6496675"/>
              <a:ext cx="279785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200" b="1" dirty="0">
                  <a:solidFill>
                    <a:srgbClr val="919E39"/>
                  </a:solidFill>
                  <a:latin typeface="Garamond"/>
                </a:rPr>
                <a:t>www.midstatehealthnetwork.org</a:t>
              </a:r>
              <a:endParaRPr lang="en-US" b="1">
                <a:latin typeface="Garamond"/>
              </a:endParaRPr>
            </a:p>
          </p:txBody>
        </p:sp>
      </p:grpSp>
    </p:spTree>
    <p:extLst>
      <p:ext uri="{BB962C8B-B14F-4D97-AF65-F5344CB8AC3E}">
        <p14:creationId xmlns:p14="http://schemas.microsoft.com/office/powerpoint/2010/main" val="9096465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5E62D-E46B-305C-87BE-92FA701715F6}"/>
              </a:ext>
            </a:extLst>
          </p:cNvPr>
          <p:cNvSpPr>
            <a:spLocks noGrp="1"/>
          </p:cNvSpPr>
          <p:nvPr>
            <p:ph type="title"/>
          </p:nvPr>
        </p:nvSpPr>
        <p:spPr/>
        <p:txBody>
          <a:bodyPr/>
          <a:lstStyle/>
          <a:p>
            <a:pPr algn="ctr"/>
            <a:r>
              <a:rPr lang="en-US" dirty="0"/>
              <a:t>Narcan Vending Machines in Region 5</a:t>
            </a:r>
            <a:endParaRPr lang="en-US"/>
          </a:p>
        </p:txBody>
      </p:sp>
      <p:sp>
        <p:nvSpPr>
          <p:cNvPr id="3" name="Content Placeholder 2">
            <a:extLst>
              <a:ext uri="{FF2B5EF4-FFF2-40B4-BE49-F238E27FC236}">
                <a16:creationId xmlns:a16="http://schemas.microsoft.com/office/drawing/2014/main" id="{C0AEA1C3-749D-6EA3-5412-C7B5169C73F0}"/>
              </a:ext>
            </a:extLst>
          </p:cNvPr>
          <p:cNvSpPr>
            <a:spLocks noGrp="1"/>
          </p:cNvSpPr>
          <p:nvPr>
            <p:ph idx="1"/>
          </p:nvPr>
        </p:nvSpPr>
        <p:spPr>
          <a:xfrm>
            <a:off x="677334" y="1606949"/>
            <a:ext cx="8596668" cy="4434413"/>
          </a:xfrm>
        </p:spPr>
        <p:txBody>
          <a:bodyPr vert="horz" lIns="91440" tIns="45720" rIns="91440" bIns="45720" rtlCol="0" anchor="t">
            <a:normAutofit/>
          </a:bodyPr>
          <a:lstStyle/>
          <a:p>
            <a:r>
              <a:rPr lang="en-US" dirty="0"/>
              <a:t>The below agencies have been approved through MSHN to purchase vending machines to be placed in the following locations:</a:t>
            </a:r>
          </a:p>
          <a:p>
            <a:r>
              <a:rPr lang="en-US" dirty="0"/>
              <a:t>Eaton RESA </a:t>
            </a:r>
          </a:p>
          <a:p>
            <a:pPr lvl="1"/>
            <a:r>
              <a:rPr lang="en-US" dirty="0"/>
              <a:t>Ingham County Health Department</a:t>
            </a:r>
          </a:p>
          <a:p>
            <a:pPr lvl="1"/>
            <a:r>
              <a:rPr lang="en-US" dirty="0"/>
              <a:t>Barry Eaton District Health Department</a:t>
            </a:r>
          </a:p>
          <a:p>
            <a:r>
              <a:rPr lang="en-US" dirty="0"/>
              <a:t>Family Service &amp; Children's Aid</a:t>
            </a:r>
          </a:p>
          <a:p>
            <a:pPr lvl="1"/>
            <a:r>
              <a:rPr lang="en-US" dirty="0"/>
              <a:t>Jackson County</a:t>
            </a:r>
          </a:p>
          <a:p>
            <a:r>
              <a:rPr lang="en-US" dirty="0"/>
              <a:t>Gratiot County Substance Abuse Coalition of Child Advocacy</a:t>
            </a:r>
          </a:p>
          <a:p>
            <a:pPr lvl="1"/>
            <a:r>
              <a:rPr lang="en-US" dirty="0"/>
              <a:t>Gratiot Integrated Health Network</a:t>
            </a:r>
          </a:p>
          <a:p>
            <a:r>
              <a:rPr lang="en-US" dirty="0"/>
              <a:t>Ionia County Health Department</a:t>
            </a:r>
          </a:p>
          <a:p>
            <a:pPr lvl="1"/>
            <a:r>
              <a:rPr lang="en-US" dirty="0"/>
              <a:t>Ionia County Health Department</a:t>
            </a:r>
          </a:p>
          <a:p>
            <a:endParaRPr lang="en-US" dirty="0"/>
          </a:p>
          <a:p>
            <a:pPr lvl="1"/>
            <a:endParaRPr lang="en-US" dirty="0"/>
          </a:p>
          <a:p>
            <a:pPr lvl="2"/>
            <a:endParaRPr lang="en-US" dirty="0"/>
          </a:p>
        </p:txBody>
      </p:sp>
      <p:pic>
        <p:nvPicPr>
          <p:cNvPr id="5" name="Picture 4" descr="Logo&#10;&#10;Description automatically generated">
            <a:extLst>
              <a:ext uri="{FF2B5EF4-FFF2-40B4-BE49-F238E27FC236}">
                <a16:creationId xmlns:a16="http://schemas.microsoft.com/office/drawing/2014/main" id="{0721CB2D-51D4-8993-3A2F-BC902EEA3794}"/>
              </a:ext>
            </a:extLst>
          </p:cNvPr>
          <p:cNvPicPr>
            <a:picLocks noChangeAspect="1"/>
          </p:cNvPicPr>
          <p:nvPr/>
        </p:nvPicPr>
        <p:blipFill>
          <a:blip r:embed="rId2"/>
          <a:stretch>
            <a:fillRect/>
          </a:stretch>
        </p:blipFill>
        <p:spPr>
          <a:xfrm>
            <a:off x="739515" y="6225813"/>
            <a:ext cx="1519003" cy="477392"/>
          </a:xfrm>
          <a:prstGeom prst="rect">
            <a:avLst/>
          </a:prstGeom>
        </p:spPr>
      </p:pic>
      <p:sp>
        <p:nvSpPr>
          <p:cNvPr id="4" name="TextBox 3">
            <a:extLst>
              <a:ext uri="{FF2B5EF4-FFF2-40B4-BE49-F238E27FC236}">
                <a16:creationId xmlns:a16="http://schemas.microsoft.com/office/drawing/2014/main" id="{2F4681FF-1FD4-7ECE-4F43-BAE4596231C3}"/>
              </a:ext>
            </a:extLst>
          </p:cNvPr>
          <p:cNvSpPr txBox="1"/>
          <p:nvPr/>
        </p:nvSpPr>
        <p:spPr>
          <a:xfrm>
            <a:off x="6634766" y="6334946"/>
            <a:ext cx="243196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dirty="0">
                <a:solidFill>
                  <a:srgbClr val="919E39"/>
                </a:solidFill>
                <a:latin typeface="Garamond"/>
              </a:rPr>
              <a:t>www.midstatehealthnetwork.org</a:t>
            </a:r>
            <a:endParaRPr lang="en-US" sz="1200" dirty="0"/>
          </a:p>
        </p:txBody>
      </p:sp>
    </p:spTree>
    <p:extLst>
      <p:ext uri="{BB962C8B-B14F-4D97-AF65-F5344CB8AC3E}">
        <p14:creationId xmlns:p14="http://schemas.microsoft.com/office/powerpoint/2010/main" val="33624412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9A7C3-CC69-1755-90F2-ED46CC9DE86D}"/>
              </a:ext>
            </a:extLst>
          </p:cNvPr>
          <p:cNvSpPr>
            <a:spLocks noGrp="1"/>
          </p:cNvSpPr>
          <p:nvPr>
            <p:ph type="title"/>
          </p:nvPr>
        </p:nvSpPr>
        <p:spPr/>
        <p:txBody>
          <a:bodyPr/>
          <a:lstStyle/>
          <a:p>
            <a:pPr algn="ctr"/>
            <a:r>
              <a:rPr lang="en-US" dirty="0"/>
              <a:t>Narcan Vending Machines in Region 5</a:t>
            </a:r>
            <a:endParaRPr lang="en-US"/>
          </a:p>
        </p:txBody>
      </p:sp>
      <p:sp>
        <p:nvSpPr>
          <p:cNvPr id="3" name="Content Placeholder 2">
            <a:extLst>
              <a:ext uri="{FF2B5EF4-FFF2-40B4-BE49-F238E27FC236}">
                <a16:creationId xmlns:a16="http://schemas.microsoft.com/office/drawing/2014/main" id="{95849FE8-B416-4058-6E5B-9663E1B4AE6B}"/>
              </a:ext>
            </a:extLst>
          </p:cNvPr>
          <p:cNvSpPr>
            <a:spLocks noGrp="1"/>
          </p:cNvSpPr>
          <p:nvPr>
            <p:ph idx="1"/>
          </p:nvPr>
        </p:nvSpPr>
        <p:spPr>
          <a:xfrm>
            <a:off x="677334" y="2035574"/>
            <a:ext cx="8596668" cy="4172476"/>
          </a:xfrm>
        </p:spPr>
        <p:txBody>
          <a:bodyPr vert="horz" lIns="91440" tIns="45720" rIns="91440" bIns="45720" rtlCol="0" anchor="t">
            <a:normAutofit/>
          </a:bodyPr>
          <a:lstStyle/>
          <a:p>
            <a:r>
              <a:rPr lang="en-US" dirty="0"/>
              <a:t>Mid-Michigan Recovery Services</a:t>
            </a:r>
          </a:p>
          <a:p>
            <a:pPr lvl="1"/>
            <a:r>
              <a:rPr lang="en-US" dirty="0"/>
              <a:t>Ingham County</a:t>
            </a:r>
          </a:p>
          <a:p>
            <a:r>
              <a:rPr lang="en-US" dirty="0"/>
              <a:t>List Psychological Services</a:t>
            </a:r>
          </a:p>
          <a:p>
            <a:pPr lvl="1"/>
            <a:r>
              <a:rPr lang="en-US" dirty="0"/>
              <a:t>Tuscola County Health Department</a:t>
            </a:r>
          </a:p>
          <a:p>
            <a:r>
              <a:rPr lang="en-US" dirty="0"/>
              <a:t>Wellness </a:t>
            </a:r>
            <a:r>
              <a:rPr lang="en-US" dirty="0" err="1"/>
              <a:t>InX</a:t>
            </a:r>
            <a:r>
              <a:rPr lang="en-US" dirty="0"/>
              <a:t>, LLC</a:t>
            </a:r>
          </a:p>
          <a:p>
            <a:pPr lvl="1"/>
            <a:r>
              <a:rPr lang="en-US" dirty="0"/>
              <a:t>Ingham County</a:t>
            </a:r>
          </a:p>
          <a:p>
            <a:pPr marL="457200" lvl="1" indent="0">
              <a:buNone/>
            </a:pPr>
            <a:endParaRPr lang="en-US" dirty="0"/>
          </a:p>
        </p:txBody>
      </p:sp>
      <p:pic>
        <p:nvPicPr>
          <p:cNvPr id="5" name="Picture 4" descr="Logo&#10;&#10;Description automatically generated">
            <a:extLst>
              <a:ext uri="{FF2B5EF4-FFF2-40B4-BE49-F238E27FC236}">
                <a16:creationId xmlns:a16="http://schemas.microsoft.com/office/drawing/2014/main" id="{12359FB9-B363-265E-ECE7-12603977D247}"/>
              </a:ext>
            </a:extLst>
          </p:cNvPr>
          <p:cNvPicPr>
            <a:picLocks noChangeAspect="1"/>
          </p:cNvPicPr>
          <p:nvPr/>
        </p:nvPicPr>
        <p:blipFill>
          <a:blip r:embed="rId2"/>
          <a:stretch>
            <a:fillRect/>
          </a:stretch>
        </p:blipFill>
        <p:spPr>
          <a:xfrm>
            <a:off x="739515" y="6225813"/>
            <a:ext cx="1519003" cy="477392"/>
          </a:xfrm>
          <a:prstGeom prst="rect">
            <a:avLst/>
          </a:prstGeom>
        </p:spPr>
      </p:pic>
      <p:sp>
        <p:nvSpPr>
          <p:cNvPr id="4" name="TextBox 3">
            <a:extLst>
              <a:ext uri="{FF2B5EF4-FFF2-40B4-BE49-F238E27FC236}">
                <a16:creationId xmlns:a16="http://schemas.microsoft.com/office/drawing/2014/main" id="{D09DF701-BB90-46AC-B4F8-1C79DBA4C729}"/>
              </a:ext>
            </a:extLst>
          </p:cNvPr>
          <p:cNvSpPr txBox="1"/>
          <p:nvPr/>
        </p:nvSpPr>
        <p:spPr>
          <a:xfrm>
            <a:off x="6730206" y="6328481"/>
            <a:ext cx="239976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dirty="0">
                <a:solidFill>
                  <a:srgbClr val="919E39"/>
                </a:solidFill>
                <a:latin typeface="Garamond"/>
              </a:rPr>
              <a:t>www.midstatehealthnetwork.org</a:t>
            </a:r>
            <a:endParaRPr lang="en-US" sz="1200" dirty="0"/>
          </a:p>
        </p:txBody>
      </p:sp>
    </p:spTree>
    <p:extLst>
      <p:ext uri="{BB962C8B-B14F-4D97-AF65-F5344CB8AC3E}">
        <p14:creationId xmlns:p14="http://schemas.microsoft.com/office/powerpoint/2010/main" val="40675881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4D8B7-EF41-A965-3C1C-929E79AADAFB}"/>
              </a:ext>
            </a:extLst>
          </p:cNvPr>
          <p:cNvSpPr>
            <a:spLocks noGrp="1"/>
          </p:cNvSpPr>
          <p:nvPr>
            <p:ph type="title"/>
          </p:nvPr>
        </p:nvSpPr>
        <p:spPr>
          <a:xfrm>
            <a:off x="677334" y="609600"/>
            <a:ext cx="8078746" cy="1339537"/>
          </a:xfrm>
        </p:spPr>
        <p:txBody>
          <a:bodyPr>
            <a:normAutofit/>
          </a:bodyPr>
          <a:lstStyle/>
          <a:p>
            <a:pPr algn="ctr"/>
            <a:r>
              <a:rPr lang="en-US" dirty="0">
                <a:solidFill>
                  <a:srgbClr val="919E39"/>
                </a:solidFill>
              </a:rPr>
              <a:t>More Harm Reduction Activity in Region 5</a:t>
            </a:r>
            <a:endParaRPr lang="en-US"/>
          </a:p>
        </p:txBody>
      </p:sp>
      <p:sp>
        <p:nvSpPr>
          <p:cNvPr id="3" name="Content Placeholder 2">
            <a:extLst>
              <a:ext uri="{FF2B5EF4-FFF2-40B4-BE49-F238E27FC236}">
                <a16:creationId xmlns:a16="http://schemas.microsoft.com/office/drawing/2014/main" id="{FD89CF5D-8E92-C216-AD42-C67091095366}"/>
              </a:ext>
            </a:extLst>
          </p:cNvPr>
          <p:cNvSpPr>
            <a:spLocks noGrp="1"/>
          </p:cNvSpPr>
          <p:nvPr>
            <p:ph idx="1"/>
          </p:nvPr>
        </p:nvSpPr>
        <p:spPr>
          <a:xfrm>
            <a:off x="677334" y="2160589"/>
            <a:ext cx="8596668" cy="539215"/>
          </a:xfrm>
        </p:spPr>
        <p:txBody>
          <a:bodyPr vert="horz" lIns="91440" tIns="45720" rIns="91440" bIns="45720" rtlCol="0" anchor="t">
            <a:normAutofit/>
          </a:bodyPr>
          <a:lstStyle/>
          <a:p>
            <a:r>
              <a:rPr lang="en-US" sz="2400" i="1" dirty="0">
                <a:solidFill>
                  <a:srgbClr val="FFFFFF"/>
                </a:solidFill>
              </a:rPr>
              <a:t>Since October 1st, our region has distributed...</a:t>
            </a:r>
            <a:endParaRPr lang="en-US" sz="2400" i="1" dirty="0"/>
          </a:p>
          <a:p>
            <a:endParaRPr lang="en-US" dirty="0">
              <a:solidFill>
                <a:srgbClr val="FFFFFF"/>
              </a:solidFill>
            </a:endParaRPr>
          </a:p>
          <a:p>
            <a:endParaRPr lang="en-US" dirty="0"/>
          </a:p>
        </p:txBody>
      </p:sp>
      <p:grpSp>
        <p:nvGrpSpPr>
          <p:cNvPr id="7" name="Group 6">
            <a:extLst>
              <a:ext uri="{FF2B5EF4-FFF2-40B4-BE49-F238E27FC236}">
                <a16:creationId xmlns:a16="http://schemas.microsoft.com/office/drawing/2014/main" id="{EE022173-F811-848A-95D2-5589A898083E}"/>
              </a:ext>
            </a:extLst>
          </p:cNvPr>
          <p:cNvGrpSpPr/>
          <p:nvPr/>
        </p:nvGrpSpPr>
        <p:grpSpPr>
          <a:xfrm>
            <a:off x="739515" y="6225813"/>
            <a:ext cx="8307986" cy="547861"/>
            <a:chOff x="739515" y="6225813"/>
            <a:chExt cx="8307986" cy="547861"/>
          </a:xfrm>
        </p:grpSpPr>
        <p:pic>
          <p:nvPicPr>
            <p:cNvPr id="5" name="Picture 4" descr="Logo&#10;&#10;Description automatically generated">
              <a:extLst>
                <a:ext uri="{FF2B5EF4-FFF2-40B4-BE49-F238E27FC236}">
                  <a16:creationId xmlns:a16="http://schemas.microsoft.com/office/drawing/2014/main" id="{F62A41D7-B3B3-405A-F06B-FB7B9B736B57}"/>
                </a:ext>
              </a:extLst>
            </p:cNvPr>
            <p:cNvPicPr>
              <a:picLocks noChangeAspect="1"/>
            </p:cNvPicPr>
            <p:nvPr/>
          </p:nvPicPr>
          <p:blipFill>
            <a:blip r:embed="rId2"/>
            <a:stretch>
              <a:fillRect/>
            </a:stretch>
          </p:blipFill>
          <p:spPr>
            <a:xfrm>
              <a:off x="739515" y="6225813"/>
              <a:ext cx="1519003" cy="477392"/>
            </a:xfrm>
            <a:prstGeom prst="rect">
              <a:avLst/>
            </a:prstGeom>
          </p:spPr>
        </p:pic>
        <p:sp>
          <p:nvSpPr>
            <p:cNvPr id="6" name="TextBox 5">
              <a:extLst>
                <a:ext uri="{FF2B5EF4-FFF2-40B4-BE49-F238E27FC236}">
                  <a16:creationId xmlns:a16="http://schemas.microsoft.com/office/drawing/2014/main" id="{F8F290E2-6B55-13FE-CB6C-88EF03768F2E}"/>
                </a:ext>
              </a:extLst>
            </p:cNvPr>
            <p:cNvSpPr txBox="1"/>
            <p:nvPr/>
          </p:nvSpPr>
          <p:spPr>
            <a:xfrm>
              <a:off x="6249650" y="6496675"/>
              <a:ext cx="279785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200" b="1" dirty="0">
                  <a:solidFill>
                    <a:srgbClr val="919E39"/>
                  </a:solidFill>
                  <a:latin typeface="Garamond"/>
                </a:rPr>
                <a:t>www.midstatehealthnetwork.org</a:t>
              </a:r>
              <a:endParaRPr lang="en-US" b="1">
                <a:latin typeface="Garamond"/>
              </a:endParaRPr>
            </a:p>
          </p:txBody>
        </p:sp>
      </p:grpSp>
      <p:graphicFrame>
        <p:nvGraphicFramePr>
          <p:cNvPr id="4" name="Table 7">
            <a:extLst>
              <a:ext uri="{FF2B5EF4-FFF2-40B4-BE49-F238E27FC236}">
                <a16:creationId xmlns:a16="http://schemas.microsoft.com/office/drawing/2014/main" id="{BD490B46-C94E-522E-DAEA-FBB86B2061E9}"/>
              </a:ext>
            </a:extLst>
          </p:cNvPr>
          <p:cNvGraphicFramePr>
            <a:graphicFrameLocks noGrp="1"/>
          </p:cNvGraphicFramePr>
          <p:nvPr>
            <p:extLst>
              <p:ext uri="{D42A27DB-BD31-4B8C-83A1-F6EECF244321}">
                <p14:modId xmlns:p14="http://schemas.microsoft.com/office/powerpoint/2010/main" val="1791323470"/>
              </p:ext>
            </p:extLst>
          </p:nvPr>
        </p:nvGraphicFramePr>
        <p:xfrm>
          <a:off x="725024" y="3289442"/>
          <a:ext cx="8168640" cy="2773680"/>
        </p:xfrm>
        <a:graphic>
          <a:graphicData uri="http://schemas.openxmlformats.org/drawingml/2006/table">
            <a:tbl>
              <a:tblPr firstRow="1" bandRow="1">
                <a:tableStyleId>{2D5ABB26-0587-4C30-8999-92F81FD0307C}</a:tableStyleId>
              </a:tblPr>
              <a:tblGrid>
                <a:gridCol w="2722880">
                  <a:extLst>
                    <a:ext uri="{9D8B030D-6E8A-4147-A177-3AD203B41FA5}">
                      <a16:colId xmlns:a16="http://schemas.microsoft.com/office/drawing/2014/main" val="3475804730"/>
                    </a:ext>
                  </a:extLst>
                </a:gridCol>
                <a:gridCol w="2722880">
                  <a:extLst>
                    <a:ext uri="{9D8B030D-6E8A-4147-A177-3AD203B41FA5}">
                      <a16:colId xmlns:a16="http://schemas.microsoft.com/office/drawing/2014/main" val="3344312238"/>
                    </a:ext>
                  </a:extLst>
                </a:gridCol>
                <a:gridCol w="2722880">
                  <a:extLst>
                    <a:ext uri="{9D8B030D-6E8A-4147-A177-3AD203B41FA5}">
                      <a16:colId xmlns:a16="http://schemas.microsoft.com/office/drawing/2014/main" val="375797327"/>
                    </a:ext>
                  </a:extLst>
                </a:gridCol>
              </a:tblGrid>
              <a:tr h="958128">
                <a:tc>
                  <a:txBody>
                    <a:bodyPr/>
                    <a:lstStyle/>
                    <a:p>
                      <a:pPr marL="0" marR="0" lvl="0" indent="0" algn="ctr">
                        <a:lnSpc>
                          <a:spcPct val="100000"/>
                        </a:lnSpc>
                        <a:spcBef>
                          <a:spcPts val="0"/>
                        </a:spcBef>
                        <a:spcAft>
                          <a:spcPts val="0"/>
                        </a:spcAft>
                        <a:buNone/>
                      </a:pPr>
                      <a:r>
                        <a:rPr lang="en-US" sz="4800" b="0" i="0" u="none" strike="noStrike" noProof="0" dirty="0">
                          <a:solidFill>
                            <a:srgbClr val="FFC000"/>
                          </a:solidFill>
                          <a:latin typeface="Trebuchet MS"/>
                        </a:rPr>
                        <a:t>6,600</a:t>
                      </a:r>
                      <a:endParaRPr lang="en-US" sz="4800" b="0" i="0" u="none" strike="noStrike" noProof="0" dirty="0">
                        <a:solidFill>
                          <a:srgbClr val="FFFFFF"/>
                        </a:solidFill>
                        <a:latin typeface="Trebuchet MS"/>
                      </a:endParaRPr>
                    </a:p>
                    <a:p>
                      <a:pPr marL="0" marR="0" lvl="0" indent="0" algn="ctr">
                        <a:lnSpc>
                          <a:spcPct val="100000"/>
                        </a:lnSpc>
                        <a:spcBef>
                          <a:spcPts val="0"/>
                        </a:spcBef>
                        <a:spcAft>
                          <a:spcPts val="0"/>
                        </a:spcAft>
                        <a:buNone/>
                      </a:pPr>
                      <a:r>
                        <a:rPr lang="en-US" sz="3200" b="0" i="0" u="none" strike="noStrike" noProof="0" dirty="0">
                          <a:solidFill>
                            <a:srgbClr val="FFFFFF"/>
                          </a:solidFill>
                          <a:latin typeface="Trebuchet MS"/>
                        </a:rPr>
                        <a:t>fentanyl test strips</a:t>
                      </a:r>
                      <a:endParaRPr lang="en-US" sz="3200" b="0" i="0" u="none" strike="noStrike" noProof="0" dirty="0">
                        <a:latin typeface="Trebuchet MS"/>
                      </a:endParaRPr>
                    </a:p>
                    <a:p>
                      <a:pPr marL="0" marR="0" lvl="0" indent="0" algn="ctr">
                        <a:lnSpc>
                          <a:spcPct val="100000"/>
                        </a:lnSpc>
                        <a:spcBef>
                          <a:spcPts val="0"/>
                        </a:spcBef>
                        <a:spcAft>
                          <a:spcPts val="0"/>
                        </a:spcAft>
                        <a:buNone/>
                      </a:pPr>
                      <a:endParaRPr lang="en-US" sz="3200" b="0" i="0" u="none" strike="noStrike" noProof="0" dirty="0">
                        <a:latin typeface="Trebuchet MS"/>
                      </a:endParaRPr>
                    </a:p>
                    <a:p>
                      <a:pPr marL="0" marR="0" lvl="0" indent="0" algn="ctr">
                        <a:lnSpc>
                          <a:spcPct val="100000"/>
                        </a:lnSpc>
                        <a:spcBef>
                          <a:spcPts val="0"/>
                        </a:spcBef>
                        <a:spcAft>
                          <a:spcPts val="0"/>
                        </a:spcAft>
                        <a:buNone/>
                      </a:pPr>
                      <a:endParaRPr lang="en-US" sz="3200" b="0" i="0" u="none" strike="noStrike" noProof="0" dirty="0">
                        <a:solidFill>
                          <a:srgbClr val="699DE0"/>
                        </a:solidFill>
                        <a:latin typeface="Trebuchet MS"/>
                      </a:endParaRPr>
                    </a:p>
                  </a:txBody>
                  <a:tcPr/>
                </a:tc>
                <a:tc>
                  <a:txBody>
                    <a:bodyPr/>
                    <a:lstStyle/>
                    <a:p>
                      <a:pPr marL="0" marR="0" lvl="0" indent="0" algn="ctr">
                        <a:lnSpc>
                          <a:spcPct val="100000"/>
                        </a:lnSpc>
                        <a:spcBef>
                          <a:spcPts val="0"/>
                        </a:spcBef>
                        <a:spcAft>
                          <a:spcPts val="0"/>
                        </a:spcAft>
                        <a:buNone/>
                      </a:pPr>
                      <a:r>
                        <a:rPr lang="en-US" sz="4800" b="0" i="0" u="none" strike="noStrike" noProof="0" dirty="0">
                          <a:solidFill>
                            <a:schemeClr val="accent5">
                              <a:lumMod val="60000"/>
                              <a:lumOff val="40000"/>
                            </a:schemeClr>
                          </a:solidFill>
                          <a:latin typeface="Trebuchet MS"/>
                        </a:rPr>
                        <a:t>325</a:t>
                      </a:r>
                      <a:endParaRPr lang="en-US" sz="4800" b="0" i="0" u="none" strike="noStrike" noProof="0" dirty="0">
                        <a:solidFill>
                          <a:srgbClr val="FFFFFF"/>
                        </a:solidFill>
                        <a:latin typeface="Trebuchet MS"/>
                      </a:endParaRPr>
                    </a:p>
                    <a:p>
                      <a:pPr marL="0" marR="0" lvl="0" indent="0" algn="ctr">
                        <a:lnSpc>
                          <a:spcPct val="100000"/>
                        </a:lnSpc>
                        <a:spcBef>
                          <a:spcPts val="0"/>
                        </a:spcBef>
                        <a:spcAft>
                          <a:spcPts val="0"/>
                        </a:spcAft>
                        <a:buNone/>
                      </a:pPr>
                      <a:r>
                        <a:rPr lang="en-US" sz="3200" b="0" i="0" u="none" strike="noStrike" noProof="0" dirty="0">
                          <a:solidFill>
                            <a:srgbClr val="FFFFFF"/>
                          </a:solidFill>
                          <a:latin typeface="Trebuchet MS"/>
                        </a:rPr>
                        <a:t>HIV tests</a:t>
                      </a:r>
                      <a:endParaRPr lang="en-US" sz="3200"/>
                    </a:p>
                  </a:txBody>
                  <a:tcPr/>
                </a:tc>
                <a:tc>
                  <a:txBody>
                    <a:bodyPr/>
                    <a:lstStyle/>
                    <a:p>
                      <a:pPr marL="0" marR="0" lvl="0" indent="0" algn="ctr">
                        <a:lnSpc>
                          <a:spcPct val="100000"/>
                        </a:lnSpc>
                        <a:spcBef>
                          <a:spcPts val="0"/>
                        </a:spcBef>
                        <a:spcAft>
                          <a:spcPts val="0"/>
                        </a:spcAft>
                        <a:buNone/>
                      </a:pPr>
                      <a:r>
                        <a:rPr lang="en-US" sz="4800" b="0" i="0" u="none" strike="noStrike" noProof="0" dirty="0">
                          <a:solidFill>
                            <a:srgbClr val="699DE0"/>
                          </a:solidFill>
                          <a:latin typeface="Trebuchet MS"/>
                        </a:rPr>
                        <a:t>300</a:t>
                      </a:r>
                      <a:endParaRPr lang="en-US" sz="4800" b="0" i="0" u="none" strike="noStrike" noProof="0" dirty="0">
                        <a:latin typeface="Trebuchet MS"/>
                      </a:endParaRPr>
                    </a:p>
                    <a:p>
                      <a:pPr marL="0" marR="0" lvl="0" indent="0" algn="ctr">
                        <a:lnSpc>
                          <a:spcPct val="100000"/>
                        </a:lnSpc>
                        <a:spcBef>
                          <a:spcPts val="0"/>
                        </a:spcBef>
                        <a:spcAft>
                          <a:spcPts val="0"/>
                        </a:spcAft>
                        <a:buNone/>
                      </a:pPr>
                      <a:r>
                        <a:rPr lang="en-US" sz="3200" b="0" i="0" u="none" strike="noStrike" noProof="0" dirty="0">
                          <a:solidFill>
                            <a:srgbClr val="FFFFFF"/>
                          </a:solidFill>
                          <a:latin typeface="Trebuchet MS"/>
                        </a:rPr>
                        <a:t>HCV tests</a:t>
                      </a:r>
                      <a:endParaRPr lang="en-US" sz="3200"/>
                    </a:p>
                  </a:txBody>
                  <a:tcPr/>
                </a:tc>
                <a:extLst>
                  <a:ext uri="{0D108BD9-81ED-4DB2-BD59-A6C34878D82A}">
                    <a16:rowId xmlns:a16="http://schemas.microsoft.com/office/drawing/2014/main" val="1631739543"/>
                  </a:ext>
                </a:extLst>
              </a:tr>
            </a:tbl>
          </a:graphicData>
        </a:graphic>
      </p:graphicFrame>
    </p:spTree>
    <p:extLst>
      <p:ext uri="{BB962C8B-B14F-4D97-AF65-F5344CB8AC3E}">
        <p14:creationId xmlns:p14="http://schemas.microsoft.com/office/powerpoint/2010/main" val="13625257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4D8B7-EF41-A965-3C1C-929E79AADAFB}"/>
              </a:ext>
            </a:extLst>
          </p:cNvPr>
          <p:cNvSpPr>
            <a:spLocks noGrp="1"/>
          </p:cNvSpPr>
          <p:nvPr>
            <p:ph type="title"/>
          </p:nvPr>
        </p:nvSpPr>
        <p:spPr>
          <a:xfrm>
            <a:off x="677334" y="609600"/>
            <a:ext cx="8233527" cy="1339537"/>
          </a:xfrm>
        </p:spPr>
        <p:txBody>
          <a:bodyPr>
            <a:normAutofit/>
          </a:bodyPr>
          <a:lstStyle/>
          <a:p>
            <a:pPr algn="ctr"/>
            <a:r>
              <a:rPr lang="en-US" dirty="0">
                <a:solidFill>
                  <a:srgbClr val="919E39"/>
                </a:solidFill>
              </a:rPr>
              <a:t>More Harm Reduction Activity in Region 5</a:t>
            </a:r>
            <a:endParaRPr lang="en-US"/>
          </a:p>
        </p:txBody>
      </p:sp>
      <p:sp>
        <p:nvSpPr>
          <p:cNvPr id="3" name="Content Placeholder 2">
            <a:extLst>
              <a:ext uri="{FF2B5EF4-FFF2-40B4-BE49-F238E27FC236}">
                <a16:creationId xmlns:a16="http://schemas.microsoft.com/office/drawing/2014/main" id="{FD89CF5D-8E92-C216-AD42-C67091095366}"/>
              </a:ext>
            </a:extLst>
          </p:cNvPr>
          <p:cNvSpPr>
            <a:spLocks noGrp="1"/>
          </p:cNvSpPr>
          <p:nvPr>
            <p:ph idx="1"/>
          </p:nvPr>
        </p:nvSpPr>
        <p:spPr>
          <a:xfrm>
            <a:off x="677334" y="2160589"/>
            <a:ext cx="8596668" cy="539215"/>
          </a:xfrm>
        </p:spPr>
        <p:txBody>
          <a:bodyPr vert="horz" lIns="91440" tIns="45720" rIns="91440" bIns="45720" rtlCol="0" anchor="t">
            <a:normAutofit/>
          </a:bodyPr>
          <a:lstStyle/>
          <a:p>
            <a:r>
              <a:rPr lang="en-US" sz="2400" i="1" dirty="0">
                <a:solidFill>
                  <a:srgbClr val="FFFFFF"/>
                </a:solidFill>
              </a:rPr>
              <a:t>As of October 1st, our region has helped launch...</a:t>
            </a:r>
            <a:endParaRPr lang="en-US" sz="2400" i="1" dirty="0"/>
          </a:p>
          <a:p>
            <a:endParaRPr lang="en-US" dirty="0">
              <a:solidFill>
                <a:srgbClr val="FFFFFF"/>
              </a:solidFill>
            </a:endParaRPr>
          </a:p>
          <a:p>
            <a:endParaRPr lang="en-US" dirty="0"/>
          </a:p>
        </p:txBody>
      </p:sp>
      <p:grpSp>
        <p:nvGrpSpPr>
          <p:cNvPr id="7" name="Group 6">
            <a:extLst>
              <a:ext uri="{FF2B5EF4-FFF2-40B4-BE49-F238E27FC236}">
                <a16:creationId xmlns:a16="http://schemas.microsoft.com/office/drawing/2014/main" id="{EE022173-F811-848A-95D2-5589A898083E}"/>
              </a:ext>
            </a:extLst>
          </p:cNvPr>
          <p:cNvGrpSpPr/>
          <p:nvPr/>
        </p:nvGrpSpPr>
        <p:grpSpPr>
          <a:xfrm>
            <a:off x="739515" y="6225813"/>
            <a:ext cx="8307986" cy="547861"/>
            <a:chOff x="739515" y="6225813"/>
            <a:chExt cx="8307986" cy="547861"/>
          </a:xfrm>
        </p:grpSpPr>
        <p:pic>
          <p:nvPicPr>
            <p:cNvPr id="5" name="Picture 4" descr="Logo&#10;&#10;Description automatically generated">
              <a:extLst>
                <a:ext uri="{FF2B5EF4-FFF2-40B4-BE49-F238E27FC236}">
                  <a16:creationId xmlns:a16="http://schemas.microsoft.com/office/drawing/2014/main" id="{F62A41D7-B3B3-405A-F06B-FB7B9B736B57}"/>
                </a:ext>
              </a:extLst>
            </p:cNvPr>
            <p:cNvPicPr>
              <a:picLocks noChangeAspect="1"/>
            </p:cNvPicPr>
            <p:nvPr/>
          </p:nvPicPr>
          <p:blipFill>
            <a:blip r:embed="rId2"/>
            <a:stretch>
              <a:fillRect/>
            </a:stretch>
          </p:blipFill>
          <p:spPr>
            <a:xfrm>
              <a:off x="739515" y="6225813"/>
              <a:ext cx="1519003" cy="477392"/>
            </a:xfrm>
            <a:prstGeom prst="rect">
              <a:avLst/>
            </a:prstGeom>
          </p:spPr>
        </p:pic>
        <p:sp>
          <p:nvSpPr>
            <p:cNvPr id="6" name="TextBox 5">
              <a:extLst>
                <a:ext uri="{FF2B5EF4-FFF2-40B4-BE49-F238E27FC236}">
                  <a16:creationId xmlns:a16="http://schemas.microsoft.com/office/drawing/2014/main" id="{F8F290E2-6B55-13FE-CB6C-88EF03768F2E}"/>
                </a:ext>
              </a:extLst>
            </p:cNvPr>
            <p:cNvSpPr txBox="1"/>
            <p:nvPr/>
          </p:nvSpPr>
          <p:spPr>
            <a:xfrm>
              <a:off x="6249650" y="6496675"/>
              <a:ext cx="279785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200" b="1" dirty="0">
                  <a:solidFill>
                    <a:srgbClr val="919E39"/>
                  </a:solidFill>
                  <a:latin typeface="Garamond"/>
                </a:rPr>
                <a:t>www.midstatehealthnetwork.org</a:t>
              </a:r>
              <a:endParaRPr lang="en-US" b="1">
                <a:latin typeface="Garamond"/>
              </a:endParaRPr>
            </a:p>
          </p:txBody>
        </p:sp>
      </p:grpSp>
      <p:graphicFrame>
        <p:nvGraphicFramePr>
          <p:cNvPr id="4" name="Table 7">
            <a:extLst>
              <a:ext uri="{FF2B5EF4-FFF2-40B4-BE49-F238E27FC236}">
                <a16:creationId xmlns:a16="http://schemas.microsoft.com/office/drawing/2014/main" id="{BD490B46-C94E-522E-DAEA-FBB86B2061E9}"/>
              </a:ext>
            </a:extLst>
          </p:cNvPr>
          <p:cNvGraphicFramePr>
            <a:graphicFrameLocks noGrp="1"/>
          </p:cNvGraphicFramePr>
          <p:nvPr>
            <p:extLst>
              <p:ext uri="{D42A27DB-BD31-4B8C-83A1-F6EECF244321}">
                <p14:modId xmlns:p14="http://schemas.microsoft.com/office/powerpoint/2010/main" val="242872658"/>
              </p:ext>
            </p:extLst>
          </p:nvPr>
        </p:nvGraphicFramePr>
        <p:xfrm>
          <a:off x="3104713" y="2727311"/>
          <a:ext cx="4279081" cy="3657600"/>
        </p:xfrm>
        <a:graphic>
          <a:graphicData uri="http://schemas.openxmlformats.org/drawingml/2006/table">
            <a:tbl>
              <a:tblPr firstRow="1" bandRow="1">
                <a:tableStyleId>{2D5ABB26-0587-4C30-8999-92F81FD0307C}</a:tableStyleId>
              </a:tblPr>
              <a:tblGrid>
                <a:gridCol w="4279081">
                  <a:extLst>
                    <a:ext uri="{9D8B030D-6E8A-4147-A177-3AD203B41FA5}">
                      <a16:colId xmlns:a16="http://schemas.microsoft.com/office/drawing/2014/main" val="3475804730"/>
                    </a:ext>
                  </a:extLst>
                </a:gridCol>
              </a:tblGrid>
              <a:tr h="958128">
                <a:tc>
                  <a:txBody>
                    <a:bodyPr/>
                    <a:lstStyle/>
                    <a:p>
                      <a:pPr marL="0" marR="0" lvl="0" indent="0" algn="ctr">
                        <a:lnSpc>
                          <a:spcPct val="100000"/>
                        </a:lnSpc>
                        <a:spcBef>
                          <a:spcPts val="0"/>
                        </a:spcBef>
                        <a:spcAft>
                          <a:spcPts val="0"/>
                        </a:spcAft>
                        <a:buNone/>
                      </a:pPr>
                      <a:r>
                        <a:rPr lang="en-US" sz="6600" b="0" i="0" u="none" strike="noStrike" noProof="0" dirty="0">
                          <a:solidFill>
                            <a:srgbClr val="FFC000"/>
                          </a:solidFill>
                          <a:latin typeface="Trebuchet MS"/>
                        </a:rPr>
                        <a:t>8</a:t>
                      </a:r>
                      <a:endParaRPr lang="en-US" sz="6600" dirty="0"/>
                    </a:p>
                    <a:p>
                      <a:pPr marL="0" marR="0" lvl="0" indent="0" algn="ctr">
                        <a:lnSpc>
                          <a:spcPct val="100000"/>
                        </a:lnSpc>
                        <a:spcBef>
                          <a:spcPts val="0"/>
                        </a:spcBef>
                        <a:spcAft>
                          <a:spcPts val="0"/>
                        </a:spcAft>
                        <a:buNone/>
                      </a:pPr>
                      <a:r>
                        <a:rPr lang="en-US" sz="3200" b="0" i="0" u="none" strike="noStrike" noProof="0" dirty="0">
                          <a:solidFill>
                            <a:srgbClr val="FFFFFF"/>
                          </a:solidFill>
                          <a:latin typeface="Trebuchet MS"/>
                        </a:rPr>
                        <a:t>NEW Narcan vending machines in </a:t>
                      </a:r>
                    </a:p>
                  </a:txBody>
                  <a:tcPr/>
                </a:tc>
                <a:extLst>
                  <a:ext uri="{0D108BD9-81ED-4DB2-BD59-A6C34878D82A}">
                    <a16:rowId xmlns:a16="http://schemas.microsoft.com/office/drawing/2014/main" val="1631739543"/>
                  </a:ext>
                </a:extLst>
              </a:tr>
              <a:tr h="958127">
                <a:tc>
                  <a:txBody>
                    <a:bodyPr/>
                    <a:lstStyle/>
                    <a:p>
                      <a:pPr marL="0" marR="0" lvl="0" indent="0" algn="ctr">
                        <a:lnSpc>
                          <a:spcPct val="100000"/>
                        </a:lnSpc>
                        <a:spcBef>
                          <a:spcPts val="0"/>
                        </a:spcBef>
                        <a:spcAft>
                          <a:spcPts val="0"/>
                        </a:spcAft>
                        <a:buNone/>
                      </a:pPr>
                      <a:r>
                        <a:rPr lang="en-US" sz="6600" b="0" i="0" u="none" strike="noStrike" noProof="0" dirty="0">
                          <a:solidFill>
                            <a:schemeClr val="accent5">
                              <a:lumMod val="60000"/>
                              <a:lumOff val="40000"/>
                            </a:schemeClr>
                          </a:solidFill>
                          <a:latin typeface="Trebuchet MS"/>
                        </a:rPr>
                        <a:t>6</a:t>
                      </a:r>
                      <a:endParaRPr lang="en-US" sz="6600" b="0" i="0" u="none" strike="noStrike" noProof="0" dirty="0"/>
                    </a:p>
                    <a:p>
                      <a:pPr lvl="0" algn="ctr">
                        <a:lnSpc>
                          <a:spcPct val="100000"/>
                        </a:lnSpc>
                        <a:spcBef>
                          <a:spcPts val="0"/>
                        </a:spcBef>
                        <a:spcAft>
                          <a:spcPts val="0"/>
                        </a:spcAft>
                        <a:buNone/>
                      </a:pPr>
                      <a:r>
                        <a:rPr lang="en-US" sz="3200" b="0" i="0" u="none" strike="noStrike" noProof="0" dirty="0">
                          <a:solidFill>
                            <a:srgbClr val="FFFFFF"/>
                          </a:solidFill>
                          <a:latin typeface="Trebuchet MS"/>
                        </a:rPr>
                        <a:t>counties</a:t>
                      </a:r>
                      <a:endParaRPr lang="en-US" dirty="0"/>
                    </a:p>
                  </a:txBody>
                  <a:tcPr/>
                </a:tc>
                <a:extLst>
                  <a:ext uri="{0D108BD9-81ED-4DB2-BD59-A6C34878D82A}">
                    <a16:rowId xmlns:a16="http://schemas.microsoft.com/office/drawing/2014/main" val="724182055"/>
                  </a:ext>
                </a:extLst>
              </a:tr>
            </a:tbl>
          </a:graphicData>
        </a:graphic>
      </p:graphicFrame>
    </p:spTree>
    <p:extLst>
      <p:ext uri="{BB962C8B-B14F-4D97-AF65-F5344CB8AC3E}">
        <p14:creationId xmlns:p14="http://schemas.microsoft.com/office/powerpoint/2010/main" val="1090684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4D8B7-EF41-A965-3C1C-929E79AADAFB}"/>
              </a:ext>
            </a:extLst>
          </p:cNvPr>
          <p:cNvSpPr>
            <a:spLocks noGrp="1"/>
          </p:cNvSpPr>
          <p:nvPr>
            <p:ph type="title"/>
          </p:nvPr>
        </p:nvSpPr>
        <p:spPr>
          <a:xfrm>
            <a:off x="677334" y="609600"/>
            <a:ext cx="8096605" cy="1339537"/>
          </a:xfrm>
        </p:spPr>
        <p:txBody>
          <a:bodyPr>
            <a:normAutofit/>
          </a:bodyPr>
          <a:lstStyle/>
          <a:p>
            <a:pPr algn="ctr"/>
            <a:r>
              <a:rPr lang="en-US" dirty="0">
                <a:solidFill>
                  <a:srgbClr val="919E39"/>
                </a:solidFill>
              </a:rPr>
              <a:t>Tuscola County's Harm Reduction Vending Machine</a:t>
            </a:r>
          </a:p>
        </p:txBody>
      </p:sp>
      <p:sp>
        <p:nvSpPr>
          <p:cNvPr id="3" name="Content Placeholder 2">
            <a:extLst>
              <a:ext uri="{FF2B5EF4-FFF2-40B4-BE49-F238E27FC236}">
                <a16:creationId xmlns:a16="http://schemas.microsoft.com/office/drawing/2014/main" id="{FD89CF5D-8E92-C216-AD42-C67091095366}"/>
              </a:ext>
            </a:extLst>
          </p:cNvPr>
          <p:cNvSpPr>
            <a:spLocks noGrp="1"/>
          </p:cNvSpPr>
          <p:nvPr>
            <p:ph idx="1"/>
          </p:nvPr>
        </p:nvSpPr>
        <p:spPr>
          <a:xfrm>
            <a:off x="677334" y="2160589"/>
            <a:ext cx="8596668" cy="539215"/>
          </a:xfrm>
        </p:spPr>
        <p:txBody>
          <a:bodyPr vert="horz" lIns="91440" tIns="45720" rIns="91440" bIns="45720" rtlCol="0" anchor="t">
            <a:normAutofit fontScale="92500"/>
          </a:bodyPr>
          <a:lstStyle/>
          <a:p>
            <a:r>
              <a:rPr lang="en-US" sz="2400" i="1" dirty="0">
                <a:solidFill>
                  <a:srgbClr val="FFFFFF"/>
                </a:solidFill>
              </a:rPr>
              <a:t>As of January 1st, Tuscola County's machine has distributed...</a:t>
            </a:r>
            <a:endParaRPr lang="en-US" sz="2400" i="1" dirty="0"/>
          </a:p>
          <a:p>
            <a:endParaRPr lang="en-US" dirty="0">
              <a:solidFill>
                <a:srgbClr val="FFFFFF"/>
              </a:solidFill>
            </a:endParaRPr>
          </a:p>
          <a:p>
            <a:endParaRPr lang="en-US" dirty="0"/>
          </a:p>
        </p:txBody>
      </p:sp>
      <p:grpSp>
        <p:nvGrpSpPr>
          <p:cNvPr id="7" name="Group 6">
            <a:extLst>
              <a:ext uri="{FF2B5EF4-FFF2-40B4-BE49-F238E27FC236}">
                <a16:creationId xmlns:a16="http://schemas.microsoft.com/office/drawing/2014/main" id="{EE022173-F811-848A-95D2-5589A898083E}"/>
              </a:ext>
            </a:extLst>
          </p:cNvPr>
          <p:cNvGrpSpPr/>
          <p:nvPr/>
        </p:nvGrpSpPr>
        <p:grpSpPr>
          <a:xfrm>
            <a:off x="739515" y="6225813"/>
            <a:ext cx="8307986" cy="547861"/>
            <a:chOff x="739515" y="6225813"/>
            <a:chExt cx="8307986" cy="547861"/>
          </a:xfrm>
        </p:grpSpPr>
        <p:pic>
          <p:nvPicPr>
            <p:cNvPr id="5" name="Picture 4" descr="Logo&#10;&#10;Description automatically generated">
              <a:extLst>
                <a:ext uri="{FF2B5EF4-FFF2-40B4-BE49-F238E27FC236}">
                  <a16:creationId xmlns:a16="http://schemas.microsoft.com/office/drawing/2014/main" id="{F62A41D7-B3B3-405A-F06B-FB7B9B736B57}"/>
                </a:ext>
              </a:extLst>
            </p:cNvPr>
            <p:cNvPicPr>
              <a:picLocks noChangeAspect="1"/>
            </p:cNvPicPr>
            <p:nvPr/>
          </p:nvPicPr>
          <p:blipFill>
            <a:blip r:embed="rId2"/>
            <a:stretch>
              <a:fillRect/>
            </a:stretch>
          </p:blipFill>
          <p:spPr>
            <a:xfrm>
              <a:off x="739515" y="6225813"/>
              <a:ext cx="1519003" cy="477392"/>
            </a:xfrm>
            <a:prstGeom prst="rect">
              <a:avLst/>
            </a:prstGeom>
          </p:spPr>
        </p:pic>
        <p:sp>
          <p:nvSpPr>
            <p:cNvPr id="6" name="TextBox 5">
              <a:extLst>
                <a:ext uri="{FF2B5EF4-FFF2-40B4-BE49-F238E27FC236}">
                  <a16:creationId xmlns:a16="http://schemas.microsoft.com/office/drawing/2014/main" id="{F8F290E2-6B55-13FE-CB6C-88EF03768F2E}"/>
                </a:ext>
              </a:extLst>
            </p:cNvPr>
            <p:cNvSpPr txBox="1"/>
            <p:nvPr/>
          </p:nvSpPr>
          <p:spPr>
            <a:xfrm>
              <a:off x="6249650" y="6496675"/>
              <a:ext cx="279785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200" b="1" dirty="0">
                  <a:solidFill>
                    <a:srgbClr val="919E39"/>
                  </a:solidFill>
                  <a:latin typeface="Garamond"/>
                </a:rPr>
                <a:t>www.midstatehealthnetwork.org</a:t>
              </a:r>
              <a:endParaRPr lang="en-US" b="1">
                <a:latin typeface="Garamond"/>
              </a:endParaRPr>
            </a:p>
          </p:txBody>
        </p:sp>
      </p:grpSp>
      <p:graphicFrame>
        <p:nvGraphicFramePr>
          <p:cNvPr id="4" name="Table 7">
            <a:extLst>
              <a:ext uri="{FF2B5EF4-FFF2-40B4-BE49-F238E27FC236}">
                <a16:creationId xmlns:a16="http://schemas.microsoft.com/office/drawing/2014/main" id="{BD490B46-C94E-522E-DAEA-FBB86B2061E9}"/>
              </a:ext>
            </a:extLst>
          </p:cNvPr>
          <p:cNvGraphicFramePr>
            <a:graphicFrameLocks noGrp="1"/>
          </p:cNvGraphicFramePr>
          <p:nvPr>
            <p:extLst>
              <p:ext uri="{D42A27DB-BD31-4B8C-83A1-F6EECF244321}">
                <p14:modId xmlns:p14="http://schemas.microsoft.com/office/powerpoint/2010/main" val="1011463801"/>
              </p:ext>
            </p:extLst>
          </p:nvPr>
        </p:nvGraphicFramePr>
        <p:xfrm>
          <a:off x="662565" y="3158278"/>
          <a:ext cx="8642712" cy="2956560"/>
        </p:xfrm>
        <a:graphic>
          <a:graphicData uri="http://schemas.openxmlformats.org/drawingml/2006/table">
            <a:tbl>
              <a:tblPr firstRow="1" bandRow="1">
                <a:tableStyleId>{2D5ABB26-0587-4C30-8999-92F81FD0307C}</a:tableStyleId>
              </a:tblPr>
              <a:tblGrid>
                <a:gridCol w="2160678">
                  <a:extLst>
                    <a:ext uri="{9D8B030D-6E8A-4147-A177-3AD203B41FA5}">
                      <a16:colId xmlns:a16="http://schemas.microsoft.com/office/drawing/2014/main" val="3475804730"/>
                    </a:ext>
                  </a:extLst>
                </a:gridCol>
                <a:gridCol w="2160678">
                  <a:extLst>
                    <a:ext uri="{9D8B030D-6E8A-4147-A177-3AD203B41FA5}">
                      <a16:colId xmlns:a16="http://schemas.microsoft.com/office/drawing/2014/main" val="3344312238"/>
                    </a:ext>
                  </a:extLst>
                </a:gridCol>
                <a:gridCol w="2160678">
                  <a:extLst>
                    <a:ext uri="{9D8B030D-6E8A-4147-A177-3AD203B41FA5}">
                      <a16:colId xmlns:a16="http://schemas.microsoft.com/office/drawing/2014/main" val="375797327"/>
                    </a:ext>
                  </a:extLst>
                </a:gridCol>
                <a:gridCol w="2160678">
                  <a:extLst>
                    <a:ext uri="{9D8B030D-6E8A-4147-A177-3AD203B41FA5}">
                      <a16:colId xmlns:a16="http://schemas.microsoft.com/office/drawing/2014/main" val="1790762090"/>
                    </a:ext>
                  </a:extLst>
                </a:gridCol>
              </a:tblGrid>
              <a:tr h="958128">
                <a:tc>
                  <a:txBody>
                    <a:bodyPr/>
                    <a:lstStyle/>
                    <a:p>
                      <a:pPr marL="0" marR="0" lvl="0" indent="0" algn="ctr">
                        <a:lnSpc>
                          <a:spcPct val="100000"/>
                        </a:lnSpc>
                        <a:spcBef>
                          <a:spcPts val="0"/>
                        </a:spcBef>
                        <a:spcAft>
                          <a:spcPts val="0"/>
                        </a:spcAft>
                        <a:buNone/>
                      </a:pPr>
                      <a:r>
                        <a:rPr lang="en-US" sz="6000" b="0" i="0" u="none" strike="noStrike" noProof="0" dirty="0">
                          <a:solidFill>
                            <a:srgbClr val="FFC000"/>
                          </a:solidFill>
                          <a:latin typeface="Trebuchet MS"/>
                        </a:rPr>
                        <a:t>41</a:t>
                      </a:r>
                      <a:endParaRPr lang="en-US" sz="4800" b="0" i="0" u="none" strike="noStrike" noProof="0" dirty="0">
                        <a:solidFill>
                          <a:srgbClr val="FFFFFF"/>
                        </a:solidFill>
                        <a:latin typeface="Trebuchet MS"/>
                      </a:endParaRPr>
                    </a:p>
                    <a:p>
                      <a:pPr marL="0" marR="0" lvl="0" indent="0" algn="ctr">
                        <a:lnSpc>
                          <a:spcPct val="100000"/>
                        </a:lnSpc>
                        <a:spcBef>
                          <a:spcPts val="0"/>
                        </a:spcBef>
                        <a:spcAft>
                          <a:spcPts val="0"/>
                        </a:spcAft>
                        <a:buNone/>
                      </a:pPr>
                      <a:r>
                        <a:rPr lang="en-US" sz="3200" b="0" i="0" u="none" strike="noStrike" noProof="0" dirty="0">
                          <a:solidFill>
                            <a:srgbClr val="FFFFFF"/>
                          </a:solidFill>
                          <a:latin typeface="Trebuchet MS"/>
                        </a:rPr>
                        <a:t>Narcan kits</a:t>
                      </a:r>
                    </a:p>
                    <a:p>
                      <a:pPr marL="0" marR="0" lvl="0" indent="0" algn="ctr">
                        <a:lnSpc>
                          <a:spcPct val="100000"/>
                        </a:lnSpc>
                        <a:spcBef>
                          <a:spcPts val="0"/>
                        </a:spcBef>
                        <a:spcAft>
                          <a:spcPts val="0"/>
                        </a:spcAft>
                        <a:buNone/>
                      </a:pPr>
                      <a:endParaRPr lang="en-US" sz="3200" b="0" i="0" u="none" strike="noStrike" noProof="0" dirty="0">
                        <a:latin typeface="Trebuchet MS"/>
                      </a:endParaRPr>
                    </a:p>
                    <a:p>
                      <a:pPr marL="0" marR="0" lvl="0" indent="0" algn="ctr">
                        <a:lnSpc>
                          <a:spcPct val="100000"/>
                        </a:lnSpc>
                        <a:spcBef>
                          <a:spcPts val="0"/>
                        </a:spcBef>
                        <a:spcAft>
                          <a:spcPts val="0"/>
                        </a:spcAft>
                        <a:buNone/>
                      </a:pPr>
                      <a:endParaRPr lang="en-US" sz="3200" b="0" i="0" u="none" strike="noStrike" noProof="0" dirty="0">
                        <a:solidFill>
                          <a:srgbClr val="699DE0"/>
                        </a:solidFill>
                        <a:latin typeface="Trebuchet MS"/>
                      </a:endParaRPr>
                    </a:p>
                  </a:txBody>
                  <a:tcPr/>
                </a:tc>
                <a:tc>
                  <a:txBody>
                    <a:bodyPr/>
                    <a:lstStyle/>
                    <a:p>
                      <a:pPr marL="0" marR="0" lvl="0" indent="0" algn="ctr">
                        <a:lnSpc>
                          <a:spcPct val="100000"/>
                        </a:lnSpc>
                        <a:spcBef>
                          <a:spcPts val="0"/>
                        </a:spcBef>
                        <a:spcAft>
                          <a:spcPts val="0"/>
                        </a:spcAft>
                        <a:buNone/>
                      </a:pPr>
                      <a:r>
                        <a:rPr lang="en-US" sz="6000" b="0" i="0" u="none" strike="noStrike" noProof="0" dirty="0">
                          <a:solidFill>
                            <a:schemeClr val="accent5">
                              <a:lumMod val="60000"/>
                              <a:lumOff val="40000"/>
                            </a:schemeClr>
                          </a:solidFill>
                          <a:latin typeface="Trebuchet MS"/>
                        </a:rPr>
                        <a:t>21</a:t>
                      </a:r>
                      <a:endParaRPr lang="en-US" sz="4800" b="0" i="0" u="none" strike="noStrike" noProof="0" dirty="0">
                        <a:solidFill>
                          <a:srgbClr val="FFFFFF"/>
                        </a:solidFill>
                        <a:latin typeface="Trebuchet MS"/>
                      </a:endParaRPr>
                    </a:p>
                    <a:p>
                      <a:pPr marL="0" marR="0" lvl="0" indent="0" algn="ctr">
                        <a:lnSpc>
                          <a:spcPct val="100000"/>
                        </a:lnSpc>
                        <a:spcBef>
                          <a:spcPts val="0"/>
                        </a:spcBef>
                        <a:spcAft>
                          <a:spcPts val="0"/>
                        </a:spcAft>
                        <a:buNone/>
                      </a:pPr>
                      <a:r>
                        <a:rPr lang="en-US" sz="3200" b="0" i="0" u="none" strike="noStrike" noProof="0" dirty="0">
                          <a:solidFill>
                            <a:srgbClr val="FFFFFF"/>
                          </a:solidFill>
                          <a:latin typeface="Trebuchet MS"/>
                        </a:rPr>
                        <a:t>fentanyl test strips</a:t>
                      </a:r>
                      <a:endParaRPr lang="en-US" sz="3200" dirty="0"/>
                    </a:p>
                  </a:txBody>
                  <a:tcPr/>
                </a:tc>
                <a:tc>
                  <a:txBody>
                    <a:bodyPr/>
                    <a:lstStyle/>
                    <a:p>
                      <a:pPr marL="0" marR="0" lvl="0" indent="0" algn="ctr">
                        <a:lnSpc>
                          <a:spcPct val="100000"/>
                        </a:lnSpc>
                        <a:spcBef>
                          <a:spcPts val="0"/>
                        </a:spcBef>
                        <a:spcAft>
                          <a:spcPts val="0"/>
                        </a:spcAft>
                        <a:buNone/>
                      </a:pPr>
                      <a:r>
                        <a:rPr lang="en-US" sz="6000" b="0" i="0" u="none" strike="noStrike" noProof="0" dirty="0">
                          <a:solidFill>
                            <a:srgbClr val="699DE0"/>
                          </a:solidFill>
                          <a:latin typeface="Trebuchet MS"/>
                        </a:rPr>
                        <a:t>32</a:t>
                      </a:r>
                      <a:endParaRPr lang="en-US" sz="6000" b="0" i="0" u="none" strike="noStrike" noProof="0" dirty="0">
                        <a:latin typeface="Trebuchet MS"/>
                      </a:endParaRPr>
                    </a:p>
                    <a:p>
                      <a:pPr marL="0" marR="0" lvl="0" indent="0" algn="ctr">
                        <a:lnSpc>
                          <a:spcPct val="100000"/>
                        </a:lnSpc>
                        <a:spcBef>
                          <a:spcPts val="0"/>
                        </a:spcBef>
                        <a:spcAft>
                          <a:spcPts val="0"/>
                        </a:spcAft>
                        <a:buNone/>
                      </a:pPr>
                      <a:r>
                        <a:rPr lang="en-US" sz="3200" b="0" i="0" u="none" strike="noStrike" noProof="0" dirty="0">
                          <a:solidFill>
                            <a:srgbClr val="FFFFFF"/>
                          </a:solidFill>
                          <a:latin typeface="Trebuchet MS"/>
                        </a:rPr>
                        <a:t>condoms</a:t>
                      </a:r>
                      <a:endParaRPr lang="en-US" sz="3200" dirty="0"/>
                    </a:p>
                  </a:txBody>
                  <a:tcPr/>
                </a:tc>
                <a:tc>
                  <a:txBody>
                    <a:bodyPr/>
                    <a:lstStyle/>
                    <a:p>
                      <a:pPr marL="0" marR="0" lvl="0" indent="0" algn="ctr">
                        <a:lnSpc>
                          <a:spcPct val="100000"/>
                        </a:lnSpc>
                        <a:spcBef>
                          <a:spcPts val="0"/>
                        </a:spcBef>
                        <a:spcAft>
                          <a:spcPts val="0"/>
                        </a:spcAft>
                        <a:buNone/>
                      </a:pPr>
                      <a:r>
                        <a:rPr lang="en-US" sz="6000" b="0" i="0" u="none" strike="noStrike" noProof="0" dirty="0">
                          <a:solidFill>
                            <a:srgbClr val="92D050"/>
                          </a:solidFill>
                          <a:latin typeface="Trebuchet MS"/>
                        </a:rPr>
                        <a:t>32</a:t>
                      </a:r>
                      <a:endParaRPr lang="en-US" sz="4800" b="0" i="0" u="none" strike="noStrike" noProof="0" dirty="0">
                        <a:solidFill>
                          <a:srgbClr val="699DE0"/>
                        </a:solidFill>
                        <a:latin typeface="Trebuchet MS"/>
                      </a:endParaRPr>
                    </a:p>
                    <a:p>
                      <a:pPr marL="0" marR="0" lvl="0" indent="0" algn="ctr">
                        <a:lnSpc>
                          <a:spcPct val="100000"/>
                        </a:lnSpc>
                        <a:spcBef>
                          <a:spcPts val="0"/>
                        </a:spcBef>
                        <a:spcAft>
                          <a:spcPts val="0"/>
                        </a:spcAft>
                        <a:buNone/>
                      </a:pPr>
                      <a:r>
                        <a:rPr lang="en-US" sz="3200" b="0" i="0" u="none" strike="noStrike" noProof="0" dirty="0">
                          <a:solidFill>
                            <a:srgbClr val="FFFFFF"/>
                          </a:solidFill>
                          <a:latin typeface="Trebuchet MS"/>
                        </a:rPr>
                        <a:t>med disposal bags</a:t>
                      </a:r>
                      <a:endParaRPr lang="en-US" dirty="0"/>
                    </a:p>
                  </a:txBody>
                  <a:tcPr/>
                </a:tc>
                <a:extLst>
                  <a:ext uri="{0D108BD9-81ED-4DB2-BD59-A6C34878D82A}">
                    <a16:rowId xmlns:a16="http://schemas.microsoft.com/office/drawing/2014/main" val="1631739543"/>
                  </a:ext>
                </a:extLst>
              </a:tr>
            </a:tbl>
          </a:graphicData>
        </a:graphic>
      </p:graphicFrame>
    </p:spTree>
    <p:extLst>
      <p:ext uri="{BB962C8B-B14F-4D97-AF65-F5344CB8AC3E}">
        <p14:creationId xmlns:p14="http://schemas.microsoft.com/office/powerpoint/2010/main" val="13743851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4D8B7-EF41-A965-3C1C-929E79AADAFB}"/>
              </a:ext>
            </a:extLst>
          </p:cNvPr>
          <p:cNvSpPr>
            <a:spLocks noGrp="1"/>
          </p:cNvSpPr>
          <p:nvPr>
            <p:ph type="title"/>
          </p:nvPr>
        </p:nvSpPr>
        <p:spPr>
          <a:xfrm>
            <a:off x="677334" y="609600"/>
            <a:ext cx="7846574" cy="1339537"/>
          </a:xfrm>
        </p:spPr>
        <p:txBody>
          <a:bodyPr>
            <a:normAutofit/>
          </a:bodyPr>
          <a:lstStyle/>
          <a:p>
            <a:pPr algn="ctr"/>
            <a:r>
              <a:rPr lang="en-US" dirty="0">
                <a:solidFill>
                  <a:srgbClr val="919E39"/>
                </a:solidFill>
              </a:rPr>
              <a:t>Tuscola County's Harm Reduction Vending Machine</a:t>
            </a:r>
          </a:p>
        </p:txBody>
      </p:sp>
      <p:sp>
        <p:nvSpPr>
          <p:cNvPr id="3" name="Content Placeholder 2">
            <a:extLst>
              <a:ext uri="{FF2B5EF4-FFF2-40B4-BE49-F238E27FC236}">
                <a16:creationId xmlns:a16="http://schemas.microsoft.com/office/drawing/2014/main" id="{FD89CF5D-8E92-C216-AD42-C67091095366}"/>
              </a:ext>
            </a:extLst>
          </p:cNvPr>
          <p:cNvSpPr>
            <a:spLocks noGrp="1"/>
          </p:cNvSpPr>
          <p:nvPr>
            <p:ph idx="1"/>
          </p:nvPr>
        </p:nvSpPr>
        <p:spPr>
          <a:xfrm>
            <a:off x="677334" y="2160589"/>
            <a:ext cx="8596668" cy="3537247"/>
          </a:xfrm>
        </p:spPr>
        <p:txBody>
          <a:bodyPr vert="horz" lIns="91440" tIns="45720" rIns="91440" bIns="45720" rtlCol="0" anchor="t">
            <a:normAutofit/>
          </a:bodyPr>
          <a:lstStyle/>
          <a:p>
            <a:r>
              <a:rPr lang="en-US" sz="2400" dirty="0"/>
              <a:t>All items are available free of charge</a:t>
            </a:r>
          </a:p>
          <a:p>
            <a:r>
              <a:rPr lang="en-US" sz="2400" dirty="0">
                <a:solidFill>
                  <a:srgbClr val="FFFFFF"/>
                </a:solidFill>
              </a:rPr>
              <a:t>Vending machine is located at the health department</a:t>
            </a:r>
          </a:p>
          <a:p>
            <a:r>
              <a:rPr lang="en-US" sz="2400" dirty="0"/>
              <a:t>Harm reduction brochures, materials available nearby</a:t>
            </a:r>
          </a:p>
          <a:p>
            <a:endParaRPr lang="en-US" sz="2400" i="1" dirty="0"/>
          </a:p>
          <a:p>
            <a:endParaRPr lang="en-US" dirty="0"/>
          </a:p>
          <a:p>
            <a:endParaRPr lang="en-US" dirty="0"/>
          </a:p>
        </p:txBody>
      </p:sp>
      <p:grpSp>
        <p:nvGrpSpPr>
          <p:cNvPr id="7" name="Group 6">
            <a:extLst>
              <a:ext uri="{FF2B5EF4-FFF2-40B4-BE49-F238E27FC236}">
                <a16:creationId xmlns:a16="http://schemas.microsoft.com/office/drawing/2014/main" id="{EE022173-F811-848A-95D2-5589A898083E}"/>
              </a:ext>
            </a:extLst>
          </p:cNvPr>
          <p:cNvGrpSpPr/>
          <p:nvPr/>
        </p:nvGrpSpPr>
        <p:grpSpPr>
          <a:xfrm>
            <a:off x="739515" y="6225813"/>
            <a:ext cx="8307986" cy="547861"/>
            <a:chOff x="739515" y="6225813"/>
            <a:chExt cx="8307986" cy="547861"/>
          </a:xfrm>
        </p:grpSpPr>
        <p:pic>
          <p:nvPicPr>
            <p:cNvPr id="5" name="Picture 4" descr="Logo&#10;&#10;Description automatically generated">
              <a:extLst>
                <a:ext uri="{FF2B5EF4-FFF2-40B4-BE49-F238E27FC236}">
                  <a16:creationId xmlns:a16="http://schemas.microsoft.com/office/drawing/2014/main" id="{F62A41D7-B3B3-405A-F06B-FB7B9B736B57}"/>
                </a:ext>
              </a:extLst>
            </p:cNvPr>
            <p:cNvPicPr>
              <a:picLocks noChangeAspect="1"/>
            </p:cNvPicPr>
            <p:nvPr/>
          </p:nvPicPr>
          <p:blipFill>
            <a:blip r:embed="rId2"/>
            <a:stretch>
              <a:fillRect/>
            </a:stretch>
          </p:blipFill>
          <p:spPr>
            <a:xfrm>
              <a:off x="739515" y="6225813"/>
              <a:ext cx="1519003" cy="477392"/>
            </a:xfrm>
            <a:prstGeom prst="rect">
              <a:avLst/>
            </a:prstGeom>
          </p:spPr>
        </p:pic>
        <p:sp>
          <p:nvSpPr>
            <p:cNvPr id="6" name="TextBox 5">
              <a:extLst>
                <a:ext uri="{FF2B5EF4-FFF2-40B4-BE49-F238E27FC236}">
                  <a16:creationId xmlns:a16="http://schemas.microsoft.com/office/drawing/2014/main" id="{F8F290E2-6B55-13FE-CB6C-88EF03768F2E}"/>
                </a:ext>
              </a:extLst>
            </p:cNvPr>
            <p:cNvSpPr txBox="1"/>
            <p:nvPr/>
          </p:nvSpPr>
          <p:spPr>
            <a:xfrm>
              <a:off x="6249650" y="6496675"/>
              <a:ext cx="279785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200" b="1" dirty="0">
                  <a:solidFill>
                    <a:srgbClr val="919E39"/>
                  </a:solidFill>
                  <a:latin typeface="Garamond"/>
                </a:rPr>
                <a:t>www.midstatehealthnetwork.org</a:t>
              </a:r>
              <a:endParaRPr lang="en-US" b="1">
                <a:latin typeface="Garamond"/>
              </a:endParaRPr>
            </a:p>
          </p:txBody>
        </p:sp>
      </p:grpSp>
      <p:pic>
        <p:nvPicPr>
          <p:cNvPr id="9" name="Picture 9" descr="A picture containing shape&#10;&#10;Description automatically generated">
            <a:extLst>
              <a:ext uri="{FF2B5EF4-FFF2-40B4-BE49-F238E27FC236}">
                <a16:creationId xmlns:a16="http://schemas.microsoft.com/office/drawing/2014/main" id="{A474B46A-04AE-C23F-A631-3C1C5DA9E7EB}"/>
              </a:ext>
            </a:extLst>
          </p:cNvPr>
          <p:cNvPicPr>
            <a:picLocks noChangeAspect="1"/>
          </p:cNvPicPr>
          <p:nvPr/>
        </p:nvPicPr>
        <p:blipFill>
          <a:blip r:embed="rId3"/>
          <a:stretch>
            <a:fillRect/>
          </a:stretch>
        </p:blipFill>
        <p:spPr>
          <a:xfrm>
            <a:off x="7947285" y="3731302"/>
            <a:ext cx="1394086" cy="1394086"/>
          </a:xfrm>
          <a:prstGeom prst="rect">
            <a:avLst/>
          </a:prstGeom>
        </p:spPr>
      </p:pic>
      <p:pic>
        <p:nvPicPr>
          <p:cNvPr id="10" name="Picture 10" descr="Text&#10;&#10;Description automatically generated">
            <a:extLst>
              <a:ext uri="{FF2B5EF4-FFF2-40B4-BE49-F238E27FC236}">
                <a16:creationId xmlns:a16="http://schemas.microsoft.com/office/drawing/2014/main" id="{F4342D0D-2DE6-1F94-A1E8-CCB52198907F}"/>
              </a:ext>
            </a:extLst>
          </p:cNvPr>
          <p:cNvPicPr>
            <a:picLocks noChangeAspect="1"/>
          </p:cNvPicPr>
          <p:nvPr/>
        </p:nvPicPr>
        <p:blipFill>
          <a:blip r:embed="rId4"/>
          <a:stretch>
            <a:fillRect/>
          </a:stretch>
        </p:blipFill>
        <p:spPr>
          <a:xfrm>
            <a:off x="3742864" y="3732550"/>
            <a:ext cx="890026" cy="2147341"/>
          </a:xfrm>
          <a:prstGeom prst="rect">
            <a:avLst/>
          </a:prstGeom>
        </p:spPr>
      </p:pic>
      <p:pic>
        <p:nvPicPr>
          <p:cNvPr id="11" name="Picture 11" descr="A picture containing chart&#10;&#10;Description automatically generated">
            <a:extLst>
              <a:ext uri="{FF2B5EF4-FFF2-40B4-BE49-F238E27FC236}">
                <a16:creationId xmlns:a16="http://schemas.microsoft.com/office/drawing/2014/main" id="{7D29F1DB-C397-0011-002C-0952E590E51D}"/>
              </a:ext>
            </a:extLst>
          </p:cNvPr>
          <p:cNvPicPr>
            <a:picLocks noChangeAspect="1"/>
          </p:cNvPicPr>
          <p:nvPr/>
        </p:nvPicPr>
        <p:blipFill>
          <a:blip r:embed="rId5"/>
          <a:stretch>
            <a:fillRect/>
          </a:stretch>
        </p:blipFill>
        <p:spPr>
          <a:xfrm>
            <a:off x="4792175" y="3732551"/>
            <a:ext cx="896272" cy="2147341"/>
          </a:xfrm>
          <a:prstGeom prst="rect">
            <a:avLst/>
          </a:prstGeom>
        </p:spPr>
      </p:pic>
      <p:pic>
        <p:nvPicPr>
          <p:cNvPr id="12" name="Picture 12" descr="Text&#10;&#10;Description automatically generated">
            <a:extLst>
              <a:ext uri="{FF2B5EF4-FFF2-40B4-BE49-F238E27FC236}">
                <a16:creationId xmlns:a16="http://schemas.microsoft.com/office/drawing/2014/main" id="{D4E30EBC-D30C-857E-B9C9-91AB4776CDDA}"/>
              </a:ext>
            </a:extLst>
          </p:cNvPr>
          <p:cNvPicPr>
            <a:picLocks noChangeAspect="1"/>
          </p:cNvPicPr>
          <p:nvPr/>
        </p:nvPicPr>
        <p:blipFill>
          <a:blip r:embed="rId6"/>
          <a:stretch>
            <a:fillRect/>
          </a:stretch>
        </p:blipFill>
        <p:spPr>
          <a:xfrm>
            <a:off x="6397372" y="3732551"/>
            <a:ext cx="890027" cy="2147341"/>
          </a:xfrm>
          <a:prstGeom prst="rect">
            <a:avLst/>
          </a:prstGeom>
        </p:spPr>
      </p:pic>
      <p:pic>
        <p:nvPicPr>
          <p:cNvPr id="14" name="Picture 14" descr="A picture containing diagram&#10;&#10;Description automatically generated">
            <a:extLst>
              <a:ext uri="{FF2B5EF4-FFF2-40B4-BE49-F238E27FC236}">
                <a16:creationId xmlns:a16="http://schemas.microsoft.com/office/drawing/2014/main" id="{445F941D-B585-DE0D-F7D3-BC08A06657A1}"/>
              </a:ext>
            </a:extLst>
          </p:cNvPr>
          <p:cNvPicPr>
            <a:picLocks noChangeAspect="1"/>
          </p:cNvPicPr>
          <p:nvPr/>
        </p:nvPicPr>
        <p:blipFill>
          <a:blip r:embed="rId7"/>
          <a:stretch>
            <a:fillRect/>
          </a:stretch>
        </p:blipFill>
        <p:spPr>
          <a:xfrm>
            <a:off x="1094602" y="3732550"/>
            <a:ext cx="883782" cy="2147342"/>
          </a:xfrm>
          <a:prstGeom prst="rect">
            <a:avLst/>
          </a:prstGeom>
        </p:spPr>
      </p:pic>
      <p:pic>
        <p:nvPicPr>
          <p:cNvPr id="15" name="Picture 15" descr="Text&#10;&#10;Description automatically generated">
            <a:extLst>
              <a:ext uri="{FF2B5EF4-FFF2-40B4-BE49-F238E27FC236}">
                <a16:creationId xmlns:a16="http://schemas.microsoft.com/office/drawing/2014/main" id="{2B8425B4-7E31-7B7C-9A58-6F10C85249D4}"/>
              </a:ext>
            </a:extLst>
          </p:cNvPr>
          <p:cNvPicPr>
            <a:picLocks noChangeAspect="1"/>
          </p:cNvPicPr>
          <p:nvPr/>
        </p:nvPicPr>
        <p:blipFill>
          <a:blip r:embed="rId8"/>
          <a:stretch>
            <a:fillRect/>
          </a:stretch>
        </p:blipFill>
        <p:spPr>
          <a:xfrm>
            <a:off x="2137667" y="3732551"/>
            <a:ext cx="890026" cy="2147341"/>
          </a:xfrm>
          <a:prstGeom prst="rect">
            <a:avLst/>
          </a:prstGeom>
        </p:spPr>
      </p:pic>
    </p:spTree>
    <p:extLst>
      <p:ext uri="{BB962C8B-B14F-4D97-AF65-F5344CB8AC3E}">
        <p14:creationId xmlns:p14="http://schemas.microsoft.com/office/powerpoint/2010/main" val="17890396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1" descr="A picture containing text, indoor, vending machine&#10;&#10;Description automatically generated">
            <a:extLst>
              <a:ext uri="{FF2B5EF4-FFF2-40B4-BE49-F238E27FC236}">
                <a16:creationId xmlns:a16="http://schemas.microsoft.com/office/drawing/2014/main" id="{4E5A203A-38E3-8331-0420-A8DB772EEE0D}"/>
              </a:ext>
            </a:extLst>
          </p:cNvPr>
          <p:cNvPicPr>
            <a:picLocks noChangeAspect="1"/>
          </p:cNvPicPr>
          <p:nvPr/>
        </p:nvPicPr>
        <p:blipFill rotWithShape="1">
          <a:blip r:embed="rId2"/>
          <a:srcRect l="8200" t="22188" r="15490" b="9422"/>
          <a:stretch/>
        </p:blipFill>
        <p:spPr>
          <a:xfrm rot="5400000">
            <a:off x="586327" y="1366924"/>
            <a:ext cx="5516088" cy="3711777"/>
          </a:xfrm>
          <a:prstGeom prst="rect">
            <a:avLst/>
          </a:prstGeom>
        </p:spPr>
      </p:pic>
      <p:pic>
        <p:nvPicPr>
          <p:cNvPr id="5" name="Picture 10" descr="A picture containing text, indoor, floor, desk&#10;&#10;Description automatically generated">
            <a:extLst>
              <a:ext uri="{FF2B5EF4-FFF2-40B4-BE49-F238E27FC236}">
                <a16:creationId xmlns:a16="http://schemas.microsoft.com/office/drawing/2014/main" id="{4ED9EC3B-AE22-D909-014D-D32F71324878}"/>
              </a:ext>
            </a:extLst>
          </p:cNvPr>
          <p:cNvPicPr>
            <a:picLocks noChangeAspect="1"/>
          </p:cNvPicPr>
          <p:nvPr/>
        </p:nvPicPr>
        <p:blipFill rotWithShape="1">
          <a:blip r:embed="rId3"/>
          <a:srcRect l="17225" t="18775" b="8571"/>
          <a:stretch/>
        </p:blipFill>
        <p:spPr>
          <a:xfrm rot="5400000">
            <a:off x="4792006" y="1385322"/>
            <a:ext cx="5492654" cy="3650819"/>
          </a:xfrm>
          <a:prstGeom prst="rect">
            <a:avLst/>
          </a:prstGeom>
        </p:spPr>
      </p:pic>
      <p:grpSp>
        <p:nvGrpSpPr>
          <p:cNvPr id="9" name="Group 8">
            <a:extLst>
              <a:ext uri="{FF2B5EF4-FFF2-40B4-BE49-F238E27FC236}">
                <a16:creationId xmlns:a16="http://schemas.microsoft.com/office/drawing/2014/main" id="{80F77FEC-FB3F-B4DD-C236-4F6C987D344D}"/>
              </a:ext>
            </a:extLst>
          </p:cNvPr>
          <p:cNvGrpSpPr/>
          <p:nvPr/>
        </p:nvGrpSpPr>
        <p:grpSpPr>
          <a:xfrm>
            <a:off x="739515" y="6225813"/>
            <a:ext cx="8307986" cy="547861"/>
            <a:chOff x="739515" y="6225813"/>
            <a:chExt cx="8307986" cy="547861"/>
          </a:xfrm>
        </p:grpSpPr>
        <p:pic>
          <p:nvPicPr>
            <p:cNvPr id="7" name="Picture 6" descr="Logo&#10;&#10;Description automatically generated">
              <a:extLst>
                <a:ext uri="{FF2B5EF4-FFF2-40B4-BE49-F238E27FC236}">
                  <a16:creationId xmlns:a16="http://schemas.microsoft.com/office/drawing/2014/main" id="{185EC5DB-B622-6D55-8C70-9DFB4C522995}"/>
                </a:ext>
              </a:extLst>
            </p:cNvPr>
            <p:cNvPicPr>
              <a:picLocks noChangeAspect="1"/>
            </p:cNvPicPr>
            <p:nvPr/>
          </p:nvPicPr>
          <p:blipFill>
            <a:blip r:embed="rId4"/>
            <a:stretch>
              <a:fillRect/>
            </a:stretch>
          </p:blipFill>
          <p:spPr>
            <a:xfrm>
              <a:off x="739515" y="6225813"/>
              <a:ext cx="1519003" cy="477392"/>
            </a:xfrm>
            <a:prstGeom prst="rect">
              <a:avLst/>
            </a:prstGeom>
          </p:spPr>
        </p:pic>
        <p:sp>
          <p:nvSpPr>
            <p:cNvPr id="8" name="TextBox 7">
              <a:extLst>
                <a:ext uri="{FF2B5EF4-FFF2-40B4-BE49-F238E27FC236}">
                  <a16:creationId xmlns:a16="http://schemas.microsoft.com/office/drawing/2014/main" id="{E6FE8D02-FA8F-02A0-D360-4B8B2B2B0BE9}"/>
                </a:ext>
              </a:extLst>
            </p:cNvPr>
            <p:cNvSpPr txBox="1"/>
            <p:nvPr/>
          </p:nvSpPr>
          <p:spPr>
            <a:xfrm>
              <a:off x="6249650" y="6496675"/>
              <a:ext cx="279785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200" b="1" dirty="0">
                  <a:solidFill>
                    <a:srgbClr val="919E39"/>
                  </a:solidFill>
                  <a:latin typeface="Garamond"/>
                </a:rPr>
                <a:t>www.midstatehealthnetwork.org</a:t>
              </a:r>
              <a:endParaRPr lang="en-US" b="1">
                <a:latin typeface="Garamond"/>
              </a:endParaRPr>
            </a:p>
          </p:txBody>
        </p:sp>
      </p:grpSp>
    </p:spTree>
    <p:extLst>
      <p:ext uri="{BB962C8B-B14F-4D97-AF65-F5344CB8AC3E}">
        <p14:creationId xmlns:p14="http://schemas.microsoft.com/office/powerpoint/2010/main" val="28005813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276F5-0001-E12B-F70B-24CE2D88F75D}"/>
              </a:ext>
            </a:extLst>
          </p:cNvPr>
          <p:cNvSpPr>
            <a:spLocks noGrp="1"/>
          </p:cNvSpPr>
          <p:nvPr>
            <p:ph type="title"/>
          </p:nvPr>
        </p:nvSpPr>
        <p:spPr>
          <a:xfrm>
            <a:off x="739515" y="508699"/>
            <a:ext cx="8596668" cy="729531"/>
          </a:xfrm>
        </p:spPr>
        <p:txBody>
          <a:bodyPr>
            <a:normAutofit/>
          </a:bodyPr>
          <a:lstStyle/>
          <a:p>
            <a:pPr algn="ctr"/>
            <a:r>
              <a:rPr lang="en-US" dirty="0">
                <a:solidFill>
                  <a:srgbClr val="919E39"/>
                </a:solidFill>
              </a:rPr>
              <a:t>FY24-25 Strategic Planning</a:t>
            </a:r>
            <a:endParaRPr lang="en-US" dirty="0"/>
          </a:p>
        </p:txBody>
      </p:sp>
      <p:sp>
        <p:nvSpPr>
          <p:cNvPr id="3" name="Text Placeholder 2">
            <a:extLst>
              <a:ext uri="{FF2B5EF4-FFF2-40B4-BE49-F238E27FC236}">
                <a16:creationId xmlns:a16="http://schemas.microsoft.com/office/drawing/2014/main" id="{C866133E-E966-CE78-32C5-27614AC46DCA}"/>
              </a:ext>
            </a:extLst>
          </p:cNvPr>
          <p:cNvSpPr>
            <a:spLocks noGrp="1"/>
          </p:cNvSpPr>
          <p:nvPr>
            <p:ph type="body" idx="1"/>
          </p:nvPr>
        </p:nvSpPr>
        <p:spPr>
          <a:xfrm>
            <a:off x="917032" y="1269343"/>
            <a:ext cx="8596668" cy="860400"/>
          </a:xfrm>
        </p:spPr>
        <p:txBody>
          <a:bodyPr/>
          <a:lstStyle/>
          <a:p>
            <a:pPr algn="ctr"/>
            <a:r>
              <a:rPr lang="en-US" sz="2800" dirty="0"/>
              <a:t>Joe Sedlock, </a:t>
            </a:r>
            <a:r>
              <a:rPr lang="en-US" sz="2800" i="1" dirty="0"/>
              <a:t>Chief Executive Officer</a:t>
            </a:r>
            <a:endParaRPr lang="en-US" sz="2800" dirty="0"/>
          </a:p>
        </p:txBody>
      </p:sp>
      <p:grpSp>
        <p:nvGrpSpPr>
          <p:cNvPr id="9" name="Group 8">
            <a:extLst>
              <a:ext uri="{FF2B5EF4-FFF2-40B4-BE49-F238E27FC236}">
                <a16:creationId xmlns:a16="http://schemas.microsoft.com/office/drawing/2014/main" id="{5297A09B-A4E7-294B-45F3-26EDB003A3AB}"/>
              </a:ext>
            </a:extLst>
          </p:cNvPr>
          <p:cNvGrpSpPr/>
          <p:nvPr/>
        </p:nvGrpSpPr>
        <p:grpSpPr>
          <a:xfrm>
            <a:off x="739515" y="6225813"/>
            <a:ext cx="8307986" cy="547861"/>
            <a:chOff x="739515" y="6225813"/>
            <a:chExt cx="8307986" cy="547861"/>
          </a:xfrm>
        </p:grpSpPr>
        <p:pic>
          <p:nvPicPr>
            <p:cNvPr id="7" name="Picture 6" descr="Logo&#10;&#10;Description automatically generated">
              <a:extLst>
                <a:ext uri="{FF2B5EF4-FFF2-40B4-BE49-F238E27FC236}">
                  <a16:creationId xmlns:a16="http://schemas.microsoft.com/office/drawing/2014/main" id="{ED86DED9-E055-0DCF-7525-41799AD23481}"/>
                </a:ext>
              </a:extLst>
            </p:cNvPr>
            <p:cNvPicPr>
              <a:picLocks noChangeAspect="1"/>
            </p:cNvPicPr>
            <p:nvPr/>
          </p:nvPicPr>
          <p:blipFill>
            <a:blip r:embed="rId2"/>
            <a:stretch>
              <a:fillRect/>
            </a:stretch>
          </p:blipFill>
          <p:spPr>
            <a:xfrm>
              <a:off x="739515" y="6225813"/>
              <a:ext cx="1519003" cy="477392"/>
            </a:xfrm>
            <a:prstGeom prst="rect">
              <a:avLst/>
            </a:prstGeom>
          </p:spPr>
        </p:pic>
        <p:sp>
          <p:nvSpPr>
            <p:cNvPr id="8" name="TextBox 7">
              <a:extLst>
                <a:ext uri="{FF2B5EF4-FFF2-40B4-BE49-F238E27FC236}">
                  <a16:creationId xmlns:a16="http://schemas.microsoft.com/office/drawing/2014/main" id="{F1210F0A-75B0-B027-1BEA-5C7D9F14E052}"/>
                </a:ext>
              </a:extLst>
            </p:cNvPr>
            <p:cNvSpPr txBox="1"/>
            <p:nvPr/>
          </p:nvSpPr>
          <p:spPr>
            <a:xfrm>
              <a:off x="6249650" y="6496675"/>
              <a:ext cx="279785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200" b="1" dirty="0">
                  <a:solidFill>
                    <a:srgbClr val="919E39"/>
                  </a:solidFill>
                  <a:latin typeface="Garamond"/>
                </a:rPr>
                <a:t>www.midstatehealthnetwork.org</a:t>
              </a:r>
              <a:endParaRPr lang="en-US" b="1">
                <a:latin typeface="Garamond"/>
              </a:endParaRPr>
            </a:p>
          </p:txBody>
        </p:sp>
      </p:grpSp>
      <p:sp>
        <p:nvSpPr>
          <p:cNvPr id="17" name="Rectangle 12">
            <a:extLst>
              <a:ext uri="{FF2B5EF4-FFF2-40B4-BE49-F238E27FC236}">
                <a16:creationId xmlns:a16="http://schemas.microsoft.com/office/drawing/2014/main" id="{77E881C5-3E7C-3703-CC0E-216BDF87CBCE}"/>
              </a:ext>
            </a:extLst>
          </p:cNvPr>
          <p:cNvSpPr>
            <a:spLocks noChangeArrowheads="1"/>
          </p:cNvSpPr>
          <p:nvPr/>
        </p:nvSpPr>
        <p:spPr bwMode="auto">
          <a:xfrm>
            <a:off x="2055136" y="18389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8" name="Rectangle 15">
            <a:extLst>
              <a:ext uri="{FF2B5EF4-FFF2-40B4-BE49-F238E27FC236}">
                <a16:creationId xmlns:a16="http://schemas.microsoft.com/office/drawing/2014/main" id="{66ACAD19-5827-A86D-AA3E-B1FD33F9578E}"/>
              </a:ext>
            </a:extLst>
          </p:cNvPr>
          <p:cNvSpPr>
            <a:spLocks noChangeArrowheads="1"/>
          </p:cNvSpPr>
          <p:nvPr/>
        </p:nvSpPr>
        <p:spPr bwMode="auto">
          <a:xfrm>
            <a:off x="2055136" y="22961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9" name="Rectangle 16">
            <a:extLst>
              <a:ext uri="{FF2B5EF4-FFF2-40B4-BE49-F238E27FC236}">
                <a16:creationId xmlns:a16="http://schemas.microsoft.com/office/drawing/2014/main" id="{FDC87D7C-9788-9403-F514-B2BA511CB00A}"/>
              </a:ext>
            </a:extLst>
          </p:cNvPr>
          <p:cNvSpPr>
            <a:spLocks noChangeArrowheads="1"/>
          </p:cNvSpPr>
          <p:nvPr/>
        </p:nvSpPr>
        <p:spPr bwMode="auto">
          <a:xfrm>
            <a:off x="2055136" y="69570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Text Placeholder 2">
            <a:extLst>
              <a:ext uri="{FF2B5EF4-FFF2-40B4-BE49-F238E27FC236}">
                <a16:creationId xmlns:a16="http://schemas.microsoft.com/office/drawing/2014/main" id="{CC3D4F8A-BDBB-91B8-DC44-5929E2E84FAF}"/>
              </a:ext>
            </a:extLst>
          </p:cNvPr>
          <p:cNvSpPr txBox="1">
            <a:spLocks/>
          </p:cNvSpPr>
          <p:nvPr/>
        </p:nvSpPr>
        <p:spPr>
          <a:xfrm>
            <a:off x="917032" y="1936648"/>
            <a:ext cx="8596668" cy="4412654"/>
          </a:xfrm>
          <a:prstGeom prst="rect">
            <a:avLst/>
          </a:prstGeom>
        </p:spPr>
        <p:txBody>
          <a:bodyPr vert="horz" lIns="91440" tIns="45720" rIns="91440" bIns="45720" rtlCol="0" anchor="t">
            <a:normAutofit fontScale="70000" lnSpcReduction="20000"/>
          </a:bodyPr>
          <a:lstStyle>
            <a:lvl1pPr marL="0" indent="0" algn="l" defTabSz="457200" rtl="0" eaLnBrk="1" latinLnBrk="0" hangingPunct="1">
              <a:spcBef>
                <a:spcPts val="1000"/>
              </a:spcBef>
              <a:spcAft>
                <a:spcPts val="0"/>
              </a:spcAft>
              <a:buClr>
                <a:schemeClr val="accent1"/>
              </a:buClr>
              <a:buSzPct val="80000"/>
              <a:buFont typeface="Wingdings 3" charset="2"/>
              <a:buNone/>
              <a:defRPr sz="2000" kern="1200">
                <a:solidFill>
                  <a:schemeClr val="tx1">
                    <a:lumMod val="50000"/>
                    <a:lumOff val="50000"/>
                  </a:schemeClr>
                </a:solidFill>
                <a:latin typeface="+mn-lt"/>
                <a:ea typeface="+mn-ea"/>
                <a:cs typeface="+mn-cs"/>
              </a:defRPr>
            </a:lvl1pPr>
            <a:lvl2pPr marL="457200" indent="0" algn="l" defTabSz="457200" rtl="0" eaLnBrk="1" latinLnBrk="0" hangingPunct="1">
              <a:spcBef>
                <a:spcPts val="1000"/>
              </a:spcBef>
              <a:spcAft>
                <a:spcPts val="0"/>
              </a:spcAft>
              <a:buClr>
                <a:schemeClr val="accent1"/>
              </a:buClr>
              <a:buSzPct val="80000"/>
              <a:buFont typeface="Wingdings 3" charset="2"/>
              <a:buNone/>
              <a:defRPr sz="1800" kern="1200">
                <a:solidFill>
                  <a:schemeClr val="tx1">
                    <a:tint val="7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SzPct val="80000"/>
              <a:buFont typeface="Wingdings 3" charset="2"/>
              <a:buNone/>
              <a:defRPr sz="1600" kern="1200">
                <a:solidFill>
                  <a:schemeClr val="tx1">
                    <a:tint val="7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9pPr>
          </a:lstStyle>
          <a:p>
            <a:pPr marL="457200" indent="-457200">
              <a:buFont typeface="Arial" panose="020B0604020202020204" pitchFamily="34" charset="0"/>
              <a:buChar char="•"/>
            </a:pPr>
            <a:r>
              <a:rPr lang="en-US" sz="2800" dirty="0"/>
              <a:t>MSHN is in the process of updating its strategic plan for 2024/2025.</a:t>
            </a:r>
          </a:p>
          <a:p>
            <a:pPr marL="457200" indent="-457200">
              <a:buFont typeface="Arial" panose="020B0604020202020204" pitchFamily="34" charset="0"/>
              <a:buChar char="•"/>
            </a:pPr>
            <a:r>
              <a:rPr lang="en-US" sz="2800" dirty="0"/>
              <a:t>MSHN Strategic Priorities will continue</a:t>
            </a:r>
          </a:p>
          <a:p>
            <a:pPr marL="457200" indent="-457200">
              <a:buFont typeface="Arial" panose="020B0604020202020204" pitchFamily="34" charset="0"/>
              <a:buChar char="•"/>
            </a:pPr>
            <a:r>
              <a:rPr lang="en-US" sz="2800" dirty="0">
                <a:hlinkClick r:id="rId3"/>
              </a:rPr>
              <a:t>MDHHS Strategic Priorities </a:t>
            </a:r>
            <a:r>
              <a:rPr lang="en-US" sz="2800" dirty="0"/>
              <a:t>will be taken into account in our regional planning process.</a:t>
            </a:r>
          </a:p>
          <a:p>
            <a:pPr marL="457200" indent="-457200">
              <a:buFont typeface="Arial" panose="020B0604020202020204" pitchFamily="34" charset="0"/>
              <a:buChar char="•"/>
            </a:pPr>
            <a:r>
              <a:rPr lang="en-US" sz="2800" dirty="0"/>
              <a:t>Unfortunately, MDHHS is expected to continue to require a separate SUD prevention, treatment, and recovery strategic plan.</a:t>
            </a:r>
          </a:p>
          <a:p>
            <a:pPr marL="457200" indent="-457200">
              <a:buFont typeface="Arial" panose="020B0604020202020204" pitchFamily="34" charset="0"/>
              <a:buChar char="•"/>
            </a:pPr>
            <a:r>
              <a:rPr lang="en-US" sz="2800" dirty="0"/>
              <a:t>SUD Provider input will be most beneficial when the region begins that effort, expected to be late Spring/early Summer.</a:t>
            </a:r>
          </a:p>
          <a:p>
            <a:pPr marL="457200" indent="-457200">
              <a:buFont typeface="Arial" panose="020B0604020202020204" pitchFamily="34" charset="0"/>
              <a:buChar char="•"/>
            </a:pPr>
            <a:r>
              <a:rPr lang="en-US" sz="2800" dirty="0"/>
              <a:t>MSHN will make available a draft strategic plan for provider review and comment in June/July.</a:t>
            </a:r>
          </a:p>
          <a:p>
            <a:pPr marL="457200" indent="-457200">
              <a:buFont typeface="Arial" panose="020B0604020202020204" pitchFamily="34" charset="0"/>
              <a:buChar char="•"/>
            </a:pPr>
            <a:r>
              <a:rPr lang="en-US" sz="2800" dirty="0"/>
              <a:t>Input or recommendations are welcome at any time – please contact me directly or any member of our staff with your input and it will be routed to me for consideration.</a:t>
            </a:r>
          </a:p>
          <a:p>
            <a:pPr marL="457200" indent="-457200">
              <a:buFont typeface="Arial" panose="020B0604020202020204" pitchFamily="34" charset="0"/>
              <a:buChar char="•"/>
            </a:pPr>
            <a:endParaRPr lang="en-US" sz="2800" dirty="0"/>
          </a:p>
        </p:txBody>
      </p:sp>
    </p:spTree>
    <p:extLst>
      <p:ext uri="{BB962C8B-B14F-4D97-AF65-F5344CB8AC3E}">
        <p14:creationId xmlns:p14="http://schemas.microsoft.com/office/powerpoint/2010/main" val="36943692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80F77FEC-FB3F-B4DD-C236-4F6C987D344D}"/>
              </a:ext>
            </a:extLst>
          </p:cNvPr>
          <p:cNvGrpSpPr/>
          <p:nvPr/>
        </p:nvGrpSpPr>
        <p:grpSpPr>
          <a:xfrm>
            <a:off x="739515" y="6225813"/>
            <a:ext cx="8307986" cy="547861"/>
            <a:chOff x="739515" y="6225813"/>
            <a:chExt cx="8307986" cy="547861"/>
          </a:xfrm>
        </p:grpSpPr>
        <p:pic>
          <p:nvPicPr>
            <p:cNvPr id="7" name="Picture 6" descr="Logo&#10;&#10;Description automatically generated">
              <a:extLst>
                <a:ext uri="{FF2B5EF4-FFF2-40B4-BE49-F238E27FC236}">
                  <a16:creationId xmlns:a16="http://schemas.microsoft.com/office/drawing/2014/main" id="{185EC5DB-B622-6D55-8C70-9DFB4C522995}"/>
                </a:ext>
              </a:extLst>
            </p:cNvPr>
            <p:cNvPicPr>
              <a:picLocks noChangeAspect="1"/>
            </p:cNvPicPr>
            <p:nvPr/>
          </p:nvPicPr>
          <p:blipFill>
            <a:blip r:embed="rId2"/>
            <a:stretch>
              <a:fillRect/>
            </a:stretch>
          </p:blipFill>
          <p:spPr>
            <a:xfrm>
              <a:off x="739515" y="6225813"/>
              <a:ext cx="1519003" cy="477392"/>
            </a:xfrm>
            <a:prstGeom prst="rect">
              <a:avLst/>
            </a:prstGeom>
          </p:spPr>
        </p:pic>
        <p:sp>
          <p:nvSpPr>
            <p:cNvPr id="8" name="TextBox 7">
              <a:extLst>
                <a:ext uri="{FF2B5EF4-FFF2-40B4-BE49-F238E27FC236}">
                  <a16:creationId xmlns:a16="http://schemas.microsoft.com/office/drawing/2014/main" id="{E6FE8D02-FA8F-02A0-D360-4B8B2B2B0BE9}"/>
                </a:ext>
              </a:extLst>
            </p:cNvPr>
            <p:cNvSpPr txBox="1"/>
            <p:nvPr/>
          </p:nvSpPr>
          <p:spPr>
            <a:xfrm>
              <a:off x="6249650" y="6496675"/>
              <a:ext cx="279785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200" b="1" dirty="0">
                  <a:solidFill>
                    <a:srgbClr val="919E39"/>
                  </a:solidFill>
                  <a:latin typeface="Garamond"/>
                </a:rPr>
                <a:t>www.midstatehealthnetwork.org</a:t>
              </a:r>
              <a:endParaRPr lang="en-US" b="1">
                <a:latin typeface="Garamond"/>
              </a:endParaRPr>
            </a:p>
          </p:txBody>
        </p:sp>
      </p:grpSp>
      <p:sp>
        <p:nvSpPr>
          <p:cNvPr id="6" name="TextBox 5">
            <a:extLst>
              <a:ext uri="{FF2B5EF4-FFF2-40B4-BE49-F238E27FC236}">
                <a16:creationId xmlns:a16="http://schemas.microsoft.com/office/drawing/2014/main" id="{23309B5E-4404-FD84-6758-61ED31D8620F}"/>
              </a:ext>
            </a:extLst>
          </p:cNvPr>
          <p:cNvSpPr txBox="1"/>
          <p:nvPr/>
        </p:nvSpPr>
        <p:spPr>
          <a:xfrm>
            <a:off x="418881" y="5652521"/>
            <a:ext cx="4188519" cy="369332"/>
          </a:xfrm>
          <a:prstGeom prst="rect">
            <a:avLst/>
          </a:prstGeom>
          <a:noFill/>
        </p:spPr>
        <p:txBody>
          <a:bodyPr wrap="none" rtlCol="0">
            <a:spAutoFit/>
          </a:bodyPr>
          <a:lstStyle/>
          <a:p>
            <a:r>
              <a:rPr lang="en-US" dirty="0"/>
              <a:t>Hillsdale County’s Harm Reduction Kits</a:t>
            </a:r>
          </a:p>
        </p:txBody>
      </p:sp>
      <p:sp>
        <p:nvSpPr>
          <p:cNvPr id="14" name="TextBox 13">
            <a:extLst>
              <a:ext uri="{FF2B5EF4-FFF2-40B4-BE49-F238E27FC236}">
                <a16:creationId xmlns:a16="http://schemas.microsoft.com/office/drawing/2014/main" id="{7F1967D0-0909-EB81-8604-C55A37F5B24F}"/>
              </a:ext>
            </a:extLst>
          </p:cNvPr>
          <p:cNvSpPr txBox="1"/>
          <p:nvPr/>
        </p:nvSpPr>
        <p:spPr>
          <a:xfrm>
            <a:off x="5614191" y="383380"/>
            <a:ext cx="3972691" cy="369332"/>
          </a:xfrm>
          <a:prstGeom prst="rect">
            <a:avLst/>
          </a:prstGeom>
          <a:noFill/>
        </p:spPr>
        <p:txBody>
          <a:bodyPr wrap="none" rtlCol="0">
            <a:spAutoFit/>
          </a:bodyPr>
          <a:lstStyle/>
          <a:p>
            <a:r>
              <a:rPr lang="en-US" dirty="0"/>
              <a:t>Shiawassee County’s Safer Use Cards</a:t>
            </a:r>
          </a:p>
        </p:txBody>
      </p:sp>
      <p:grpSp>
        <p:nvGrpSpPr>
          <p:cNvPr id="10" name="Group 9">
            <a:extLst>
              <a:ext uri="{FF2B5EF4-FFF2-40B4-BE49-F238E27FC236}">
                <a16:creationId xmlns:a16="http://schemas.microsoft.com/office/drawing/2014/main" id="{3197EA10-27DC-FAB3-3973-4491BC7651AE}"/>
              </a:ext>
            </a:extLst>
          </p:cNvPr>
          <p:cNvGrpSpPr/>
          <p:nvPr/>
        </p:nvGrpSpPr>
        <p:grpSpPr>
          <a:xfrm>
            <a:off x="9665183" y="385833"/>
            <a:ext cx="1236960" cy="1630080"/>
            <a:chOff x="9665183" y="385833"/>
            <a:chExt cx="1236960" cy="1630080"/>
          </a:xfrm>
        </p:grpSpPr>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2AC3625E-58CC-0B9B-F2CF-7803CD74C503}"/>
                    </a:ext>
                  </a:extLst>
                </p14:cNvPr>
                <p14:cNvContentPartPr/>
                <p14:nvPr/>
              </p14:nvContentPartPr>
              <p14:xfrm>
                <a:off x="9665183" y="385833"/>
                <a:ext cx="1236960" cy="1361880"/>
              </p14:xfrm>
            </p:contentPart>
          </mc:Choice>
          <mc:Fallback xmlns="">
            <p:pic>
              <p:nvPicPr>
                <p:cNvPr id="3" name="Ink 2">
                  <a:extLst>
                    <a:ext uri="{FF2B5EF4-FFF2-40B4-BE49-F238E27FC236}">
                      <a16:creationId xmlns:a16="http://schemas.microsoft.com/office/drawing/2014/main" id="{2AC3625E-58CC-0B9B-F2CF-7803CD74C503}"/>
                    </a:ext>
                  </a:extLst>
                </p:cNvPr>
                <p:cNvPicPr/>
                <p:nvPr/>
              </p:nvPicPr>
              <p:blipFill>
                <a:blip r:embed="rId9"/>
                <a:stretch>
                  <a:fillRect/>
                </a:stretch>
              </p:blipFill>
              <p:spPr>
                <a:xfrm>
                  <a:off x="9656543" y="376833"/>
                  <a:ext cx="1254600" cy="13795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5" name="Ink 4">
                  <a:extLst>
                    <a:ext uri="{FF2B5EF4-FFF2-40B4-BE49-F238E27FC236}">
                      <a16:creationId xmlns:a16="http://schemas.microsoft.com/office/drawing/2014/main" id="{E075DEAA-5C3C-DDD1-00FB-04771F42E7F9}"/>
                    </a:ext>
                  </a:extLst>
                </p14:cNvPr>
                <p14:cNvContentPartPr/>
                <p14:nvPr/>
              </p14:nvContentPartPr>
              <p14:xfrm>
                <a:off x="9767423" y="1259553"/>
                <a:ext cx="759600" cy="756360"/>
              </p14:xfrm>
            </p:contentPart>
          </mc:Choice>
          <mc:Fallback xmlns="">
            <p:pic>
              <p:nvPicPr>
                <p:cNvPr id="5" name="Ink 4">
                  <a:extLst>
                    <a:ext uri="{FF2B5EF4-FFF2-40B4-BE49-F238E27FC236}">
                      <a16:creationId xmlns:a16="http://schemas.microsoft.com/office/drawing/2014/main" id="{E075DEAA-5C3C-DDD1-00FB-04771F42E7F9}"/>
                    </a:ext>
                  </a:extLst>
                </p:cNvPr>
                <p:cNvPicPr/>
                <p:nvPr/>
              </p:nvPicPr>
              <p:blipFill>
                <a:blip r:embed="rId11"/>
                <a:stretch>
                  <a:fillRect/>
                </a:stretch>
              </p:blipFill>
              <p:spPr>
                <a:xfrm>
                  <a:off x="9758423" y="1250913"/>
                  <a:ext cx="777240" cy="77400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2">
            <p14:nvContentPartPr>
              <p14:cNvPr id="27" name="Ink 26">
                <a:extLst>
                  <a:ext uri="{FF2B5EF4-FFF2-40B4-BE49-F238E27FC236}">
                    <a16:creationId xmlns:a16="http://schemas.microsoft.com/office/drawing/2014/main" id="{20FFCCF9-5B06-956F-697C-D560F82A00CB}"/>
                  </a:ext>
                </a:extLst>
              </p14:cNvPr>
              <p14:cNvContentPartPr/>
              <p14:nvPr/>
            </p14:nvContentPartPr>
            <p14:xfrm>
              <a:off x="4362136" y="3915516"/>
              <a:ext cx="523377" cy="1884388"/>
            </p14:xfrm>
          </p:contentPart>
        </mc:Choice>
        <mc:Fallback>
          <p:pic>
            <p:nvPicPr>
              <p:cNvPr id="27" name="Ink 26">
                <a:extLst>
                  <a:ext uri="{FF2B5EF4-FFF2-40B4-BE49-F238E27FC236}">
                    <a16:creationId xmlns:a16="http://schemas.microsoft.com/office/drawing/2014/main" id="{20FFCCF9-5B06-956F-697C-D560F82A00CB}"/>
                  </a:ext>
                </a:extLst>
              </p:cNvPr>
              <p:cNvPicPr/>
              <p:nvPr/>
            </p:nvPicPr>
            <p:blipFill>
              <a:blip r:embed="rId13"/>
              <a:stretch>
                <a:fillRect/>
              </a:stretch>
            </p:blipFill>
            <p:spPr>
              <a:xfrm>
                <a:off x="4344151" y="3897518"/>
                <a:ext cx="558988" cy="1920024"/>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28" name="Ink 27">
                <a:extLst>
                  <a:ext uri="{FF2B5EF4-FFF2-40B4-BE49-F238E27FC236}">
                    <a16:creationId xmlns:a16="http://schemas.microsoft.com/office/drawing/2014/main" id="{4573596F-AE06-3CEA-2CD0-468B506EA93A}"/>
                  </a:ext>
                </a:extLst>
              </p14:cNvPr>
              <p14:cNvContentPartPr/>
              <p14:nvPr/>
            </p14:nvContentPartPr>
            <p14:xfrm>
              <a:off x="4288884" y="3813707"/>
              <a:ext cx="69119" cy="629137"/>
            </p14:xfrm>
          </p:contentPart>
        </mc:Choice>
        <mc:Fallback>
          <p:pic>
            <p:nvPicPr>
              <p:cNvPr id="28" name="Ink 27">
                <a:extLst>
                  <a:ext uri="{FF2B5EF4-FFF2-40B4-BE49-F238E27FC236}">
                    <a16:creationId xmlns:a16="http://schemas.microsoft.com/office/drawing/2014/main" id="{4573596F-AE06-3CEA-2CD0-468B506EA93A}"/>
                  </a:ext>
                </a:extLst>
              </p:cNvPr>
              <p:cNvPicPr/>
              <p:nvPr/>
            </p:nvPicPr>
            <p:blipFill>
              <a:blip r:embed="rId15"/>
              <a:stretch>
                <a:fillRect/>
              </a:stretch>
            </p:blipFill>
            <p:spPr>
              <a:xfrm>
                <a:off x="4270978" y="3795721"/>
                <a:ext cx="104574" cy="664749"/>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29" name="Ink 28">
                <a:extLst>
                  <a:ext uri="{FF2B5EF4-FFF2-40B4-BE49-F238E27FC236}">
                    <a16:creationId xmlns:a16="http://schemas.microsoft.com/office/drawing/2014/main" id="{47BCC9A9-242F-B798-8C42-ACC7927C6A52}"/>
                  </a:ext>
                </a:extLst>
              </p14:cNvPr>
              <p14:cNvContentPartPr/>
              <p14:nvPr/>
            </p14:nvContentPartPr>
            <p14:xfrm>
              <a:off x="4238917" y="3794970"/>
              <a:ext cx="590495" cy="286441"/>
            </p14:xfrm>
          </p:contentPart>
        </mc:Choice>
        <mc:Fallback>
          <p:pic>
            <p:nvPicPr>
              <p:cNvPr id="29" name="Ink 28">
                <a:extLst>
                  <a:ext uri="{FF2B5EF4-FFF2-40B4-BE49-F238E27FC236}">
                    <a16:creationId xmlns:a16="http://schemas.microsoft.com/office/drawing/2014/main" id="{47BCC9A9-242F-B798-8C42-ACC7927C6A52}"/>
                  </a:ext>
                </a:extLst>
              </p:cNvPr>
              <p:cNvPicPr/>
              <p:nvPr/>
            </p:nvPicPr>
            <p:blipFill>
              <a:blip r:embed="rId17"/>
              <a:stretch>
                <a:fillRect/>
              </a:stretch>
            </p:blipFill>
            <p:spPr>
              <a:xfrm>
                <a:off x="4220925" y="3777359"/>
                <a:ext cx="626119" cy="322022"/>
              </a:xfrm>
              <a:prstGeom prst="rect">
                <a:avLst/>
              </a:prstGeom>
            </p:spPr>
          </p:pic>
        </mc:Fallback>
      </mc:AlternateContent>
    </p:spTree>
    <p:extLst>
      <p:ext uri="{BB962C8B-B14F-4D97-AF65-F5344CB8AC3E}">
        <p14:creationId xmlns:p14="http://schemas.microsoft.com/office/powerpoint/2010/main" val="38439489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80F77FEC-FB3F-B4DD-C236-4F6C987D344D}"/>
              </a:ext>
            </a:extLst>
          </p:cNvPr>
          <p:cNvGrpSpPr/>
          <p:nvPr/>
        </p:nvGrpSpPr>
        <p:grpSpPr>
          <a:xfrm>
            <a:off x="739515" y="6225813"/>
            <a:ext cx="8307986" cy="547861"/>
            <a:chOff x="739515" y="6225813"/>
            <a:chExt cx="8307986" cy="547861"/>
          </a:xfrm>
        </p:grpSpPr>
        <p:pic>
          <p:nvPicPr>
            <p:cNvPr id="7" name="Picture 6" descr="Logo&#10;&#10;Description automatically generated">
              <a:extLst>
                <a:ext uri="{FF2B5EF4-FFF2-40B4-BE49-F238E27FC236}">
                  <a16:creationId xmlns:a16="http://schemas.microsoft.com/office/drawing/2014/main" id="{185EC5DB-B622-6D55-8C70-9DFB4C522995}"/>
                </a:ext>
              </a:extLst>
            </p:cNvPr>
            <p:cNvPicPr>
              <a:picLocks noChangeAspect="1"/>
            </p:cNvPicPr>
            <p:nvPr/>
          </p:nvPicPr>
          <p:blipFill>
            <a:blip r:embed="rId2"/>
            <a:stretch>
              <a:fillRect/>
            </a:stretch>
          </p:blipFill>
          <p:spPr>
            <a:xfrm>
              <a:off x="739515" y="6225813"/>
              <a:ext cx="1519003" cy="477392"/>
            </a:xfrm>
            <a:prstGeom prst="rect">
              <a:avLst/>
            </a:prstGeom>
          </p:spPr>
        </p:pic>
        <p:sp>
          <p:nvSpPr>
            <p:cNvPr id="8" name="TextBox 7">
              <a:extLst>
                <a:ext uri="{FF2B5EF4-FFF2-40B4-BE49-F238E27FC236}">
                  <a16:creationId xmlns:a16="http://schemas.microsoft.com/office/drawing/2014/main" id="{E6FE8D02-FA8F-02A0-D360-4B8B2B2B0BE9}"/>
                </a:ext>
              </a:extLst>
            </p:cNvPr>
            <p:cNvSpPr txBox="1"/>
            <p:nvPr/>
          </p:nvSpPr>
          <p:spPr>
            <a:xfrm>
              <a:off x="6249650" y="6496675"/>
              <a:ext cx="279785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200" b="1" dirty="0">
                  <a:solidFill>
                    <a:srgbClr val="919E39"/>
                  </a:solidFill>
                  <a:latin typeface="Garamond"/>
                </a:rPr>
                <a:t>www.midstatehealthnetwork.org</a:t>
              </a:r>
              <a:endParaRPr lang="en-US" b="1">
                <a:latin typeface="Garamond"/>
              </a:endParaRPr>
            </a:p>
          </p:txBody>
        </p:sp>
      </p:grpSp>
      <p:pic>
        <p:nvPicPr>
          <p:cNvPr id="4" name="Picture 3" descr="A picture containing text&#10;&#10;Description automatically generated">
            <a:extLst>
              <a:ext uri="{FF2B5EF4-FFF2-40B4-BE49-F238E27FC236}">
                <a16:creationId xmlns:a16="http://schemas.microsoft.com/office/drawing/2014/main" id="{7E64D702-E983-B4A0-0224-19D7BFF0C431}"/>
              </a:ext>
            </a:extLst>
          </p:cNvPr>
          <p:cNvPicPr>
            <a:picLocks noChangeAspect="1"/>
          </p:cNvPicPr>
          <p:nvPr/>
        </p:nvPicPr>
        <p:blipFill rotWithShape="1">
          <a:blip r:embed="rId3">
            <a:extLst>
              <a:ext uri="{28A0092B-C50C-407E-A947-70E740481C1C}">
                <a14:useLocalDpi xmlns:a14="http://schemas.microsoft.com/office/drawing/2010/main" val="0"/>
              </a:ext>
            </a:extLst>
          </a:blip>
          <a:srcRect b="24385"/>
          <a:stretch/>
        </p:blipFill>
        <p:spPr>
          <a:xfrm>
            <a:off x="582613" y="385003"/>
            <a:ext cx="3861054" cy="5185691"/>
          </a:xfrm>
          <a:prstGeom prst="rect">
            <a:avLst/>
          </a:prstGeom>
        </p:spPr>
      </p:pic>
      <p:sp>
        <p:nvSpPr>
          <p:cNvPr id="6" name="TextBox 5">
            <a:extLst>
              <a:ext uri="{FF2B5EF4-FFF2-40B4-BE49-F238E27FC236}">
                <a16:creationId xmlns:a16="http://schemas.microsoft.com/office/drawing/2014/main" id="{23309B5E-4404-FD84-6758-61ED31D8620F}"/>
              </a:ext>
            </a:extLst>
          </p:cNvPr>
          <p:cNvSpPr txBox="1"/>
          <p:nvPr/>
        </p:nvSpPr>
        <p:spPr>
          <a:xfrm>
            <a:off x="418881" y="5652521"/>
            <a:ext cx="4188519" cy="369332"/>
          </a:xfrm>
          <a:prstGeom prst="rect">
            <a:avLst/>
          </a:prstGeom>
          <a:noFill/>
        </p:spPr>
        <p:txBody>
          <a:bodyPr wrap="none" rtlCol="0">
            <a:spAutoFit/>
          </a:bodyPr>
          <a:lstStyle/>
          <a:p>
            <a:r>
              <a:rPr lang="en-US" dirty="0"/>
              <a:t>Hillsdale County’s Harm Reduction Kits</a:t>
            </a:r>
          </a:p>
        </p:txBody>
      </p:sp>
      <p:pic>
        <p:nvPicPr>
          <p:cNvPr id="11" name="Picture 10" descr="Diagram, text&#10;&#10;Description automatically generated with medium confidence">
            <a:extLst>
              <a:ext uri="{FF2B5EF4-FFF2-40B4-BE49-F238E27FC236}">
                <a16:creationId xmlns:a16="http://schemas.microsoft.com/office/drawing/2014/main" id="{B39239DE-F9C3-461F-D99E-35B2425AA7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08502" y="889767"/>
            <a:ext cx="2131292" cy="5336046"/>
          </a:xfrm>
          <a:prstGeom prst="rect">
            <a:avLst/>
          </a:prstGeom>
        </p:spPr>
      </p:pic>
      <p:pic>
        <p:nvPicPr>
          <p:cNvPr id="13" name="Picture 12" descr="Timeline&#10;&#10;Description automatically generated with medium confidence">
            <a:extLst>
              <a:ext uri="{FF2B5EF4-FFF2-40B4-BE49-F238E27FC236}">
                <a16:creationId xmlns:a16="http://schemas.microsoft.com/office/drawing/2014/main" id="{E4EE8F7F-895E-A186-E8B6-A0FEBAF583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77498" y="889766"/>
            <a:ext cx="2131292" cy="5336046"/>
          </a:xfrm>
          <a:prstGeom prst="rect">
            <a:avLst/>
          </a:prstGeom>
        </p:spPr>
      </p:pic>
      <p:sp>
        <p:nvSpPr>
          <p:cNvPr id="14" name="TextBox 13">
            <a:extLst>
              <a:ext uri="{FF2B5EF4-FFF2-40B4-BE49-F238E27FC236}">
                <a16:creationId xmlns:a16="http://schemas.microsoft.com/office/drawing/2014/main" id="{7F1967D0-0909-EB81-8604-C55A37F5B24F}"/>
              </a:ext>
            </a:extLst>
          </p:cNvPr>
          <p:cNvSpPr txBox="1"/>
          <p:nvPr/>
        </p:nvSpPr>
        <p:spPr>
          <a:xfrm>
            <a:off x="5614191" y="383380"/>
            <a:ext cx="3972691" cy="369332"/>
          </a:xfrm>
          <a:prstGeom prst="rect">
            <a:avLst/>
          </a:prstGeom>
          <a:noFill/>
        </p:spPr>
        <p:txBody>
          <a:bodyPr wrap="none" rtlCol="0">
            <a:spAutoFit/>
          </a:bodyPr>
          <a:lstStyle/>
          <a:p>
            <a:r>
              <a:rPr lang="en-US" dirty="0"/>
              <a:t>Shiawassee County’s Safer Use Cards</a:t>
            </a:r>
          </a:p>
        </p:txBody>
      </p:sp>
      <p:grpSp>
        <p:nvGrpSpPr>
          <p:cNvPr id="10" name="Group 9">
            <a:extLst>
              <a:ext uri="{FF2B5EF4-FFF2-40B4-BE49-F238E27FC236}">
                <a16:creationId xmlns:a16="http://schemas.microsoft.com/office/drawing/2014/main" id="{3197EA10-27DC-FAB3-3973-4491BC7651AE}"/>
              </a:ext>
            </a:extLst>
          </p:cNvPr>
          <p:cNvGrpSpPr/>
          <p:nvPr/>
        </p:nvGrpSpPr>
        <p:grpSpPr>
          <a:xfrm>
            <a:off x="9665183" y="385833"/>
            <a:ext cx="1236960" cy="1630080"/>
            <a:chOff x="9665183" y="385833"/>
            <a:chExt cx="1236960" cy="1630080"/>
          </a:xfrm>
        </p:grpSpPr>
        <mc:AlternateContent xmlns:mc="http://schemas.openxmlformats.org/markup-compatibility/2006">
          <mc:Choice xmlns:p14="http://schemas.microsoft.com/office/powerpoint/2010/main" Requires="p14">
            <p:contentPart p14:bwMode="auto" r:id="rId6">
              <p14:nvContentPartPr>
                <p14:cNvPr id="3" name="Ink 2">
                  <a:extLst>
                    <a:ext uri="{FF2B5EF4-FFF2-40B4-BE49-F238E27FC236}">
                      <a16:creationId xmlns:a16="http://schemas.microsoft.com/office/drawing/2014/main" id="{2AC3625E-58CC-0B9B-F2CF-7803CD74C503}"/>
                    </a:ext>
                  </a:extLst>
                </p14:cNvPr>
                <p14:cNvContentPartPr/>
                <p14:nvPr/>
              </p14:nvContentPartPr>
              <p14:xfrm>
                <a:off x="9665183" y="385833"/>
                <a:ext cx="1236960" cy="1361880"/>
              </p14:xfrm>
            </p:contentPart>
          </mc:Choice>
          <mc:Fallback>
            <p:pic>
              <p:nvPicPr>
                <p:cNvPr id="3" name="Ink 2">
                  <a:extLst>
                    <a:ext uri="{FF2B5EF4-FFF2-40B4-BE49-F238E27FC236}">
                      <a16:creationId xmlns:a16="http://schemas.microsoft.com/office/drawing/2014/main" id="{2AC3625E-58CC-0B9B-F2CF-7803CD74C503}"/>
                    </a:ext>
                  </a:extLst>
                </p:cNvPr>
                <p:cNvPicPr/>
                <p:nvPr/>
              </p:nvPicPr>
              <p:blipFill>
                <a:blip r:embed="rId7"/>
                <a:stretch>
                  <a:fillRect/>
                </a:stretch>
              </p:blipFill>
              <p:spPr>
                <a:xfrm>
                  <a:off x="9656180" y="376833"/>
                  <a:ext cx="1254605" cy="137952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5" name="Ink 4">
                  <a:extLst>
                    <a:ext uri="{FF2B5EF4-FFF2-40B4-BE49-F238E27FC236}">
                      <a16:creationId xmlns:a16="http://schemas.microsoft.com/office/drawing/2014/main" id="{E075DEAA-5C3C-DDD1-00FB-04771F42E7F9}"/>
                    </a:ext>
                  </a:extLst>
                </p14:cNvPr>
                <p14:cNvContentPartPr/>
                <p14:nvPr/>
              </p14:nvContentPartPr>
              <p14:xfrm>
                <a:off x="9767423" y="1259553"/>
                <a:ext cx="759600" cy="756360"/>
              </p14:xfrm>
            </p:contentPart>
          </mc:Choice>
          <mc:Fallback>
            <p:pic>
              <p:nvPicPr>
                <p:cNvPr id="5" name="Ink 4">
                  <a:extLst>
                    <a:ext uri="{FF2B5EF4-FFF2-40B4-BE49-F238E27FC236}">
                      <a16:creationId xmlns:a16="http://schemas.microsoft.com/office/drawing/2014/main" id="{E075DEAA-5C3C-DDD1-00FB-04771F42E7F9}"/>
                    </a:ext>
                  </a:extLst>
                </p:cNvPr>
                <p:cNvPicPr/>
                <p:nvPr/>
              </p:nvPicPr>
              <p:blipFill>
                <a:blip r:embed="rId9"/>
                <a:stretch>
                  <a:fillRect/>
                </a:stretch>
              </p:blipFill>
              <p:spPr>
                <a:xfrm>
                  <a:off x="9758423" y="1250553"/>
                  <a:ext cx="777240" cy="77400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0">
            <p14:nvContentPartPr>
              <p14:cNvPr id="27" name="Ink 26">
                <a:extLst>
                  <a:ext uri="{FF2B5EF4-FFF2-40B4-BE49-F238E27FC236}">
                    <a16:creationId xmlns:a16="http://schemas.microsoft.com/office/drawing/2014/main" id="{20FFCCF9-5B06-956F-697C-D560F82A00CB}"/>
                  </a:ext>
                </a:extLst>
              </p14:cNvPr>
              <p14:cNvContentPartPr/>
              <p14:nvPr/>
            </p14:nvContentPartPr>
            <p14:xfrm>
              <a:off x="4362136" y="3915516"/>
              <a:ext cx="523377" cy="1884388"/>
            </p14:xfrm>
          </p:contentPart>
        </mc:Choice>
        <mc:Fallback>
          <p:pic>
            <p:nvPicPr>
              <p:cNvPr id="27" name="Ink 26">
                <a:extLst>
                  <a:ext uri="{FF2B5EF4-FFF2-40B4-BE49-F238E27FC236}">
                    <a16:creationId xmlns:a16="http://schemas.microsoft.com/office/drawing/2014/main" id="{20FFCCF9-5B06-956F-697C-D560F82A00CB}"/>
                  </a:ext>
                </a:extLst>
              </p:cNvPr>
              <p:cNvPicPr/>
              <p:nvPr/>
            </p:nvPicPr>
            <p:blipFill>
              <a:blip r:embed="rId11"/>
              <a:stretch>
                <a:fillRect/>
              </a:stretch>
            </p:blipFill>
            <p:spPr>
              <a:xfrm>
                <a:off x="4344151" y="3897521"/>
                <a:ext cx="558988" cy="1920017"/>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28" name="Ink 27">
                <a:extLst>
                  <a:ext uri="{FF2B5EF4-FFF2-40B4-BE49-F238E27FC236}">
                    <a16:creationId xmlns:a16="http://schemas.microsoft.com/office/drawing/2014/main" id="{4573596F-AE06-3CEA-2CD0-468B506EA93A}"/>
                  </a:ext>
                </a:extLst>
              </p14:cNvPr>
              <p14:cNvContentPartPr/>
              <p14:nvPr/>
            </p14:nvContentPartPr>
            <p14:xfrm>
              <a:off x="4288884" y="3813707"/>
              <a:ext cx="69119" cy="629137"/>
            </p14:xfrm>
          </p:contentPart>
        </mc:Choice>
        <mc:Fallback>
          <p:pic>
            <p:nvPicPr>
              <p:cNvPr id="28" name="Ink 27">
                <a:extLst>
                  <a:ext uri="{FF2B5EF4-FFF2-40B4-BE49-F238E27FC236}">
                    <a16:creationId xmlns:a16="http://schemas.microsoft.com/office/drawing/2014/main" id="{4573596F-AE06-3CEA-2CD0-468B506EA93A}"/>
                  </a:ext>
                </a:extLst>
              </p:cNvPr>
              <p:cNvPicPr/>
              <p:nvPr/>
            </p:nvPicPr>
            <p:blipFill>
              <a:blip r:embed="rId13"/>
              <a:stretch>
                <a:fillRect/>
              </a:stretch>
            </p:blipFill>
            <p:spPr>
              <a:xfrm>
                <a:off x="4270978" y="3795721"/>
                <a:ext cx="104574" cy="664749"/>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29" name="Ink 28">
                <a:extLst>
                  <a:ext uri="{FF2B5EF4-FFF2-40B4-BE49-F238E27FC236}">
                    <a16:creationId xmlns:a16="http://schemas.microsoft.com/office/drawing/2014/main" id="{47BCC9A9-242F-B798-8C42-ACC7927C6A52}"/>
                  </a:ext>
                </a:extLst>
              </p14:cNvPr>
              <p14:cNvContentPartPr/>
              <p14:nvPr/>
            </p14:nvContentPartPr>
            <p14:xfrm>
              <a:off x="4238917" y="3794970"/>
              <a:ext cx="590495" cy="286441"/>
            </p14:xfrm>
          </p:contentPart>
        </mc:Choice>
        <mc:Fallback>
          <p:pic>
            <p:nvPicPr>
              <p:cNvPr id="29" name="Ink 28">
                <a:extLst>
                  <a:ext uri="{FF2B5EF4-FFF2-40B4-BE49-F238E27FC236}">
                    <a16:creationId xmlns:a16="http://schemas.microsoft.com/office/drawing/2014/main" id="{47BCC9A9-242F-B798-8C42-ACC7927C6A52}"/>
                  </a:ext>
                </a:extLst>
              </p:cNvPr>
              <p:cNvPicPr/>
              <p:nvPr/>
            </p:nvPicPr>
            <p:blipFill>
              <a:blip r:embed="rId15"/>
              <a:stretch>
                <a:fillRect/>
              </a:stretch>
            </p:blipFill>
            <p:spPr>
              <a:xfrm>
                <a:off x="4220925" y="3777000"/>
                <a:ext cx="626119" cy="322022"/>
              </a:xfrm>
              <a:prstGeom prst="rect">
                <a:avLst/>
              </a:prstGeom>
            </p:spPr>
          </p:pic>
        </mc:Fallback>
      </mc:AlternateContent>
    </p:spTree>
    <p:extLst>
      <p:ext uri="{BB962C8B-B14F-4D97-AF65-F5344CB8AC3E}">
        <p14:creationId xmlns:p14="http://schemas.microsoft.com/office/powerpoint/2010/main" val="30116572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9F0A9-43F9-8F1B-F4E9-F656B9094F65}"/>
              </a:ext>
            </a:extLst>
          </p:cNvPr>
          <p:cNvSpPr>
            <a:spLocks noGrp="1"/>
          </p:cNvSpPr>
          <p:nvPr>
            <p:ph type="ctrTitle"/>
          </p:nvPr>
        </p:nvSpPr>
        <p:spPr/>
        <p:txBody>
          <a:bodyPr/>
          <a:lstStyle/>
          <a:p>
            <a:pPr algn="ctr"/>
            <a:r>
              <a:rPr lang="en-US"/>
              <a:t>Treatment </a:t>
            </a:r>
            <a:r>
              <a:rPr lang="en-US" dirty="0"/>
              <a:t>Breakout Session</a:t>
            </a:r>
          </a:p>
        </p:txBody>
      </p:sp>
      <p:pic>
        <p:nvPicPr>
          <p:cNvPr id="4" name="Picture 3" descr="Logo&#10;&#10;Description automatically generated">
            <a:extLst>
              <a:ext uri="{FF2B5EF4-FFF2-40B4-BE49-F238E27FC236}">
                <a16:creationId xmlns:a16="http://schemas.microsoft.com/office/drawing/2014/main" id="{A8017ED5-9057-545E-A35B-E9D9F6CCC1E2}"/>
              </a:ext>
            </a:extLst>
          </p:cNvPr>
          <p:cNvPicPr>
            <a:picLocks noChangeAspect="1"/>
          </p:cNvPicPr>
          <p:nvPr/>
        </p:nvPicPr>
        <p:blipFill>
          <a:blip r:embed="rId2"/>
          <a:stretch>
            <a:fillRect/>
          </a:stretch>
        </p:blipFill>
        <p:spPr>
          <a:xfrm>
            <a:off x="739515" y="6225813"/>
            <a:ext cx="1519003" cy="477392"/>
          </a:xfrm>
          <a:prstGeom prst="rect">
            <a:avLst/>
          </a:prstGeom>
        </p:spPr>
      </p:pic>
      <p:sp>
        <p:nvSpPr>
          <p:cNvPr id="3" name="TextBox 2">
            <a:extLst>
              <a:ext uri="{FF2B5EF4-FFF2-40B4-BE49-F238E27FC236}">
                <a16:creationId xmlns:a16="http://schemas.microsoft.com/office/drawing/2014/main" id="{A890AF7D-1921-A804-8D96-E806F087EF3A}"/>
              </a:ext>
            </a:extLst>
          </p:cNvPr>
          <p:cNvSpPr txBox="1"/>
          <p:nvPr/>
        </p:nvSpPr>
        <p:spPr>
          <a:xfrm>
            <a:off x="5575464" y="6422159"/>
            <a:ext cx="363385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919E39"/>
                </a:solidFill>
                <a:latin typeface="Garamond"/>
              </a:rPr>
              <a:t>           </a:t>
            </a:r>
            <a:r>
              <a:rPr lang="en-US" sz="1200" b="1" dirty="0">
                <a:solidFill>
                  <a:srgbClr val="919E39"/>
                </a:solidFill>
                <a:latin typeface="Garamond"/>
              </a:rPr>
              <a:t>        www.midstatehealthnetwork.org</a:t>
            </a:r>
            <a:endParaRPr lang="en-US" sz="1200" dirty="0"/>
          </a:p>
        </p:txBody>
      </p:sp>
    </p:spTree>
    <p:extLst>
      <p:ext uri="{BB962C8B-B14F-4D97-AF65-F5344CB8AC3E}">
        <p14:creationId xmlns:p14="http://schemas.microsoft.com/office/powerpoint/2010/main" val="321325007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4D8B7-EF41-A965-3C1C-929E79AADAFB}"/>
              </a:ext>
            </a:extLst>
          </p:cNvPr>
          <p:cNvSpPr>
            <a:spLocks noGrp="1"/>
          </p:cNvSpPr>
          <p:nvPr>
            <p:ph type="title"/>
          </p:nvPr>
        </p:nvSpPr>
        <p:spPr/>
        <p:txBody>
          <a:bodyPr/>
          <a:lstStyle/>
          <a:p>
            <a:pPr algn="ctr"/>
            <a:r>
              <a:rPr lang="en-US" dirty="0">
                <a:solidFill>
                  <a:srgbClr val="919E39"/>
                </a:solidFill>
              </a:rPr>
              <a:t>Treatment Breakout Session Agenda</a:t>
            </a:r>
            <a:endParaRPr lang="en-US"/>
          </a:p>
        </p:txBody>
      </p:sp>
      <p:sp>
        <p:nvSpPr>
          <p:cNvPr id="3" name="Content Placeholder 2">
            <a:extLst>
              <a:ext uri="{FF2B5EF4-FFF2-40B4-BE49-F238E27FC236}">
                <a16:creationId xmlns:a16="http://schemas.microsoft.com/office/drawing/2014/main" id="{FD89CF5D-8E92-C216-AD42-C67091095366}"/>
              </a:ext>
            </a:extLst>
          </p:cNvPr>
          <p:cNvSpPr>
            <a:spLocks noGrp="1"/>
          </p:cNvSpPr>
          <p:nvPr>
            <p:ph idx="1"/>
          </p:nvPr>
        </p:nvSpPr>
        <p:spPr>
          <a:xfrm>
            <a:off x="677334" y="1382489"/>
            <a:ext cx="8596668" cy="4759721"/>
          </a:xfrm>
        </p:spPr>
        <p:txBody>
          <a:bodyPr vert="horz" lIns="91440" tIns="45720" rIns="91440" bIns="45720" rtlCol="0" anchor="t">
            <a:normAutofit/>
          </a:bodyPr>
          <a:lstStyle/>
          <a:p>
            <a:pPr>
              <a:buFont typeface="Wingdings" charset="2"/>
              <a:buChar char="Ø"/>
            </a:pPr>
            <a:r>
              <a:rPr lang="en-US" sz="2000" dirty="0">
                <a:solidFill>
                  <a:srgbClr val="FFFFFF"/>
                </a:solidFill>
              </a:rPr>
              <a:t>Trisha Thrush:  MSHN Staffing Updates for Treatment, Integrated Care, QAPI &amp; Compliance</a:t>
            </a:r>
            <a:endParaRPr lang="en-US" sz="2000" dirty="0"/>
          </a:p>
          <a:p>
            <a:pPr>
              <a:buFont typeface="Wingdings" charset="2"/>
              <a:buChar char="Ø"/>
            </a:pPr>
            <a:r>
              <a:rPr lang="en-US" sz="2000" dirty="0">
                <a:solidFill>
                  <a:srgbClr val="FFFFFF"/>
                </a:solidFill>
              </a:rPr>
              <a:t>Sherrie Donnelly:  FY24 Annual Planning Process</a:t>
            </a:r>
          </a:p>
          <a:p>
            <a:pPr>
              <a:buFont typeface="Wingdings" charset="2"/>
              <a:buChar char="Ø"/>
            </a:pPr>
            <a:r>
              <a:rPr lang="en-US" sz="2000" dirty="0"/>
              <a:t>Trisha Thrush:  ASAM Continuum FAQ &amp; Clinician Process for Access in REMI</a:t>
            </a:r>
          </a:p>
          <a:p>
            <a:pPr>
              <a:buFont typeface="Wingdings" charset="2"/>
              <a:buChar char="Ø"/>
            </a:pPr>
            <a:r>
              <a:rPr lang="en-US" sz="2000" dirty="0"/>
              <a:t>Tammy Foster:  Veteran Navigator Referral Process</a:t>
            </a:r>
          </a:p>
          <a:p>
            <a:pPr>
              <a:buFont typeface="Wingdings" charset="2"/>
              <a:buChar char="Ø"/>
            </a:pPr>
            <a:r>
              <a:rPr lang="en-US" sz="2000" dirty="0"/>
              <a:t>Evan Godfrey: SUD Care Navigator </a:t>
            </a:r>
          </a:p>
          <a:p>
            <a:pPr>
              <a:buFont typeface="Wingdings" charset="2"/>
              <a:buChar char="Ø"/>
            </a:pPr>
            <a:r>
              <a:rPr lang="en-US" sz="2000" dirty="0"/>
              <a:t>Trisha Thrush:  Residential Workgroup Update</a:t>
            </a:r>
          </a:p>
          <a:p>
            <a:pPr>
              <a:buFont typeface="Wingdings" charset="2"/>
              <a:buChar char="Ø"/>
            </a:pPr>
            <a:r>
              <a:rPr lang="en-US" sz="2000" dirty="0"/>
              <a:t>Sherrie Donnelly:  BH-TEDS Update</a:t>
            </a:r>
          </a:p>
          <a:p>
            <a:pPr>
              <a:buFont typeface="Wingdings" charset="2"/>
              <a:buChar char="Ø"/>
            </a:pPr>
            <a:r>
              <a:rPr lang="en-US" sz="2000" dirty="0"/>
              <a:t>Sherrie Donnelly: Peer Certification Updates for CPSS &amp; CPRC</a:t>
            </a:r>
          </a:p>
          <a:p>
            <a:pPr>
              <a:buFont typeface="Wingdings" charset="2"/>
              <a:buChar char="Ø"/>
            </a:pPr>
            <a:r>
              <a:rPr lang="en-US" sz="2000" dirty="0"/>
              <a:t>Sherrie Donnelly: Training Opportunities</a:t>
            </a:r>
          </a:p>
          <a:p>
            <a:pPr marL="0" indent="0">
              <a:buNone/>
            </a:pPr>
            <a:endParaRPr lang="en-US" dirty="0"/>
          </a:p>
          <a:p>
            <a:endParaRPr lang="en-US" dirty="0"/>
          </a:p>
        </p:txBody>
      </p:sp>
      <p:grpSp>
        <p:nvGrpSpPr>
          <p:cNvPr id="7" name="Group 6">
            <a:extLst>
              <a:ext uri="{FF2B5EF4-FFF2-40B4-BE49-F238E27FC236}">
                <a16:creationId xmlns:a16="http://schemas.microsoft.com/office/drawing/2014/main" id="{EE022173-F811-848A-95D2-5589A898083E}"/>
              </a:ext>
            </a:extLst>
          </p:cNvPr>
          <p:cNvGrpSpPr/>
          <p:nvPr/>
        </p:nvGrpSpPr>
        <p:grpSpPr>
          <a:xfrm>
            <a:off x="739515" y="6225813"/>
            <a:ext cx="8307986" cy="547861"/>
            <a:chOff x="739515" y="6225813"/>
            <a:chExt cx="8307986" cy="547861"/>
          </a:xfrm>
        </p:grpSpPr>
        <p:pic>
          <p:nvPicPr>
            <p:cNvPr id="5" name="Picture 4" descr="Logo&#10;&#10;Description automatically generated">
              <a:extLst>
                <a:ext uri="{FF2B5EF4-FFF2-40B4-BE49-F238E27FC236}">
                  <a16:creationId xmlns:a16="http://schemas.microsoft.com/office/drawing/2014/main" id="{F62A41D7-B3B3-405A-F06B-FB7B9B736B57}"/>
                </a:ext>
              </a:extLst>
            </p:cNvPr>
            <p:cNvPicPr>
              <a:picLocks noChangeAspect="1"/>
            </p:cNvPicPr>
            <p:nvPr/>
          </p:nvPicPr>
          <p:blipFill>
            <a:blip r:embed="rId2"/>
            <a:stretch>
              <a:fillRect/>
            </a:stretch>
          </p:blipFill>
          <p:spPr>
            <a:xfrm>
              <a:off x="739515" y="6225813"/>
              <a:ext cx="1519003" cy="477392"/>
            </a:xfrm>
            <a:prstGeom prst="rect">
              <a:avLst/>
            </a:prstGeom>
          </p:spPr>
        </p:pic>
        <p:sp>
          <p:nvSpPr>
            <p:cNvPr id="6" name="TextBox 5">
              <a:extLst>
                <a:ext uri="{FF2B5EF4-FFF2-40B4-BE49-F238E27FC236}">
                  <a16:creationId xmlns:a16="http://schemas.microsoft.com/office/drawing/2014/main" id="{F8F290E2-6B55-13FE-CB6C-88EF03768F2E}"/>
                </a:ext>
              </a:extLst>
            </p:cNvPr>
            <p:cNvSpPr txBox="1"/>
            <p:nvPr/>
          </p:nvSpPr>
          <p:spPr>
            <a:xfrm>
              <a:off x="6249650" y="6496675"/>
              <a:ext cx="279785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200" b="1" dirty="0">
                  <a:solidFill>
                    <a:srgbClr val="919E39"/>
                  </a:solidFill>
                  <a:latin typeface="Garamond"/>
                </a:rPr>
                <a:t>www.midstatehealthnetwork.org</a:t>
              </a:r>
              <a:endParaRPr lang="en-US" b="1">
                <a:latin typeface="Garamond"/>
              </a:endParaRPr>
            </a:p>
          </p:txBody>
        </p:sp>
      </p:grpSp>
    </p:spTree>
    <p:extLst>
      <p:ext uri="{BB962C8B-B14F-4D97-AF65-F5344CB8AC3E}">
        <p14:creationId xmlns:p14="http://schemas.microsoft.com/office/powerpoint/2010/main" val="24730829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AA5B2-88E9-6EA2-FA24-F3A2E138E7C6}"/>
              </a:ext>
            </a:extLst>
          </p:cNvPr>
          <p:cNvSpPr>
            <a:spLocks noGrp="1"/>
          </p:cNvSpPr>
          <p:nvPr>
            <p:ph type="title"/>
          </p:nvPr>
        </p:nvSpPr>
        <p:spPr>
          <a:xfrm>
            <a:off x="677335" y="741364"/>
            <a:ext cx="8596668" cy="3112655"/>
          </a:xfrm>
        </p:spPr>
        <p:txBody>
          <a:bodyPr/>
          <a:lstStyle/>
          <a:p>
            <a:pPr algn="ctr"/>
            <a:r>
              <a:rPr lang="en-US" dirty="0">
                <a:ea typeface="+mj-lt"/>
                <a:cs typeface="+mj-lt"/>
              </a:rPr>
              <a:t>MSHN Staffing Updates for Treatment, Integrated Care, QAPI &amp; Compliance</a:t>
            </a:r>
          </a:p>
          <a:p>
            <a:pPr algn="ctr"/>
            <a:endParaRPr lang="en-US" dirty="0">
              <a:solidFill>
                <a:srgbClr val="919E39"/>
              </a:solidFill>
            </a:endParaRPr>
          </a:p>
        </p:txBody>
      </p:sp>
      <p:sp>
        <p:nvSpPr>
          <p:cNvPr id="3" name="Text Placeholder 2">
            <a:extLst>
              <a:ext uri="{FF2B5EF4-FFF2-40B4-BE49-F238E27FC236}">
                <a16:creationId xmlns:a16="http://schemas.microsoft.com/office/drawing/2014/main" id="{24AC0360-3D72-6ADC-CB06-C73C1BA21039}"/>
              </a:ext>
            </a:extLst>
          </p:cNvPr>
          <p:cNvSpPr>
            <a:spLocks noGrp="1"/>
          </p:cNvSpPr>
          <p:nvPr>
            <p:ph type="body" idx="1"/>
          </p:nvPr>
        </p:nvSpPr>
        <p:spPr/>
        <p:txBody>
          <a:bodyPr>
            <a:normAutofit/>
          </a:bodyPr>
          <a:lstStyle/>
          <a:p>
            <a:pPr algn="ctr"/>
            <a:r>
              <a:rPr lang="en-US" sz="2800" dirty="0"/>
              <a:t>Dr. Trisha Thrush</a:t>
            </a:r>
            <a:r>
              <a:rPr lang="en-US" sz="2800"/>
              <a:t>,</a:t>
            </a:r>
            <a:r>
              <a:rPr lang="en-US" sz="2800" i="1"/>
              <a:t> Director of SUD Serivces &amp; Operations</a:t>
            </a:r>
            <a:endParaRPr lang="en-US" sz="2800" i="1" dirty="0"/>
          </a:p>
        </p:txBody>
      </p:sp>
      <p:grpSp>
        <p:nvGrpSpPr>
          <p:cNvPr id="9" name="Group 8">
            <a:extLst>
              <a:ext uri="{FF2B5EF4-FFF2-40B4-BE49-F238E27FC236}">
                <a16:creationId xmlns:a16="http://schemas.microsoft.com/office/drawing/2014/main" id="{B3281A40-01EB-9C88-5E8A-957F4F5FFB95}"/>
              </a:ext>
            </a:extLst>
          </p:cNvPr>
          <p:cNvGrpSpPr/>
          <p:nvPr/>
        </p:nvGrpSpPr>
        <p:grpSpPr>
          <a:xfrm>
            <a:off x="739515" y="6225813"/>
            <a:ext cx="8307986" cy="547861"/>
            <a:chOff x="739515" y="6225813"/>
            <a:chExt cx="8307986" cy="547861"/>
          </a:xfrm>
        </p:grpSpPr>
        <p:pic>
          <p:nvPicPr>
            <p:cNvPr id="7" name="Picture 6" descr="Logo&#10;&#10;Description automatically generated">
              <a:extLst>
                <a:ext uri="{FF2B5EF4-FFF2-40B4-BE49-F238E27FC236}">
                  <a16:creationId xmlns:a16="http://schemas.microsoft.com/office/drawing/2014/main" id="{2287399F-354D-4403-5B9E-BA8AD0A33D54}"/>
                </a:ext>
              </a:extLst>
            </p:cNvPr>
            <p:cNvPicPr>
              <a:picLocks noChangeAspect="1"/>
            </p:cNvPicPr>
            <p:nvPr/>
          </p:nvPicPr>
          <p:blipFill>
            <a:blip r:embed="rId2"/>
            <a:stretch>
              <a:fillRect/>
            </a:stretch>
          </p:blipFill>
          <p:spPr>
            <a:xfrm>
              <a:off x="739515" y="6225813"/>
              <a:ext cx="1519003" cy="477392"/>
            </a:xfrm>
            <a:prstGeom prst="rect">
              <a:avLst/>
            </a:prstGeom>
          </p:spPr>
        </p:pic>
        <p:sp>
          <p:nvSpPr>
            <p:cNvPr id="8" name="TextBox 7">
              <a:extLst>
                <a:ext uri="{FF2B5EF4-FFF2-40B4-BE49-F238E27FC236}">
                  <a16:creationId xmlns:a16="http://schemas.microsoft.com/office/drawing/2014/main" id="{89C2032F-ECA4-C0E0-554A-89979FDA137F}"/>
                </a:ext>
              </a:extLst>
            </p:cNvPr>
            <p:cNvSpPr txBox="1"/>
            <p:nvPr/>
          </p:nvSpPr>
          <p:spPr>
            <a:xfrm>
              <a:off x="6249650" y="6496675"/>
              <a:ext cx="279785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200" b="1" dirty="0">
                  <a:solidFill>
                    <a:srgbClr val="919E39"/>
                  </a:solidFill>
                  <a:latin typeface="Garamond"/>
                </a:rPr>
                <a:t>www.midstatehealthnetwork.org</a:t>
              </a:r>
              <a:endParaRPr lang="en-US" sz="1200" b="1">
                <a:latin typeface="Garamond"/>
              </a:endParaRPr>
            </a:p>
          </p:txBody>
        </p:sp>
      </p:grpSp>
    </p:spTree>
    <p:extLst>
      <p:ext uri="{BB962C8B-B14F-4D97-AF65-F5344CB8AC3E}">
        <p14:creationId xmlns:p14="http://schemas.microsoft.com/office/powerpoint/2010/main" val="8938916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D0895-0D15-4C6A-BBD2-0F2AF61778DF}"/>
              </a:ext>
            </a:extLst>
          </p:cNvPr>
          <p:cNvSpPr>
            <a:spLocks noGrp="1"/>
          </p:cNvSpPr>
          <p:nvPr>
            <p:ph type="title"/>
          </p:nvPr>
        </p:nvSpPr>
        <p:spPr>
          <a:xfrm>
            <a:off x="740309" y="370295"/>
            <a:ext cx="8596668" cy="1251527"/>
          </a:xfrm>
        </p:spPr>
        <p:txBody>
          <a:bodyPr/>
          <a:lstStyle/>
          <a:p>
            <a:pPr algn="ctr"/>
            <a:r>
              <a:rPr lang="en-US" dirty="0"/>
              <a:t>MSHN Staffing Updates for Treatment, QAPI &amp; Integrated Care</a:t>
            </a:r>
          </a:p>
        </p:txBody>
      </p:sp>
      <p:sp>
        <p:nvSpPr>
          <p:cNvPr id="3" name="Content Placeholder 2">
            <a:extLst>
              <a:ext uri="{FF2B5EF4-FFF2-40B4-BE49-F238E27FC236}">
                <a16:creationId xmlns:a16="http://schemas.microsoft.com/office/drawing/2014/main" id="{7B88FE7F-9CA7-4E61-ABD3-63B32408AB8A}"/>
              </a:ext>
            </a:extLst>
          </p:cNvPr>
          <p:cNvSpPr>
            <a:spLocks noGrp="1"/>
          </p:cNvSpPr>
          <p:nvPr>
            <p:ph idx="1"/>
          </p:nvPr>
        </p:nvSpPr>
        <p:spPr>
          <a:xfrm>
            <a:off x="677334" y="1699739"/>
            <a:ext cx="9504698" cy="3984939"/>
          </a:xfrm>
        </p:spPr>
        <p:txBody>
          <a:bodyPr vert="horz" lIns="91440" tIns="45720" rIns="91440" bIns="45720" rtlCol="0" anchor="t">
            <a:noAutofit/>
          </a:bodyPr>
          <a:lstStyle/>
          <a:p>
            <a:r>
              <a:rPr lang="en-US" sz="2000" dirty="0"/>
              <a:t>Treatment Team:  </a:t>
            </a:r>
          </a:p>
          <a:p>
            <a:pPr lvl="1"/>
            <a:r>
              <a:rPr lang="en-US" sz="2000" dirty="0"/>
              <a:t>Welcome Kate Flavin:  Treatment Specialist</a:t>
            </a:r>
          </a:p>
          <a:p>
            <a:endParaRPr lang="en-US" sz="2000" dirty="0"/>
          </a:p>
          <a:p>
            <a:r>
              <a:rPr lang="en-US" sz="2000" dirty="0"/>
              <a:t>Utilization &amp; Care Management: </a:t>
            </a:r>
          </a:p>
          <a:p>
            <a:pPr lvl="1"/>
            <a:r>
              <a:rPr lang="en-US" sz="2000" dirty="0"/>
              <a:t>Welcome Keeley</a:t>
            </a:r>
            <a:r>
              <a:rPr lang="en-US" sz="2000" dirty="0">
                <a:ea typeface="+mn-lt"/>
                <a:cs typeface="+mn-lt"/>
              </a:rPr>
              <a:t> </a:t>
            </a:r>
            <a:r>
              <a:rPr lang="en-US" sz="2000" dirty="0" err="1">
                <a:ea typeface="+mn-lt"/>
                <a:cs typeface="+mn-lt"/>
              </a:rPr>
              <a:t>Hapanowicz</a:t>
            </a:r>
            <a:r>
              <a:rPr lang="en-US" sz="2000" dirty="0">
                <a:ea typeface="+mn-lt"/>
                <a:cs typeface="+mn-lt"/>
              </a:rPr>
              <a:t> and Stacey Lehmann:  Utilization Management Specialists</a:t>
            </a:r>
            <a:endParaRPr lang="en-US" sz="2000" dirty="0"/>
          </a:p>
          <a:p>
            <a:pPr lvl="1"/>
            <a:r>
              <a:rPr lang="en-US" sz="2000" dirty="0">
                <a:ea typeface="+mn-lt"/>
                <a:cs typeface="+mn-lt"/>
              </a:rPr>
              <a:t>Welcome Evan Godfrey:  SUD Care Navigator</a:t>
            </a:r>
          </a:p>
          <a:p>
            <a:pPr marL="0" indent="0">
              <a:buNone/>
            </a:pPr>
            <a:endParaRPr lang="en-US" sz="2000" dirty="0">
              <a:ea typeface="+mn-lt"/>
              <a:cs typeface="+mn-lt"/>
            </a:endParaRPr>
          </a:p>
          <a:p>
            <a:r>
              <a:rPr lang="en-US" sz="2000" dirty="0">
                <a:ea typeface="+mn-lt"/>
                <a:cs typeface="+mn-lt"/>
              </a:rPr>
              <a:t>QAPI: </a:t>
            </a:r>
          </a:p>
          <a:p>
            <a:pPr lvl="1"/>
            <a:r>
              <a:rPr lang="en-US" sz="2000" dirty="0">
                <a:ea typeface="+mn-lt"/>
                <a:cs typeface="+mn-lt"/>
              </a:rPr>
              <a:t> Welcome Shannon Myers: Quality Assurance &amp; Performance Improvement Manager</a:t>
            </a:r>
            <a:endParaRPr lang="en-US" sz="2000"/>
          </a:p>
          <a:p>
            <a:endParaRPr lang="en-US" dirty="0"/>
          </a:p>
        </p:txBody>
      </p:sp>
      <p:pic>
        <p:nvPicPr>
          <p:cNvPr id="6" name="Picture 5" descr="Logo&#10;&#10;Description automatically generated">
            <a:extLst>
              <a:ext uri="{FF2B5EF4-FFF2-40B4-BE49-F238E27FC236}">
                <a16:creationId xmlns:a16="http://schemas.microsoft.com/office/drawing/2014/main" id="{C0496D55-74AF-5E98-7011-D721E84DFB2A}"/>
              </a:ext>
            </a:extLst>
          </p:cNvPr>
          <p:cNvPicPr>
            <a:picLocks noChangeAspect="1"/>
          </p:cNvPicPr>
          <p:nvPr/>
        </p:nvPicPr>
        <p:blipFill>
          <a:blip r:embed="rId2"/>
          <a:stretch>
            <a:fillRect/>
          </a:stretch>
        </p:blipFill>
        <p:spPr>
          <a:xfrm>
            <a:off x="739515" y="6225813"/>
            <a:ext cx="1519003" cy="477392"/>
          </a:xfrm>
          <a:prstGeom prst="rect">
            <a:avLst/>
          </a:prstGeom>
        </p:spPr>
      </p:pic>
      <p:sp>
        <p:nvSpPr>
          <p:cNvPr id="5" name="TextBox 4">
            <a:extLst>
              <a:ext uri="{FF2B5EF4-FFF2-40B4-BE49-F238E27FC236}">
                <a16:creationId xmlns:a16="http://schemas.microsoft.com/office/drawing/2014/main" id="{B0D0975F-C5EF-D3B7-5C22-BEBC65A96DA5}"/>
              </a:ext>
            </a:extLst>
          </p:cNvPr>
          <p:cNvSpPr txBox="1"/>
          <p:nvPr/>
        </p:nvSpPr>
        <p:spPr>
          <a:xfrm>
            <a:off x="6198919" y="6359514"/>
            <a:ext cx="229787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dirty="0">
                <a:solidFill>
                  <a:srgbClr val="919E39"/>
                </a:solidFill>
                <a:latin typeface="Garamond"/>
              </a:rPr>
              <a:t>www.midstatehealthnetwork.org</a:t>
            </a:r>
            <a:endParaRPr lang="en-US" sz="1200" dirty="0"/>
          </a:p>
        </p:txBody>
      </p:sp>
    </p:spTree>
    <p:extLst>
      <p:ext uri="{BB962C8B-B14F-4D97-AF65-F5344CB8AC3E}">
        <p14:creationId xmlns:p14="http://schemas.microsoft.com/office/powerpoint/2010/main" val="57814995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42DF7-46E1-E910-3236-F5CD141A9478}"/>
              </a:ext>
            </a:extLst>
          </p:cNvPr>
          <p:cNvSpPr>
            <a:spLocks noGrp="1"/>
          </p:cNvSpPr>
          <p:nvPr>
            <p:ph type="title"/>
          </p:nvPr>
        </p:nvSpPr>
        <p:spPr/>
        <p:txBody>
          <a:bodyPr>
            <a:normAutofit/>
          </a:bodyPr>
          <a:lstStyle/>
          <a:p>
            <a:pPr algn="ctr"/>
            <a:r>
              <a:rPr lang="en-US" sz="4000" dirty="0"/>
              <a:t>MSHN SUD Review Team</a:t>
            </a:r>
          </a:p>
        </p:txBody>
      </p:sp>
      <p:sp>
        <p:nvSpPr>
          <p:cNvPr id="3" name="Content Placeholder 2">
            <a:extLst>
              <a:ext uri="{FF2B5EF4-FFF2-40B4-BE49-F238E27FC236}">
                <a16:creationId xmlns:a16="http://schemas.microsoft.com/office/drawing/2014/main" id="{9E19EA1B-DAB0-8657-1A8B-6775D11FEDEE}"/>
              </a:ext>
            </a:extLst>
          </p:cNvPr>
          <p:cNvSpPr>
            <a:spLocks noGrp="1"/>
          </p:cNvSpPr>
          <p:nvPr>
            <p:ph idx="1"/>
          </p:nvPr>
        </p:nvSpPr>
        <p:spPr>
          <a:xfrm>
            <a:off x="678834" y="1645920"/>
            <a:ext cx="5877879" cy="4301656"/>
          </a:xfrm>
        </p:spPr>
        <p:txBody>
          <a:bodyPr vert="horz" lIns="91440" tIns="45720" rIns="91440" bIns="45720" rtlCol="0" anchor="t">
            <a:normAutofit fontScale="77500" lnSpcReduction="20000"/>
          </a:bodyPr>
          <a:lstStyle/>
          <a:p>
            <a:r>
              <a:rPr lang="en-US" dirty="0"/>
              <a:t>Kim Zimmerman</a:t>
            </a:r>
          </a:p>
          <a:p>
            <a:pPr lvl="1"/>
            <a:r>
              <a:rPr lang="en-US" dirty="0">
                <a:ea typeface="+mn-lt"/>
                <a:cs typeface="+mn-lt"/>
              </a:rPr>
              <a:t>Chief Quality and Compliance Officer</a:t>
            </a:r>
            <a:br>
              <a:rPr lang="en-US" dirty="0">
                <a:ea typeface="+mn-lt"/>
                <a:cs typeface="+mn-lt"/>
              </a:rPr>
            </a:br>
            <a:r>
              <a:rPr lang="en-US" dirty="0">
                <a:ea typeface="+mn-lt"/>
                <a:cs typeface="+mn-lt"/>
                <a:hlinkClick r:id="rId2"/>
              </a:rPr>
              <a:t>517.657.3018</a:t>
            </a:r>
            <a:br>
              <a:rPr lang="en-US" dirty="0">
                <a:ea typeface="+mn-lt"/>
                <a:cs typeface="+mn-lt"/>
              </a:rPr>
            </a:br>
            <a:r>
              <a:rPr lang="en-US" dirty="0">
                <a:ea typeface="+mn-lt"/>
                <a:cs typeface="+mn-lt"/>
                <a:hlinkClick r:id="rId3"/>
              </a:rPr>
              <a:t>kim.zimmerman@midstatehealthnetwork.org</a:t>
            </a:r>
            <a:endParaRPr lang="en-US" dirty="0"/>
          </a:p>
          <a:p>
            <a:r>
              <a:rPr lang="en-US" dirty="0"/>
              <a:t>Amy Dillon</a:t>
            </a:r>
          </a:p>
          <a:p>
            <a:pPr lvl="1"/>
            <a:r>
              <a:rPr lang="en-US" dirty="0">
                <a:ea typeface="+mn-lt"/>
                <a:cs typeface="+mn-lt"/>
              </a:rPr>
              <a:t>Compliance Administrator</a:t>
            </a:r>
            <a:br>
              <a:rPr lang="en-US" dirty="0">
                <a:ea typeface="+mn-lt"/>
                <a:cs typeface="+mn-lt"/>
              </a:rPr>
            </a:br>
            <a:r>
              <a:rPr lang="en-US" dirty="0">
                <a:ea typeface="+mn-lt"/>
                <a:cs typeface="+mn-lt"/>
                <a:hlinkClick r:id="rId2"/>
              </a:rPr>
              <a:t>517.220.2335 </a:t>
            </a:r>
            <a:r>
              <a:rPr lang="en-US" dirty="0">
                <a:ea typeface="+mn-lt"/>
                <a:cs typeface="+mn-lt"/>
              </a:rPr>
              <a:t> </a:t>
            </a:r>
            <a:br>
              <a:rPr lang="en-US" dirty="0">
                <a:ea typeface="+mn-lt"/>
                <a:cs typeface="+mn-lt"/>
              </a:rPr>
            </a:br>
            <a:r>
              <a:rPr lang="en-US" dirty="0">
                <a:ea typeface="+mn-lt"/>
                <a:cs typeface="+mn-lt"/>
                <a:hlinkClick r:id="rId4"/>
              </a:rPr>
              <a:t>amy.dillon@midstatehealthnetwork.org</a:t>
            </a:r>
            <a:endParaRPr lang="en-US" dirty="0"/>
          </a:p>
          <a:p>
            <a:r>
              <a:rPr lang="en-US" dirty="0"/>
              <a:t>Bria Perkins</a:t>
            </a:r>
          </a:p>
          <a:p>
            <a:pPr lvl="1"/>
            <a:r>
              <a:rPr lang="en-US" b="1" dirty="0">
                <a:ea typeface="+mn-lt"/>
                <a:cs typeface="+mn-lt"/>
              </a:rPr>
              <a:t>Medicaid Event/Internal Auditor</a:t>
            </a:r>
            <a:br>
              <a:rPr lang="en-US" b="1" dirty="0">
                <a:ea typeface="+mn-lt"/>
                <a:cs typeface="+mn-lt"/>
              </a:rPr>
            </a:br>
            <a:r>
              <a:rPr lang="en-US" b="1" dirty="0">
                <a:ea typeface="+mn-lt"/>
                <a:cs typeface="+mn-lt"/>
                <a:hlinkClick r:id="rId5"/>
              </a:rPr>
              <a:t>517.318.6346</a:t>
            </a:r>
            <a:br>
              <a:rPr lang="en-US" b="1" dirty="0">
                <a:ea typeface="+mn-lt"/>
                <a:cs typeface="+mn-lt"/>
              </a:rPr>
            </a:br>
            <a:r>
              <a:rPr lang="en-US" b="1" dirty="0">
                <a:ea typeface="+mn-lt"/>
                <a:cs typeface="+mn-lt"/>
                <a:hlinkClick r:id="rId6"/>
              </a:rPr>
              <a:t>bria.perkins@midstatehealthnetwork.org</a:t>
            </a:r>
            <a:endParaRPr lang="en-US" b="1" dirty="0"/>
          </a:p>
          <a:p>
            <a:r>
              <a:rPr lang="en-US" dirty="0"/>
              <a:t>Shannon Myers</a:t>
            </a:r>
          </a:p>
          <a:p>
            <a:pPr lvl="1"/>
            <a:r>
              <a:rPr lang="en-US" dirty="0">
                <a:ea typeface="+mn-lt"/>
                <a:cs typeface="+mn-lt"/>
              </a:rPr>
              <a:t>Quality Assurance &amp; Performance Improvement Manager</a:t>
            </a:r>
            <a:br>
              <a:rPr lang="en-US" dirty="0">
                <a:ea typeface="+mn-lt"/>
                <a:cs typeface="+mn-lt"/>
              </a:rPr>
            </a:br>
            <a:r>
              <a:rPr lang="en-US" dirty="0">
                <a:ea typeface="+mn-lt"/>
                <a:cs typeface="+mn-lt"/>
                <a:hlinkClick r:id="rId2"/>
              </a:rPr>
              <a:t>517.657.3012</a:t>
            </a:r>
            <a:br>
              <a:rPr lang="en-US" dirty="0">
                <a:ea typeface="+mn-lt"/>
                <a:cs typeface="+mn-lt"/>
              </a:rPr>
            </a:br>
            <a:r>
              <a:rPr lang="en-US" dirty="0">
                <a:ea typeface="+mn-lt"/>
                <a:cs typeface="+mn-lt"/>
                <a:hlinkClick r:id="rId7"/>
              </a:rPr>
              <a:t>shannon.myers@midstatehealthnetwork.org</a:t>
            </a:r>
            <a:endParaRPr lang="en-US" dirty="0">
              <a:ea typeface="+mn-lt"/>
              <a:cs typeface="+mn-lt"/>
            </a:endParaRPr>
          </a:p>
          <a:p>
            <a:r>
              <a:rPr lang="en-US" dirty="0"/>
              <a:t>Melissa Davis</a:t>
            </a:r>
          </a:p>
          <a:p>
            <a:pPr lvl="1"/>
            <a:r>
              <a:rPr lang="en-US" dirty="0">
                <a:ea typeface="+mn-lt"/>
                <a:cs typeface="+mn-lt"/>
              </a:rPr>
              <a:t>Quality Assurance &amp; Performance Improvement Manager</a:t>
            </a:r>
            <a:br>
              <a:rPr lang="en-US" dirty="0">
                <a:ea typeface="+mn-lt"/>
                <a:cs typeface="+mn-lt"/>
              </a:rPr>
            </a:br>
            <a:r>
              <a:rPr lang="en-US" dirty="0">
                <a:ea typeface="+mn-lt"/>
                <a:cs typeface="+mn-lt"/>
                <a:hlinkClick r:id="rId2"/>
              </a:rPr>
              <a:t>517.657.3005</a:t>
            </a:r>
            <a:r>
              <a:rPr lang="en-US" dirty="0">
                <a:ea typeface="+mn-lt"/>
                <a:cs typeface="+mn-lt"/>
              </a:rPr>
              <a:t>  </a:t>
            </a:r>
            <a:br>
              <a:rPr lang="en-US" dirty="0">
                <a:ea typeface="+mn-lt"/>
                <a:cs typeface="+mn-lt"/>
              </a:rPr>
            </a:br>
            <a:r>
              <a:rPr lang="en-US" dirty="0">
                <a:ea typeface="+mn-lt"/>
                <a:cs typeface="+mn-lt"/>
                <a:hlinkClick r:id="rId8"/>
              </a:rPr>
              <a:t>melissa.davis@midstatehealthnetwork.org</a:t>
            </a:r>
            <a:endParaRPr lang="en-US" dirty="0"/>
          </a:p>
          <a:p>
            <a:pPr lvl="1"/>
            <a:endParaRPr lang="en-US" dirty="0"/>
          </a:p>
        </p:txBody>
      </p:sp>
      <p:sp>
        <p:nvSpPr>
          <p:cNvPr id="5" name="Slide Number Placeholder 4">
            <a:extLst>
              <a:ext uri="{FF2B5EF4-FFF2-40B4-BE49-F238E27FC236}">
                <a16:creationId xmlns:a16="http://schemas.microsoft.com/office/drawing/2014/main" id="{572E6054-8D88-0894-EC9A-D1338DBC202B}"/>
              </a:ext>
            </a:extLst>
          </p:cNvPr>
          <p:cNvSpPr>
            <a:spLocks noGrp="1"/>
          </p:cNvSpPr>
          <p:nvPr>
            <p:ph type="sldNum" sz="quarter" idx="12"/>
          </p:nvPr>
        </p:nvSpPr>
        <p:spPr/>
        <p:txBody>
          <a:bodyPr/>
          <a:lstStyle/>
          <a:p>
            <a:fld id="{3A98EE3D-8CD1-4C3F-BD1C-C98C9596463C}" type="slidenum">
              <a:rPr lang="en-US" smtClean="0"/>
              <a:t>56</a:t>
            </a:fld>
            <a:endParaRPr lang="en-US" dirty="0"/>
          </a:p>
        </p:txBody>
      </p:sp>
      <p:sp>
        <p:nvSpPr>
          <p:cNvPr id="4" name="TextBox 3">
            <a:extLst>
              <a:ext uri="{FF2B5EF4-FFF2-40B4-BE49-F238E27FC236}">
                <a16:creationId xmlns:a16="http://schemas.microsoft.com/office/drawing/2014/main" id="{26F89245-281E-B6C5-8616-D1BC510FF608}"/>
              </a:ext>
            </a:extLst>
          </p:cNvPr>
          <p:cNvSpPr txBox="1"/>
          <p:nvPr/>
        </p:nvSpPr>
        <p:spPr>
          <a:xfrm>
            <a:off x="6550182" y="6444643"/>
            <a:ext cx="250177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dirty="0">
                <a:solidFill>
                  <a:srgbClr val="919E39"/>
                </a:solidFill>
                <a:latin typeface="Garamond"/>
              </a:rPr>
              <a:t>www.midstatehealthnetwork.org</a:t>
            </a:r>
            <a:r>
              <a:rPr lang="en-US" sz="1200" dirty="0">
                <a:latin typeface="Garamond"/>
              </a:rPr>
              <a:t>​</a:t>
            </a:r>
            <a:endParaRPr lang="en-US" sz="1200" dirty="0"/>
          </a:p>
        </p:txBody>
      </p:sp>
      <p:pic>
        <p:nvPicPr>
          <p:cNvPr id="8" name="Picture 7" descr="Logo&#10;&#10;Description automatically generated">
            <a:extLst>
              <a:ext uri="{FF2B5EF4-FFF2-40B4-BE49-F238E27FC236}">
                <a16:creationId xmlns:a16="http://schemas.microsoft.com/office/drawing/2014/main" id="{C39F43F8-BAB6-80B3-5A9A-BDBD761D45AE}"/>
              </a:ext>
            </a:extLst>
          </p:cNvPr>
          <p:cNvPicPr>
            <a:picLocks noChangeAspect="1"/>
          </p:cNvPicPr>
          <p:nvPr/>
        </p:nvPicPr>
        <p:blipFill>
          <a:blip r:embed="rId9"/>
          <a:stretch>
            <a:fillRect/>
          </a:stretch>
        </p:blipFill>
        <p:spPr>
          <a:xfrm>
            <a:off x="739515" y="6225813"/>
            <a:ext cx="1519003" cy="477392"/>
          </a:xfrm>
          <a:prstGeom prst="rect">
            <a:avLst/>
          </a:prstGeom>
        </p:spPr>
      </p:pic>
      <p:sp>
        <p:nvSpPr>
          <p:cNvPr id="6" name="TextBox 5">
            <a:extLst>
              <a:ext uri="{FF2B5EF4-FFF2-40B4-BE49-F238E27FC236}">
                <a16:creationId xmlns:a16="http://schemas.microsoft.com/office/drawing/2014/main" id="{7C120BA1-811B-E955-F32F-5F5695C361C6}"/>
              </a:ext>
            </a:extLst>
          </p:cNvPr>
          <p:cNvSpPr txBox="1"/>
          <p:nvPr/>
        </p:nvSpPr>
        <p:spPr>
          <a:xfrm>
            <a:off x="6027090" y="1603744"/>
            <a:ext cx="4561166" cy="37240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Focus Specific Reviewers </a:t>
            </a:r>
          </a:p>
          <a:p>
            <a:endParaRPr lang="en-US" sz="1200" dirty="0"/>
          </a:p>
          <a:p>
            <a:pPr marL="285750" indent="-285750">
              <a:spcBef>
                <a:spcPts val="1000"/>
              </a:spcBef>
              <a:buFont typeface="Arial"/>
              <a:buChar char="•"/>
            </a:pPr>
            <a:r>
              <a:rPr lang="en-US" sz="1200" dirty="0">
                <a:ea typeface="+mn-lt"/>
                <a:cs typeface="+mn-lt"/>
              </a:rPr>
              <a:t>Brandilyn Mason (Financial Review)</a:t>
            </a:r>
          </a:p>
          <a:p>
            <a:pPr marL="742950" lvl="1" indent="-285750">
              <a:spcBef>
                <a:spcPts val="1000"/>
              </a:spcBef>
              <a:buFont typeface="Arial"/>
              <a:buChar char="•"/>
            </a:pPr>
            <a:r>
              <a:rPr lang="en-US" sz="1200" dirty="0"/>
              <a:t>Financial Specialist </a:t>
            </a:r>
            <a:br>
              <a:rPr lang="en-US" sz="1200" dirty="0"/>
            </a:br>
            <a:r>
              <a:rPr lang="en-US" sz="1200" dirty="0">
                <a:hlinkClick r:id="rId2"/>
              </a:rPr>
              <a:t>517.993.5702 </a:t>
            </a:r>
            <a:r>
              <a:rPr lang="en-US" sz="1200" dirty="0"/>
              <a:t> </a:t>
            </a:r>
            <a:br>
              <a:rPr lang="en-US" sz="1200" dirty="0"/>
            </a:br>
            <a:r>
              <a:rPr lang="en-US" sz="1200" dirty="0">
                <a:hlinkClick r:id="rId10"/>
              </a:rPr>
              <a:t>brandilyn.mason@midstatehealthnetwork.org</a:t>
            </a:r>
            <a:endParaRPr lang="en-US" sz="1200" dirty="0">
              <a:ea typeface="+mn-lt"/>
              <a:cs typeface="+mn-lt"/>
            </a:endParaRPr>
          </a:p>
          <a:p>
            <a:pPr marL="285750" indent="-285750">
              <a:spcBef>
                <a:spcPts val="1000"/>
              </a:spcBef>
              <a:buFont typeface="Arial"/>
              <a:buChar char="•"/>
            </a:pPr>
            <a:r>
              <a:rPr lang="en-US" sz="1200" dirty="0">
                <a:ea typeface="+mn-lt"/>
                <a:cs typeface="+mn-lt"/>
              </a:rPr>
              <a:t>Dan </a:t>
            </a:r>
            <a:r>
              <a:rPr lang="en-US" sz="1200" dirty="0" err="1">
                <a:ea typeface="+mn-lt"/>
                <a:cs typeface="+mn-lt"/>
              </a:rPr>
              <a:t>Dedloff</a:t>
            </a:r>
            <a:r>
              <a:rPr lang="en-US" sz="1200" dirty="0">
                <a:ea typeface="+mn-lt"/>
                <a:cs typeface="+mn-lt"/>
              </a:rPr>
              <a:t> (Grievance, Appeals, ABD Review)</a:t>
            </a:r>
          </a:p>
          <a:p>
            <a:pPr marL="742950" lvl="1" indent="-285750">
              <a:spcBef>
                <a:spcPts val="1000"/>
              </a:spcBef>
              <a:buFont typeface="Arial"/>
              <a:buChar char="•"/>
            </a:pPr>
            <a:r>
              <a:rPr lang="en-US" sz="1200" dirty="0"/>
              <a:t>Customer Service and Rights Manager</a:t>
            </a:r>
            <a:br>
              <a:rPr lang="en-US" sz="1200" dirty="0"/>
            </a:br>
            <a:r>
              <a:rPr lang="en-US" sz="1200" dirty="0">
                <a:hlinkClick r:id="rId2"/>
              </a:rPr>
              <a:t>517.657.3011  </a:t>
            </a:r>
            <a:r>
              <a:rPr lang="en-US" sz="1200" dirty="0"/>
              <a:t> </a:t>
            </a:r>
            <a:br>
              <a:rPr lang="en-US" sz="1200" dirty="0"/>
            </a:br>
            <a:r>
              <a:rPr lang="en-US" sz="1200" dirty="0">
                <a:hlinkClick r:id="rId11"/>
              </a:rPr>
              <a:t>dan.dedloff@midstatehealthnetwork.org</a:t>
            </a:r>
            <a:endParaRPr lang="en-US" sz="1200" dirty="0">
              <a:ea typeface="+mn-lt"/>
              <a:cs typeface="+mn-lt"/>
            </a:endParaRPr>
          </a:p>
          <a:p>
            <a:pPr marL="285750" indent="-285750">
              <a:spcBef>
                <a:spcPts val="1000"/>
              </a:spcBef>
              <a:buFont typeface="Arial"/>
              <a:buChar char="•"/>
            </a:pPr>
            <a:r>
              <a:rPr lang="en-US" sz="1200" dirty="0">
                <a:ea typeface="+mn-lt"/>
                <a:cs typeface="+mn-lt"/>
              </a:rPr>
              <a:t>Sandy Gettel (Residential Provider </a:t>
            </a:r>
            <a:r>
              <a:rPr lang="en-US" sz="1200">
                <a:ea typeface="+mn-lt"/>
                <a:cs typeface="+mn-lt"/>
              </a:rPr>
              <a:t>reviews-Quality and Critical </a:t>
            </a:r>
            <a:r>
              <a:rPr lang="en-US" sz="1200" dirty="0">
                <a:ea typeface="+mn-lt"/>
                <a:cs typeface="+mn-lt"/>
              </a:rPr>
              <a:t>Incidents)</a:t>
            </a:r>
          </a:p>
          <a:p>
            <a:pPr marL="742950" lvl="1" indent="-285750">
              <a:spcBef>
                <a:spcPts val="1000"/>
              </a:spcBef>
              <a:buFont typeface="Arial"/>
              <a:buChar char="•"/>
            </a:pPr>
            <a:r>
              <a:rPr lang="en-US" sz="1200" b="1" dirty="0"/>
              <a:t>Quality Manager</a:t>
            </a:r>
            <a:br>
              <a:rPr lang="en-US" sz="1200" b="1" dirty="0"/>
            </a:br>
            <a:r>
              <a:rPr lang="en-US" sz="1200" b="1" dirty="0">
                <a:hlinkClick r:id="rId5"/>
              </a:rPr>
              <a:t>517.220.2422</a:t>
            </a:r>
            <a:r>
              <a:rPr lang="en-US" sz="1200" b="1" dirty="0"/>
              <a:t> </a:t>
            </a:r>
            <a:br>
              <a:rPr lang="en-US" sz="1200" b="1" dirty="0"/>
            </a:br>
            <a:r>
              <a:rPr lang="en-US" sz="1200" b="1" dirty="0">
                <a:hlinkClick r:id="rId6"/>
              </a:rPr>
              <a:t> sandy.gettel@midstatehealthnetwork.org</a:t>
            </a:r>
            <a:endParaRPr lang="en-US" sz="1200" dirty="0">
              <a:ea typeface="+mn-lt"/>
              <a:cs typeface="+mn-lt"/>
            </a:endParaRPr>
          </a:p>
        </p:txBody>
      </p:sp>
    </p:spTree>
    <p:extLst>
      <p:ext uri="{BB962C8B-B14F-4D97-AF65-F5344CB8AC3E}">
        <p14:creationId xmlns:p14="http://schemas.microsoft.com/office/powerpoint/2010/main" val="394020638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AA5B2-88E9-6EA2-FA24-F3A2E138E7C6}"/>
              </a:ext>
            </a:extLst>
          </p:cNvPr>
          <p:cNvSpPr>
            <a:spLocks noGrp="1"/>
          </p:cNvSpPr>
          <p:nvPr>
            <p:ph type="title"/>
          </p:nvPr>
        </p:nvSpPr>
        <p:spPr>
          <a:xfrm>
            <a:off x="677335" y="741364"/>
            <a:ext cx="8596668" cy="3112655"/>
          </a:xfrm>
        </p:spPr>
        <p:txBody>
          <a:bodyPr/>
          <a:lstStyle/>
          <a:p>
            <a:pPr algn="ctr"/>
            <a:r>
              <a:rPr lang="en-US" dirty="0">
                <a:ea typeface="+mj-lt"/>
                <a:cs typeface="+mj-lt"/>
              </a:rPr>
              <a:t>FY24 SUD Treatment &amp; Recovery Annual Planning Process</a:t>
            </a:r>
          </a:p>
          <a:p>
            <a:pPr algn="ctr"/>
            <a:endParaRPr lang="en-US" dirty="0">
              <a:solidFill>
                <a:srgbClr val="919E39"/>
              </a:solidFill>
            </a:endParaRPr>
          </a:p>
        </p:txBody>
      </p:sp>
      <p:sp>
        <p:nvSpPr>
          <p:cNvPr id="3" name="Text Placeholder 2">
            <a:extLst>
              <a:ext uri="{FF2B5EF4-FFF2-40B4-BE49-F238E27FC236}">
                <a16:creationId xmlns:a16="http://schemas.microsoft.com/office/drawing/2014/main" id="{24AC0360-3D72-6ADC-CB06-C73C1BA21039}"/>
              </a:ext>
            </a:extLst>
          </p:cNvPr>
          <p:cNvSpPr>
            <a:spLocks noGrp="1"/>
          </p:cNvSpPr>
          <p:nvPr>
            <p:ph type="body" idx="1"/>
          </p:nvPr>
        </p:nvSpPr>
        <p:spPr>
          <a:xfrm>
            <a:off x="969165" y="4024852"/>
            <a:ext cx="8596668" cy="1513914"/>
          </a:xfrm>
        </p:spPr>
        <p:txBody>
          <a:bodyPr>
            <a:normAutofit/>
          </a:bodyPr>
          <a:lstStyle/>
          <a:p>
            <a:pPr algn="ctr"/>
            <a:r>
              <a:rPr lang="en-US" sz="2800" dirty="0"/>
              <a:t>Sherrie Donnelly, </a:t>
            </a:r>
            <a:r>
              <a:rPr lang="en-US" sz="2800" i="1" dirty="0"/>
              <a:t>Treatment &amp; Recovery Specialist</a:t>
            </a:r>
          </a:p>
        </p:txBody>
      </p:sp>
      <p:grpSp>
        <p:nvGrpSpPr>
          <p:cNvPr id="9" name="Group 8">
            <a:extLst>
              <a:ext uri="{FF2B5EF4-FFF2-40B4-BE49-F238E27FC236}">
                <a16:creationId xmlns:a16="http://schemas.microsoft.com/office/drawing/2014/main" id="{B3281A40-01EB-9C88-5E8A-957F4F5FFB95}"/>
              </a:ext>
            </a:extLst>
          </p:cNvPr>
          <p:cNvGrpSpPr/>
          <p:nvPr/>
        </p:nvGrpSpPr>
        <p:grpSpPr>
          <a:xfrm>
            <a:off x="739515" y="6225813"/>
            <a:ext cx="8307986" cy="547861"/>
            <a:chOff x="739515" y="6225813"/>
            <a:chExt cx="8307986" cy="547861"/>
          </a:xfrm>
        </p:grpSpPr>
        <p:pic>
          <p:nvPicPr>
            <p:cNvPr id="7" name="Picture 6" descr="Logo&#10;&#10;Description automatically generated">
              <a:extLst>
                <a:ext uri="{FF2B5EF4-FFF2-40B4-BE49-F238E27FC236}">
                  <a16:creationId xmlns:a16="http://schemas.microsoft.com/office/drawing/2014/main" id="{2287399F-354D-4403-5B9E-BA8AD0A33D54}"/>
                </a:ext>
              </a:extLst>
            </p:cNvPr>
            <p:cNvPicPr>
              <a:picLocks noChangeAspect="1"/>
            </p:cNvPicPr>
            <p:nvPr/>
          </p:nvPicPr>
          <p:blipFill>
            <a:blip r:embed="rId2"/>
            <a:stretch>
              <a:fillRect/>
            </a:stretch>
          </p:blipFill>
          <p:spPr>
            <a:xfrm>
              <a:off x="739515" y="6225813"/>
              <a:ext cx="1519003" cy="477392"/>
            </a:xfrm>
            <a:prstGeom prst="rect">
              <a:avLst/>
            </a:prstGeom>
          </p:spPr>
        </p:pic>
        <p:sp>
          <p:nvSpPr>
            <p:cNvPr id="8" name="TextBox 7">
              <a:extLst>
                <a:ext uri="{FF2B5EF4-FFF2-40B4-BE49-F238E27FC236}">
                  <a16:creationId xmlns:a16="http://schemas.microsoft.com/office/drawing/2014/main" id="{89C2032F-ECA4-C0E0-554A-89979FDA137F}"/>
                </a:ext>
              </a:extLst>
            </p:cNvPr>
            <p:cNvSpPr txBox="1"/>
            <p:nvPr/>
          </p:nvSpPr>
          <p:spPr>
            <a:xfrm>
              <a:off x="6249650" y="6496675"/>
              <a:ext cx="279785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200" b="1" dirty="0">
                  <a:solidFill>
                    <a:srgbClr val="919E39"/>
                  </a:solidFill>
                  <a:latin typeface="Garamond"/>
                </a:rPr>
                <a:t>www.midstatehealthnetwork.org</a:t>
              </a:r>
              <a:endParaRPr lang="en-US" b="1">
                <a:latin typeface="Garamond"/>
              </a:endParaRPr>
            </a:p>
          </p:txBody>
        </p:sp>
      </p:grpSp>
    </p:spTree>
    <p:extLst>
      <p:ext uri="{BB962C8B-B14F-4D97-AF65-F5344CB8AC3E}">
        <p14:creationId xmlns:p14="http://schemas.microsoft.com/office/powerpoint/2010/main" val="89939811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D0895-0D15-4C6A-BBD2-0F2AF61778DF}"/>
              </a:ext>
            </a:extLst>
          </p:cNvPr>
          <p:cNvSpPr>
            <a:spLocks noGrp="1"/>
          </p:cNvSpPr>
          <p:nvPr>
            <p:ph type="title"/>
          </p:nvPr>
        </p:nvSpPr>
        <p:spPr/>
        <p:txBody>
          <a:bodyPr/>
          <a:lstStyle/>
          <a:p>
            <a:pPr algn="ctr"/>
            <a:r>
              <a:rPr lang="en-US" dirty="0"/>
              <a:t>Purpose</a:t>
            </a:r>
            <a:endParaRPr lang="en-US"/>
          </a:p>
        </p:txBody>
      </p:sp>
      <p:sp>
        <p:nvSpPr>
          <p:cNvPr id="3" name="Content Placeholder 2">
            <a:extLst>
              <a:ext uri="{FF2B5EF4-FFF2-40B4-BE49-F238E27FC236}">
                <a16:creationId xmlns:a16="http://schemas.microsoft.com/office/drawing/2014/main" id="{7B88FE7F-9CA7-4E61-ABD3-63B32408AB8A}"/>
              </a:ext>
            </a:extLst>
          </p:cNvPr>
          <p:cNvSpPr>
            <a:spLocks noGrp="1"/>
          </p:cNvSpPr>
          <p:nvPr>
            <p:ph idx="1"/>
          </p:nvPr>
        </p:nvSpPr>
        <p:spPr>
          <a:xfrm>
            <a:off x="677334" y="1714891"/>
            <a:ext cx="9114252" cy="4275496"/>
          </a:xfrm>
        </p:spPr>
        <p:txBody>
          <a:bodyPr vert="horz" lIns="91440" tIns="45720" rIns="91440" bIns="45720" rtlCol="0" anchor="t">
            <a:normAutofit fontScale="92500" lnSpcReduction="20000"/>
          </a:bodyPr>
          <a:lstStyle/>
          <a:p>
            <a:r>
              <a:rPr lang="en-US" sz="2400" dirty="0"/>
              <a:t>Annual plan meetings provide MSHN Treatment Specialists with the opportunity to:</a:t>
            </a:r>
          </a:p>
          <a:p>
            <a:pPr lvl="1"/>
            <a:r>
              <a:rPr lang="en-US" sz="2000" dirty="0"/>
              <a:t>Discuss your agency’s goals for the upcoming fiscal year</a:t>
            </a:r>
          </a:p>
          <a:p>
            <a:pPr lvl="1"/>
            <a:r>
              <a:rPr lang="en-US" sz="2000" dirty="0"/>
              <a:t>Provide an opportunity for the provider to share successes or innovative ideas </a:t>
            </a:r>
          </a:p>
          <a:p>
            <a:pPr lvl="1"/>
            <a:r>
              <a:rPr lang="en-US" sz="2000" dirty="0"/>
              <a:t>Hear about challenges and support needs </a:t>
            </a:r>
          </a:p>
          <a:p>
            <a:pPr lvl="1"/>
            <a:r>
              <a:rPr lang="en-US" sz="2000" dirty="0"/>
              <a:t>Opportunities for technical assistance</a:t>
            </a:r>
          </a:p>
          <a:p>
            <a:pPr lvl="1"/>
            <a:r>
              <a:rPr lang="en-US" sz="2000" dirty="0"/>
              <a:t>Support relationship building between the provider and MSHN</a:t>
            </a:r>
          </a:p>
          <a:p>
            <a:endParaRPr lang="en-US" sz="1900" dirty="0"/>
          </a:p>
          <a:p>
            <a:r>
              <a:rPr lang="en-US" sz="2400" dirty="0"/>
              <a:t>Annual Plans are completed during a collaborative meeting between the provider agency and the treatment specialists who support the agency. Some meetings may also be supported with Utilization Management specialists as well.</a:t>
            </a:r>
          </a:p>
          <a:p>
            <a:endParaRPr lang="en-US" dirty="0"/>
          </a:p>
        </p:txBody>
      </p:sp>
      <p:pic>
        <p:nvPicPr>
          <p:cNvPr id="6" name="Picture 5" descr="Logo&#10;&#10;Description automatically generated">
            <a:extLst>
              <a:ext uri="{FF2B5EF4-FFF2-40B4-BE49-F238E27FC236}">
                <a16:creationId xmlns:a16="http://schemas.microsoft.com/office/drawing/2014/main" id="{C0496D55-74AF-5E98-7011-D721E84DFB2A}"/>
              </a:ext>
            </a:extLst>
          </p:cNvPr>
          <p:cNvPicPr>
            <a:picLocks noChangeAspect="1"/>
          </p:cNvPicPr>
          <p:nvPr/>
        </p:nvPicPr>
        <p:blipFill>
          <a:blip r:embed="rId2"/>
          <a:stretch>
            <a:fillRect/>
          </a:stretch>
        </p:blipFill>
        <p:spPr>
          <a:xfrm>
            <a:off x="739515" y="6225813"/>
            <a:ext cx="1519003" cy="477392"/>
          </a:xfrm>
          <a:prstGeom prst="rect">
            <a:avLst/>
          </a:prstGeom>
        </p:spPr>
      </p:pic>
      <p:sp>
        <p:nvSpPr>
          <p:cNvPr id="5" name="TextBox 4">
            <a:extLst>
              <a:ext uri="{FF2B5EF4-FFF2-40B4-BE49-F238E27FC236}">
                <a16:creationId xmlns:a16="http://schemas.microsoft.com/office/drawing/2014/main" id="{B0D0975F-C5EF-D3B7-5C22-BEBC65A96DA5}"/>
              </a:ext>
            </a:extLst>
          </p:cNvPr>
          <p:cNvSpPr txBox="1"/>
          <p:nvPr/>
        </p:nvSpPr>
        <p:spPr>
          <a:xfrm>
            <a:off x="6198919" y="6359514"/>
            <a:ext cx="229787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dirty="0">
                <a:solidFill>
                  <a:srgbClr val="919E39"/>
                </a:solidFill>
                <a:latin typeface="Garamond"/>
              </a:rPr>
              <a:t>www.midstatehealthnetwork.org</a:t>
            </a:r>
            <a:endParaRPr lang="en-US" sz="1200" dirty="0"/>
          </a:p>
        </p:txBody>
      </p:sp>
    </p:spTree>
    <p:extLst>
      <p:ext uri="{BB962C8B-B14F-4D97-AF65-F5344CB8AC3E}">
        <p14:creationId xmlns:p14="http://schemas.microsoft.com/office/powerpoint/2010/main" val="412276031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48EB6-B47F-C487-1115-9BD92B4EF034}"/>
              </a:ext>
            </a:extLst>
          </p:cNvPr>
          <p:cNvSpPr>
            <a:spLocks noGrp="1"/>
          </p:cNvSpPr>
          <p:nvPr>
            <p:ph type="title"/>
          </p:nvPr>
        </p:nvSpPr>
        <p:spPr>
          <a:xfrm>
            <a:off x="677334" y="372094"/>
            <a:ext cx="8596668" cy="974436"/>
          </a:xfrm>
        </p:spPr>
        <p:txBody>
          <a:bodyPr/>
          <a:lstStyle/>
          <a:p>
            <a:pPr algn="ctr"/>
            <a:r>
              <a:rPr lang="en-US" dirty="0"/>
              <a:t>Process</a:t>
            </a:r>
          </a:p>
        </p:txBody>
      </p:sp>
      <p:sp>
        <p:nvSpPr>
          <p:cNvPr id="3" name="Content Placeholder 2">
            <a:extLst>
              <a:ext uri="{FF2B5EF4-FFF2-40B4-BE49-F238E27FC236}">
                <a16:creationId xmlns:a16="http://schemas.microsoft.com/office/drawing/2014/main" id="{16481DDE-0D5F-32D2-5E05-A264067DF900}"/>
              </a:ext>
            </a:extLst>
          </p:cNvPr>
          <p:cNvSpPr>
            <a:spLocks noGrp="1"/>
          </p:cNvSpPr>
          <p:nvPr>
            <p:ph idx="1"/>
          </p:nvPr>
        </p:nvSpPr>
        <p:spPr>
          <a:xfrm>
            <a:off x="677334" y="1345530"/>
            <a:ext cx="8596668" cy="4436744"/>
          </a:xfrm>
        </p:spPr>
        <p:txBody>
          <a:bodyPr vert="horz" lIns="91440" tIns="45720" rIns="91440" bIns="45720" rtlCol="0" anchor="t">
            <a:noAutofit/>
          </a:bodyPr>
          <a:lstStyle/>
          <a:p>
            <a:pPr marL="228600" lvl="1"/>
            <a:r>
              <a:rPr lang="en-US" sz="2200" dirty="0">
                <a:ea typeface="+mn-lt"/>
                <a:cs typeface="+mn-lt"/>
              </a:rPr>
              <a:t>The agency’s lead treatment specialist will reach out and provide FY24 annual plan documents and information individualized to each agency. </a:t>
            </a:r>
          </a:p>
          <a:p>
            <a:pPr marL="228600" lvl="1"/>
            <a:r>
              <a:rPr lang="en-US" sz="2200" dirty="0">
                <a:ea typeface="+mn-lt"/>
                <a:cs typeface="+mn-lt"/>
              </a:rPr>
              <a:t>Meetings will be completed using the Zoom platform</a:t>
            </a:r>
          </a:p>
          <a:p>
            <a:pPr marL="228600" lvl="1"/>
            <a:r>
              <a:rPr lang="en-US" sz="2200" dirty="0">
                <a:ea typeface="+mn-lt"/>
                <a:cs typeface="+mn-lt"/>
              </a:rPr>
              <a:t>The annual plan document will be completed by your treatment specialist the day of the meeting</a:t>
            </a:r>
          </a:p>
          <a:p>
            <a:pPr marL="228600" lvl="1"/>
            <a:r>
              <a:rPr lang="en-US" sz="2200" dirty="0">
                <a:ea typeface="+mn-lt"/>
                <a:cs typeface="+mn-lt"/>
              </a:rPr>
              <a:t>Please review the annual plan documents and be prepared to discuss the items applicable to your agency.</a:t>
            </a:r>
          </a:p>
          <a:p>
            <a:pPr marL="228600" lvl="1"/>
            <a:r>
              <a:rPr lang="en-US" sz="2200" dirty="0">
                <a:ea typeface="+mn-lt"/>
                <a:cs typeface="+mn-lt"/>
              </a:rPr>
              <a:t>There is no need to complete the document prior to the meeting</a:t>
            </a:r>
          </a:p>
          <a:p>
            <a:pPr marL="228600" lvl="1"/>
            <a:r>
              <a:rPr lang="en-US" sz="2200" dirty="0">
                <a:ea typeface="+mn-lt"/>
                <a:cs typeface="+mn-lt"/>
              </a:rPr>
              <a:t>Please be prepared to share progress on the DDCAT and Trauma goals identified during the FY23 annual plan process. </a:t>
            </a:r>
            <a:endParaRPr lang="en-US" sz="2200"/>
          </a:p>
        </p:txBody>
      </p:sp>
      <p:sp>
        <p:nvSpPr>
          <p:cNvPr id="5" name="Slide Number Placeholder 4">
            <a:extLst>
              <a:ext uri="{FF2B5EF4-FFF2-40B4-BE49-F238E27FC236}">
                <a16:creationId xmlns:a16="http://schemas.microsoft.com/office/drawing/2014/main" id="{F0DB3188-6A7A-A2F6-8ACB-EC7DAD45505C}"/>
              </a:ext>
            </a:extLst>
          </p:cNvPr>
          <p:cNvSpPr>
            <a:spLocks noGrp="1"/>
          </p:cNvSpPr>
          <p:nvPr>
            <p:ph type="sldNum" sz="quarter" idx="12"/>
          </p:nvPr>
        </p:nvSpPr>
        <p:spPr/>
        <p:txBody>
          <a:bodyPr/>
          <a:lstStyle/>
          <a:p>
            <a:fld id="{3A98EE3D-8CD1-4C3F-BD1C-C98C9596463C}" type="slidenum">
              <a:rPr lang="en-US" smtClean="0"/>
              <a:t>59</a:t>
            </a:fld>
            <a:endParaRPr lang="en-US" dirty="0"/>
          </a:p>
        </p:txBody>
      </p:sp>
      <p:pic>
        <p:nvPicPr>
          <p:cNvPr id="6" name="Picture 5" descr="Logo&#10;&#10;Description automatically generated">
            <a:extLst>
              <a:ext uri="{FF2B5EF4-FFF2-40B4-BE49-F238E27FC236}">
                <a16:creationId xmlns:a16="http://schemas.microsoft.com/office/drawing/2014/main" id="{1D51CB94-A6DF-F87C-63D5-C127ED434D1C}"/>
              </a:ext>
            </a:extLst>
          </p:cNvPr>
          <p:cNvPicPr>
            <a:picLocks noChangeAspect="1"/>
          </p:cNvPicPr>
          <p:nvPr/>
        </p:nvPicPr>
        <p:blipFill>
          <a:blip r:embed="rId2"/>
          <a:stretch>
            <a:fillRect/>
          </a:stretch>
        </p:blipFill>
        <p:spPr>
          <a:xfrm>
            <a:off x="739515" y="6225813"/>
            <a:ext cx="1519003" cy="477392"/>
          </a:xfrm>
          <a:prstGeom prst="rect">
            <a:avLst/>
          </a:prstGeom>
        </p:spPr>
      </p:pic>
      <p:sp>
        <p:nvSpPr>
          <p:cNvPr id="4" name="TextBox 3">
            <a:extLst>
              <a:ext uri="{FF2B5EF4-FFF2-40B4-BE49-F238E27FC236}">
                <a16:creationId xmlns:a16="http://schemas.microsoft.com/office/drawing/2014/main" id="{302160B8-485F-D875-C315-06A7841B3336}"/>
              </a:ext>
            </a:extLst>
          </p:cNvPr>
          <p:cNvSpPr txBox="1"/>
          <p:nvPr/>
        </p:nvSpPr>
        <p:spPr>
          <a:xfrm>
            <a:off x="6446322" y="6310034"/>
            <a:ext cx="236714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dirty="0">
                <a:solidFill>
                  <a:srgbClr val="919E39"/>
                </a:solidFill>
                <a:latin typeface="Garamond"/>
              </a:rPr>
              <a:t>www.midstatehealthnetwork.org</a:t>
            </a:r>
            <a:endParaRPr lang="en-US" sz="1200" dirty="0"/>
          </a:p>
        </p:txBody>
      </p:sp>
    </p:spTree>
    <p:extLst>
      <p:ext uri="{BB962C8B-B14F-4D97-AF65-F5344CB8AC3E}">
        <p14:creationId xmlns:p14="http://schemas.microsoft.com/office/powerpoint/2010/main" val="24604499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276F5-0001-E12B-F70B-24CE2D88F75D}"/>
              </a:ext>
            </a:extLst>
          </p:cNvPr>
          <p:cNvSpPr>
            <a:spLocks noGrp="1"/>
          </p:cNvSpPr>
          <p:nvPr>
            <p:ph type="title"/>
          </p:nvPr>
        </p:nvSpPr>
        <p:spPr>
          <a:xfrm>
            <a:off x="739515" y="508699"/>
            <a:ext cx="8596668" cy="729531"/>
          </a:xfrm>
        </p:spPr>
        <p:txBody>
          <a:bodyPr>
            <a:normAutofit/>
          </a:bodyPr>
          <a:lstStyle/>
          <a:p>
            <a:pPr algn="ctr"/>
            <a:r>
              <a:rPr lang="en-US" dirty="0">
                <a:solidFill>
                  <a:srgbClr val="919E39"/>
                </a:solidFill>
              </a:rPr>
              <a:t>FY24-25 Strategic Planning</a:t>
            </a:r>
            <a:endParaRPr lang="en-US" dirty="0"/>
          </a:p>
        </p:txBody>
      </p:sp>
      <p:sp>
        <p:nvSpPr>
          <p:cNvPr id="3" name="Text Placeholder 2">
            <a:extLst>
              <a:ext uri="{FF2B5EF4-FFF2-40B4-BE49-F238E27FC236}">
                <a16:creationId xmlns:a16="http://schemas.microsoft.com/office/drawing/2014/main" id="{C866133E-E966-CE78-32C5-27614AC46DCA}"/>
              </a:ext>
            </a:extLst>
          </p:cNvPr>
          <p:cNvSpPr>
            <a:spLocks noGrp="1"/>
          </p:cNvSpPr>
          <p:nvPr>
            <p:ph type="body" idx="1"/>
          </p:nvPr>
        </p:nvSpPr>
        <p:spPr>
          <a:xfrm>
            <a:off x="917032" y="1269343"/>
            <a:ext cx="8596668" cy="860400"/>
          </a:xfrm>
        </p:spPr>
        <p:txBody>
          <a:bodyPr/>
          <a:lstStyle/>
          <a:p>
            <a:pPr algn="ctr"/>
            <a:r>
              <a:rPr lang="en-US" sz="2800" dirty="0"/>
              <a:t>Joe Sedlock, </a:t>
            </a:r>
            <a:r>
              <a:rPr lang="en-US" sz="2800" i="1" dirty="0"/>
              <a:t>Chief Executive Officer</a:t>
            </a:r>
            <a:endParaRPr lang="en-US" sz="2800" dirty="0"/>
          </a:p>
        </p:txBody>
      </p:sp>
      <p:grpSp>
        <p:nvGrpSpPr>
          <p:cNvPr id="9" name="Group 8">
            <a:extLst>
              <a:ext uri="{FF2B5EF4-FFF2-40B4-BE49-F238E27FC236}">
                <a16:creationId xmlns:a16="http://schemas.microsoft.com/office/drawing/2014/main" id="{5297A09B-A4E7-294B-45F3-26EDB003A3AB}"/>
              </a:ext>
            </a:extLst>
          </p:cNvPr>
          <p:cNvGrpSpPr/>
          <p:nvPr/>
        </p:nvGrpSpPr>
        <p:grpSpPr>
          <a:xfrm>
            <a:off x="739515" y="6225813"/>
            <a:ext cx="8307986" cy="547861"/>
            <a:chOff x="739515" y="6225813"/>
            <a:chExt cx="8307986" cy="547861"/>
          </a:xfrm>
        </p:grpSpPr>
        <p:pic>
          <p:nvPicPr>
            <p:cNvPr id="7" name="Picture 6" descr="Logo&#10;&#10;Description automatically generated">
              <a:extLst>
                <a:ext uri="{FF2B5EF4-FFF2-40B4-BE49-F238E27FC236}">
                  <a16:creationId xmlns:a16="http://schemas.microsoft.com/office/drawing/2014/main" id="{ED86DED9-E055-0DCF-7525-41799AD23481}"/>
                </a:ext>
              </a:extLst>
            </p:cNvPr>
            <p:cNvPicPr>
              <a:picLocks noChangeAspect="1"/>
            </p:cNvPicPr>
            <p:nvPr/>
          </p:nvPicPr>
          <p:blipFill>
            <a:blip r:embed="rId2"/>
            <a:stretch>
              <a:fillRect/>
            </a:stretch>
          </p:blipFill>
          <p:spPr>
            <a:xfrm>
              <a:off x="739515" y="6225813"/>
              <a:ext cx="1519003" cy="477392"/>
            </a:xfrm>
            <a:prstGeom prst="rect">
              <a:avLst/>
            </a:prstGeom>
          </p:spPr>
        </p:pic>
        <p:sp>
          <p:nvSpPr>
            <p:cNvPr id="8" name="TextBox 7">
              <a:extLst>
                <a:ext uri="{FF2B5EF4-FFF2-40B4-BE49-F238E27FC236}">
                  <a16:creationId xmlns:a16="http://schemas.microsoft.com/office/drawing/2014/main" id="{F1210F0A-75B0-B027-1BEA-5C7D9F14E052}"/>
                </a:ext>
              </a:extLst>
            </p:cNvPr>
            <p:cNvSpPr txBox="1"/>
            <p:nvPr/>
          </p:nvSpPr>
          <p:spPr>
            <a:xfrm>
              <a:off x="6249650" y="6496675"/>
              <a:ext cx="279785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200" b="1" dirty="0">
                  <a:solidFill>
                    <a:srgbClr val="919E39"/>
                  </a:solidFill>
                  <a:latin typeface="Garamond"/>
                </a:rPr>
                <a:t>www.midstatehealthnetwork.org</a:t>
              </a:r>
              <a:endParaRPr lang="en-US" b="1">
                <a:latin typeface="Garamond"/>
              </a:endParaRPr>
            </a:p>
          </p:txBody>
        </p:sp>
      </p:grpSp>
      <p:sp>
        <p:nvSpPr>
          <p:cNvPr id="17" name="Rectangle 12">
            <a:extLst>
              <a:ext uri="{FF2B5EF4-FFF2-40B4-BE49-F238E27FC236}">
                <a16:creationId xmlns:a16="http://schemas.microsoft.com/office/drawing/2014/main" id="{77E881C5-3E7C-3703-CC0E-216BDF87CBCE}"/>
              </a:ext>
            </a:extLst>
          </p:cNvPr>
          <p:cNvSpPr>
            <a:spLocks noChangeArrowheads="1"/>
          </p:cNvSpPr>
          <p:nvPr/>
        </p:nvSpPr>
        <p:spPr bwMode="auto">
          <a:xfrm>
            <a:off x="2055136" y="18389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8" name="Rectangle 15">
            <a:extLst>
              <a:ext uri="{FF2B5EF4-FFF2-40B4-BE49-F238E27FC236}">
                <a16:creationId xmlns:a16="http://schemas.microsoft.com/office/drawing/2014/main" id="{66ACAD19-5827-A86D-AA3E-B1FD33F9578E}"/>
              </a:ext>
            </a:extLst>
          </p:cNvPr>
          <p:cNvSpPr>
            <a:spLocks noChangeArrowheads="1"/>
          </p:cNvSpPr>
          <p:nvPr/>
        </p:nvSpPr>
        <p:spPr bwMode="auto">
          <a:xfrm>
            <a:off x="2055136" y="22961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9" name="Rectangle 16">
            <a:extLst>
              <a:ext uri="{FF2B5EF4-FFF2-40B4-BE49-F238E27FC236}">
                <a16:creationId xmlns:a16="http://schemas.microsoft.com/office/drawing/2014/main" id="{FDC87D7C-9788-9403-F514-B2BA511CB00A}"/>
              </a:ext>
            </a:extLst>
          </p:cNvPr>
          <p:cNvSpPr>
            <a:spLocks noChangeArrowheads="1"/>
          </p:cNvSpPr>
          <p:nvPr/>
        </p:nvSpPr>
        <p:spPr bwMode="auto">
          <a:xfrm>
            <a:off x="2055136" y="69570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Text Placeholder 2">
            <a:extLst>
              <a:ext uri="{FF2B5EF4-FFF2-40B4-BE49-F238E27FC236}">
                <a16:creationId xmlns:a16="http://schemas.microsoft.com/office/drawing/2014/main" id="{CC3D4F8A-BDBB-91B8-DC44-5929E2E84FAF}"/>
              </a:ext>
            </a:extLst>
          </p:cNvPr>
          <p:cNvSpPr txBox="1">
            <a:spLocks/>
          </p:cNvSpPr>
          <p:nvPr/>
        </p:nvSpPr>
        <p:spPr>
          <a:xfrm>
            <a:off x="917032" y="1936648"/>
            <a:ext cx="8596668" cy="4412654"/>
          </a:xfrm>
          <a:prstGeom prst="rect">
            <a:avLst/>
          </a:prstGeom>
        </p:spPr>
        <p:txBody>
          <a:bodyPr vert="horz" lIns="91440" tIns="45720" rIns="91440" bIns="45720" rtlCol="0" anchor="t">
            <a:normAutofit lnSpcReduction="10000"/>
          </a:bodyPr>
          <a:lstStyle>
            <a:lvl1pPr marL="0" indent="0" algn="l" defTabSz="457200" rtl="0" eaLnBrk="1" latinLnBrk="0" hangingPunct="1">
              <a:spcBef>
                <a:spcPts val="1000"/>
              </a:spcBef>
              <a:spcAft>
                <a:spcPts val="0"/>
              </a:spcAft>
              <a:buClr>
                <a:schemeClr val="accent1"/>
              </a:buClr>
              <a:buSzPct val="80000"/>
              <a:buFont typeface="Wingdings 3" charset="2"/>
              <a:buNone/>
              <a:defRPr sz="2000" kern="1200">
                <a:solidFill>
                  <a:schemeClr val="tx1">
                    <a:lumMod val="50000"/>
                    <a:lumOff val="50000"/>
                  </a:schemeClr>
                </a:solidFill>
                <a:latin typeface="+mn-lt"/>
                <a:ea typeface="+mn-ea"/>
                <a:cs typeface="+mn-cs"/>
              </a:defRPr>
            </a:lvl1pPr>
            <a:lvl2pPr marL="457200" indent="0" algn="l" defTabSz="457200" rtl="0" eaLnBrk="1" latinLnBrk="0" hangingPunct="1">
              <a:spcBef>
                <a:spcPts val="1000"/>
              </a:spcBef>
              <a:spcAft>
                <a:spcPts val="0"/>
              </a:spcAft>
              <a:buClr>
                <a:schemeClr val="accent1"/>
              </a:buClr>
              <a:buSzPct val="80000"/>
              <a:buFont typeface="Wingdings 3" charset="2"/>
              <a:buNone/>
              <a:defRPr sz="1800" kern="1200">
                <a:solidFill>
                  <a:schemeClr val="tx1">
                    <a:tint val="7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SzPct val="80000"/>
              <a:buFont typeface="Wingdings 3" charset="2"/>
              <a:buNone/>
              <a:defRPr sz="1600" kern="1200">
                <a:solidFill>
                  <a:schemeClr val="tx1">
                    <a:tint val="7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9pPr>
          </a:lstStyle>
          <a:p>
            <a:pPr marL="457200" indent="-457200">
              <a:buFont typeface="Arial" panose="020B0604020202020204" pitchFamily="34" charset="0"/>
              <a:buChar char="•"/>
            </a:pPr>
            <a:r>
              <a:rPr lang="en-US" sz="2800" dirty="0"/>
              <a:t>One key area in our planning process is work to be better in the diversity, equity, and inclusion space and to design and implement strategies to reduce/eliminate health disparities.</a:t>
            </a:r>
          </a:p>
          <a:p>
            <a:pPr marL="457200" indent="-457200">
              <a:buFont typeface="Arial" panose="020B0604020202020204" pitchFamily="34" charset="0"/>
              <a:buChar char="•"/>
            </a:pPr>
            <a:r>
              <a:rPr lang="en-US" sz="2800" dirty="0"/>
              <a:t>Dani Meier will provide more information on our “Equity Upstream” initiative later in this provider meeting.</a:t>
            </a:r>
          </a:p>
          <a:p>
            <a:pPr marL="457200" indent="-457200">
              <a:buFont typeface="Arial" panose="020B0604020202020204" pitchFamily="34" charset="0"/>
              <a:buChar char="•"/>
            </a:pPr>
            <a:r>
              <a:rPr lang="en-US" sz="2800" dirty="0"/>
              <a:t>We invite our provider partners and all stakeholders to engage with MSHN in this important work</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endParaRPr lang="en-US" sz="2800" dirty="0"/>
          </a:p>
        </p:txBody>
      </p:sp>
    </p:spTree>
    <p:extLst>
      <p:ext uri="{BB962C8B-B14F-4D97-AF65-F5344CB8AC3E}">
        <p14:creationId xmlns:p14="http://schemas.microsoft.com/office/powerpoint/2010/main" val="121048643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D3E0F-EA7C-45BB-AD05-86384F31E5EB}"/>
              </a:ext>
            </a:extLst>
          </p:cNvPr>
          <p:cNvSpPr>
            <a:spLocks noGrp="1"/>
          </p:cNvSpPr>
          <p:nvPr>
            <p:ph type="title"/>
          </p:nvPr>
        </p:nvSpPr>
        <p:spPr/>
        <p:txBody>
          <a:bodyPr/>
          <a:lstStyle/>
          <a:p>
            <a:pPr algn="ctr"/>
            <a:r>
              <a:rPr lang="en-US" dirty="0"/>
              <a:t>Annual Plan Content</a:t>
            </a:r>
            <a:endParaRPr lang="en-US"/>
          </a:p>
        </p:txBody>
      </p:sp>
      <p:sp>
        <p:nvSpPr>
          <p:cNvPr id="4" name="Content Placeholder 2">
            <a:extLst>
              <a:ext uri="{FF2B5EF4-FFF2-40B4-BE49-F238E27FC236}">
                <a16:creationId xmlns:a16="http://schemas.microsoft.com/office/drawing/2014/main" id="{003B48BA-FE72-4D17-84A2-3559BEB60DC7}"/>
              </a:ext>
            </a:extLst>
          </p:cNvPr>
          <p:cNvSpPr>
            <a:spLocks noGrp="1"/>
          </p:cNvSpPr>
          <p:nvPr>
            <p:ph idx="1"/>
          </p:nvPr>
        </p:nvSpPr>
        <p:spPr>
          <a:xfrm>
            <a:off x="677863" y="1812014"/>
            <a:ext cx="8596312" cy="4230011"/>
          </a:xfrm>
        </p:spPr>
        <p:txBody>
          <a:bodyPr vert="horz" lIns="91440" tIns="45720" rIns="91440" bIns="45720" rtlCol="0" anchor="t">
            <a:normAutofit/>
          </a:bodyPr>
          <a:lstStyle/>
          <a:p>
            <a:pPr marL="457200" lvl="1" indent="0">
              <a:buClr>
                <a:srgbClr val="90C226"/>
              </a:buClr>
              <a:buNone/>
              <a:defRPr/>
            </a:pPr>
            <a:endParaRPr lang="en-US" sz="2000" dirty="0"/>
          </a:p>
          <a:p>
            <a:pPr marL="742950" marR="0" lvl="1" indent="-28575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lang="en-US" sz="2400" dirty="0"/>
              <a:t>Instructions</a:t>
            </a:r>
          </a:p>
          <a:p>
            <a:pPr marL="742950" marR="0" lvl="1" indent="-28575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lang="en-US" sz="2400" dirty="0"/>
              <a:t>Annual Plan Update</a:t>
            </a:r>
          </a:p>
          <a:p>
            <a:pPr marL="742950" marR="0" lvl="1" indent="-28575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lang="en-US" sz="2400" dirty="0"/>
              <a:t>Content Specific Areas:</a:t>
            </a:r>
          </a:p>
          <a:p>
            <a:pPr lvl="2" indent="-285750">
              <a:buClr>
                <a:srgbClr val="90C226"/>
              </a:buClr>
              <a:buFont typeface="Courier New" panose="02070309020205020404" pitchFamily="49" charset="0"/>
              <a:buChar char="o"/>
              <a:defRPr/>
            </a:pPr>
            <a:r>
              <a:rPr lang="en-US" sz="2400" dirty="0"/>
              <a:t>Recovery Housing</a:t>
            </a:r>
          </a:p>
          <a:p>
            <a:pPr lvl="2" indent="-285750">
              <a:buClr>
                <a:srgbClr val="90C226"/>
              </a:buClr>
              <a:buFont typeface="Courier New" panose="02070309020205020404" pitchFamily="49" charset="0"/>
              <a:buChar char="o"/>
              <a:defRPr/>
            </a:pPr>
            <a:r>
              <a:rPr lang="en-US" sz="2400" dirty="0"/>
              <a:t>Women’s Specialty Services</a:t>
            </a:r>
          </a:p>
          <a:p>
            <a:pPr lvl="2" indent="-285750">
              <a:buClr>
                <a:srgbClr val="90C226"/>
              </a:buClr>
              <a:buFont typeface="Courier New" panose="02070309020205020404" pitchFamily="49" charset="0"/>
              <a:buChar char="o"/>
              <a:defRPr/>
            </a:pPr>
            <a:r>
              <a:rPr lang="en-US" sz="2400" dirty="0"/>
              <a:t>Residential and Withdrawal Management</a:t>
            </a:r>
          </a:p>
          <a:p>
            <a:pPr marL="742950" marR="0" lvl="1" indent="-28575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endParaRPr lang="en-US" sz="2000" dirty="0"/>
          </a:p>
        </p:txBody>
      </p:sp>
      <p:pic>
        <p:nvPicPr>
          <p:cNvPr id="6" name="Picture 5" descr="Logo&#10;&#10;Description automatically generated">
            <a:extLst>
              <a:ext uri="{FF2B5EF4-FFF2-40B4-BE49-F238E27FC236}">
                <a16:creationId xmlns:a16="http://schemas.microsoft.com/office/drawing/2014/main" id="{C509D57E-A2BC-2AB6-BB07-EDBB0873A256}"/>
              </a:ext>
            </a:extLst>
          </p:cNvPr>
          <p:cNvPicPr>
            <a:picLocks noChangeAspect="1"/>
          </p:cNvPicPr>
          <p:nvPr/>
        </p:nvPicPr>
        <p:blipFill>
          <a:blip r:embed="rId2"/>
          <a:stretch>
            <a:fillRect/>
          </a:stretch>
        </p:blipFill>
        <p:spPr>
          <a:xfrm>
            <a:off x="739515" y="6225813"/>
            <a:ext cx="1519003" cy="477392"/>
          </a:xfrm>
          <a:prstGeom prst="rect">
            <a:avLst/>
          </a:prstGeom>
        </p:spPr>
      </p:pic>
      <p:sp>
        <p:nvSpPr>
          <p:cNvPr id="3" name="TextBox 2">
            <a:extLst>
              <a:ext uri="{FF2B5EF4-FFF2-40B4-BE49-F238E27FC236}">
                <a16:creationId xmlns:a16="http://schemas.microsoft.com/office/drawing/2014/main" id="{C7EEA1D2-A29D-96A9-EACD-A9C26894DAD9}"/>
              </a:ext>
            </a:extLst>
          </p:cNvPr>
          <p:cNvSpPr txBox="1"/>
          <p:nvPr/>
        </p:nvSpPr>
        <p:spPr>
          <a:xfrm>
            <a:off x="5812971" y="6326466"/>
            <a:ext cx="238694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dirty="0">
                <a:solidFill>
                  <a:srgbClr val="919E39"/>
                </a:solidFill>
                <a:latin typeface="Garamond"/>
              </a:rPr>
              <a:t>www.midstatehealthnetwork.org</a:t>
            </a:r>
            <a:endParaRPr lang="en-US" sz="1200" dirty="0"/>
          </a:p>
        </p:txBody>
      </p:sp>
    </p:spTree>
    <p:extLst>
      <p:ext uri="{BB962C8B-B14F-4D97-AF65-F5344CB8AC3E}">
        <p14:creationId xmlns:p14="http://schemas.microsoft.com/office/powerpoint/2010/main" val="404051764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D3E0F-EA7C-45BB-AD05-86384F31E5EB}"/>
              </a:ext>
            </a:extLst>
          </p:cNvPr>
          <p:cNvSpPr>
            <a:spLocks noGrp="1"/>
          </p:cNvSpPr>
          <p:nvPr>
            <p:ph type="title"/>
          </p:nvPr>
        </p:nvSpPr>
        <p:spPr>
          <a:xfrm>
            <a:off x="677334" y="322613"/>
            <a:ext cx="8596668" cy="1023917"/>
          </a:xfrm>
        </p:spPr>
        <p:txBody>
          <a:bodyPr/>
          <a:lstStyle/>
          <a:p>
            <a:pPr algn="ctr"/>
            <a:r>
              <a:rPr lang="en-US" dirty="0"/>
              <a:t>Timeframe</a:t>
            </a:r>
            <a:endParaRPr lang="en-US"/>
          </a:p>
        </p:txBody>
      </p:sp>
      <p:sp>
        <p:nvSpPr>
          <p:cNvPr id="4" name="Content Placeholder 2">
            <a:extLst>
              <a:ext uri="{FF2B5EF4-FFF2-40B4-BE49-F238E27FC236}">
                <a16:creationId xmlns:a16="http://schemas.microsoft.com/office/drawing/2014/main" id="{003B48BA-FE72-4D17-84A2-3559BEB60DC7}"/>
              </a:ext>
            </a:extLst>
          </p:cNvPr>
          <p:cNvSpPr>
            <a:spLocks noGrp="1"/>
          </p:cNvSpPr>
          <p:nvPr>
            <p:ph idx="1"/>
          </p:nvPr>
        </p:nvSpPr>
        <p:spPr>
          <a:xfrm>
            <a:off x="677863" y="1061001"/>
            <a:ext cx="9142651" cy="4970381"/>
          </a:xfrm>
        </p:spPr>
        <p:txBody>
          <a:bodyPr vert="horz" lIns="91440" tIns="45720" rIns="91440" bIns="45720" rtlCol="0" anchor="t">
            <a:normAutofit lnSpcReduction="10000"/>
          </a:bodyPr>
          <a:lstStyle/>
          <a:p>
            <a:pPr marL="228600" lvl="1"/>
            <a:r>
              <a:rPr lang="en-US" sz="2400" b="1" dirty="0"/>
              <a:t>March </a:t>
            </a:r>
            <a:endParaRPr lang="en-US" sz="2400" dirty="0"/>
          </a:p>
          <a:p>
            <a:pPr marL="628650" lvl="2"/>
            <a:r>
              <a:rPr lang="en-US" sz="1800" dirty="0"/>
              <a:t>Provider will receive an email with FY24 annual plan documents and request dates and times they are available to meet</a:t>
            </a:r>
          </a:p>
          <a:p>
            <a:pPr marL="628650" lvl="2"/>
            <a:r>
              <a:rPr lang="en-US" sz="1800" dirty="0"/>
              <a:t>Treatment Specialist will schedule annual plan meeting and provide a Zoom meeting invite. </a:t>
            </a:r>
          </a:p>
          <a:p>
            <a:pPr marL="228600" lvl="1"/>
            <a:r>
              <a:rPr lang="en-US" sz="2400" b="1" dirty="0"/>
              <a:t>April-May</a:t>
            </a:r>
          </a:p>
          <a:p>
            <a:pPr marL="628650" lvl="2"/>
            <a:r>
              <a:rPr lang="en-US" sz="1800" dirty="0"/>
              <a:t>Annual Plan meetings will take place</a:t>
            </a:r>
          </a:p>
          <a:p>
            <a:pPr marL="628650" lvl="2"/>
            <a:r>
              <a:rPr lang="en-US" sz="1800" dirty="0"/>
              <a:t>Annual Plans will be finalized and placed in the “Annual Plan” folder in BOX for each provider</a:t>
            </a:r>
          </a:p>
          <a:p>
            <a:pPr marL="228600" lvl="1"/>
            <a:r>
              <a:rPr lang="en-US" sz="2400" b="1" dirty="0"/>
              <a:t>June</a:t>
            </a:r>
          </a:p>
          <a:p>
            <a:pPr marL="628650" lvl="2"/>
            <a:r>
              <a:rPr lang="en-US" sz="1800" dirty="0"/>
              <a:t>Cost Reimbursed budget requests are due COB 6/1/2023</a:t>
            </a:r>
          </a:p>
          <a:p>
            <a:pPr marL="628650" lvl="2"/>
            <a:r>
              <a:rPr lang="en-US" sz="1800" dirty="0"/>
              <a:t>Please email budgets to Trisha Thrush at </a:t>
            </a:r>
            <a:r>
              <a:rPr lang="en-US" sz="1800" dirty="0">
                <a:hlinkClick r:id="rId2"/>
              </a:rPr>
              <a:t>trisha.thrush@midstatehealthnetwork.org</a:t>
            </a:r>
            <a:endParaRPr lang="en-US" sz="1800" dirty="0"/>
          </a:p>
          <a:p>
            <a:pPr marL="628650" lvl="2"/>
            <a:r>
              <a:rPr lang="en-US" sz="1800" dirty="0"/>
              <a:t>Please submit budget(s) early if they are prepared</a:t>
            </a:r>
          </a:p>
          <a:p>
            <a:pPr marL="742950" marR="0" lvl="1" indent="-28575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endParaRPr lang="en-US" sz="2000" dirty="0"/>
          </a:p>
        </p:txBody>
      </p:sp>
      <p:pic>
        <p:nvPicPr>
          <p:cNvPr id="6" name="Picture 5" descr="Logo&#10;&#10;Description automatically generated">
            <a:extLst>
              <a:ext uri="{FF2B5EF4-FFF2-40B4-BE49-F238E27FC236}">
                <a16:creationId xmlns:a16="http://schemas.microsoft.com/office/drawing/2014/main" id="{9C36C65A-B50E-EA72-89CF-4A588F1B3056}"/>
              </a:ext>
            </a:extLst>
          </p:cNvPr>
          <p:cNvPicPr>
            <a:picLocks noChangeAspect="1"/>
          </p:cNvPicPr>
          <p:nvPr/>
        </p:nvPicPr>
        <p:blipFill>
          <a:blip r:embed="rId3"/>
          <a:stretch>
            <a:fillRect/>
          </a:stretch>
        </p:blipFill>
        <p:spPr>
          <a:xfrm>
            <a:off x="739515" y="6225813"/>
            <a:ext cx="1519003" cy="477392"/>
          </a:xfrm>
          <a:prstGeom prst="rect">
            <a:avLst/>
          </a:prstGeom>
        </p:spPr>
      </p:pic>
      <p:sp>
        <p:nvSpPr>
          <p:cNvPr id="3" name="TextBox 2">
            <a:extLst>
              <a:ext uri="{FF2B5EF4-FFF2-40B4-BE49-F238E27FC236}">
                <a16:creationId xmlns:a16="http://schemas.microsoft.com/office/drawing/2014/main" id="{0EEC3453-CF20-BB07-9DBC-7E78480597F6}"/>
              </a:ext>
            </a:extLst>
          </p:cNvPr>
          <p:cNvSpPr txBox="1"/>
          <p:nvPr/>
        </p:nvSpPr>
        <p:spPr>
          <a:xfrm>
            <a:off x="6495245" y="6371919"/>
            <a:ext cx="277539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dirty="0">
                <a:solidFill>
                  <a:srgbClr val="919E39"/>
                </a:solidFill>
                <a:latin typeface="Garamond"/>
              </a:rPr>
              <a:t>www.midstatehealthnetwork.org</a:t>
            </a:r>
            <a:endParaRPr lang="en-US" sz="1200" dirty="0"/>
          </a:p>
        </p:txBody>
      </p:sp>
    </p:spTree>
    <p:extLst>
      <p:ext uri="{BB962C8B-B14F-4D97-AF65-F5344CB8AC3E}">
        <p14:creationId xmlns:p14="http://schemas.microsoft.com/office/powerpoint/2010/main" val="142379627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D3E0F-EA7C-45BB-AD05-86384F31E5EB}"/>
              </a:ext>
            </a:extLst>
          </p:cNvPr>
          <p:cNvSpPr>
            <a:spLocks noGrp="1"/>
          </p:cNvSpPr>
          <p:nvPr>
            <p:ph type="title"/>
          </p:nvPr>
        </p:nvSpPr>
        <p:spPr>
          <a:xfrm>
            <a:off x="677334" y="362198"/>
            <a:ext cx="8596668" cy="746826"/>
          </a:xfrm>
        </p:spPr>
        <p:txBody>
          <a:bodyPr/>
          <a:lstStyle/>
          <a:p>
            <a:pPr algn="ctr"/>
            <a:r>
              <a:rPr lang="en-US" dirty="0"/>
              <a:t>Timeframe Continued</a:t>
            </a:r>
            <a:endParaRPr lang="en-US"/>
          </a:p>
        </p:txBody>
      </p:sp>
      <p:sp>
        <p:nvSpPr>
          <p:cNvPr id="4" name="Content Placeholder 2">
            <a:extLst>
              <a:ext uri="{FF2B5EF4-FFF2-40B4-BE49-F238E27FC236}">
                <a16:creationId xmlns:a16="http://schemas.microsoft.com/office/drawing/2014/main" id="{003B48BA-FE72-4D17-84A2-3559BEB60DC7}"/>
              </a:ext>
            </a:extLst>
          </p:cNvPr>
          <p:cNvSpPr>
            <a:spLocks noGrp="1"/>
          </p:cNvSpPr>
          <p:nvPr>
            <p:ph idx="1"/>
          </p:nvPr>
        </p:nvSpPr>
        <p:spPr>
          <a:xfrm>
            <a:off x="677863" y="947850"/>
            <a:ext cx="8596312" cy="5121249"/>
          </a:xfrm>
        </p:spPr>
        <p:txBody>
          <a:bodyPr vert="horz" lIns="91440" tIns="45720" rIns="91440" bIns="45720" rtlCol="0" anchor="t">
            <a:normAutofit fontScale="92500" lnSpcReduction="20000"/>
          </a:bodyPr>
          <a:lstStyle/>
          <a:p>
            <a:pPr marL="228600" lvl="1"/>
            <a:r>
              <a:rPr lang="en-US" sz="2400" b="1" dirty="0"/>
              <a:t>June</a:t>
            </a:r>
            <a:endParaRPr lang="en-US" sz="2400" dirty="0"/>
          </a:p>
          <a:p>
            <a:pPr marL="628650" lvl="2"/>
            <a:r>
              <a:rPr lang="en-US" sz="1800" dirty="0"/>
              <a:t>Cost reimbursed budgets will be reviewed</a:t>
            </a:r>
          </a:p>
          <a:p>
            <a:pPr marL="628650" lvl="2"/>
            <a:r>
              <a:rPr lang="en-US" sz="1800" dirty="0"/>
              <a:t>Questions regarding the budget will be shared with the provider</a:t>
            </a:r>
          </a:p>
          <a:p>
            <a:pPr marL="228600" lvl="1"/>
            <a:r>
              <a:rPr lang="en-US" sz="2400" b="1" dirty="0"/>
              <a:t>July</a:t>
            </a:r>
          </a:p>
          <a:p>
            <a:pPr marL="628650" lvl="2"/>
            <a:r>
              <a:rPr lang="en-US" sz="1800" dirty="0"/>
              <a:t>Treatment Team makes FY24 contract recommendations </a:t>
            </a:r>
          </a:p>
          <a:p>
            <a:pPr marL="228600" lvl="2"/>
            <a:r>
              <a:rPr lang="en-US" sz="2400" b="1" dirty="0"/>
              <a:t>August</a:t>
            </a:r>
          </a:p>
          <a:p>
            <a:pPr marL="685800" lvl="3"/>
            <a:r>
              <a:rPr lang="en-US" sz="1800" dirty="0"/>
              <a:t>FY24 contract recommendations supported by PA2 funding go before Oversight Policy Board (OPB) for review and approval/denial. </a:t>
            </a:r>
          </a:p>
          <a:p>
            <a:pPr marL="685800" lvl="3"/>
            <a:r>
              <a:rPr lang="en-US" sz="1800" dirty="0"/>
              <a:t>Items approved will move to MSHN Board of Directors (BOD) for final review of approval/denial. </a:t>
            </a:r>
          </a:p>
          <a:p>
            <a:pPr marL="228600" lvl="3"/>
            <a:r>
              <a:rPr lang="en-US" sz="2400" b="1" dirty="0"/>
              <a:t>September</a:t>
            </a:r>
          </a:p>
          <a:p>
            <a:pPr marL="685800" lvl="4"/>
            <a:r>
              <a:rPr lang="en-US" sz="1800" dirty="0"/>
              <a:t>FY24 contract recommendations go before MSHN Board of Directions (BOD) </a:t>
            </a:r>
          </a:p>
          <a:p>
            <a:pPr marL="685800" lvl="4"/>
            <a:r>
              <a:rPr lang="en-US" sz="1800" dirty="0"/>
              <a:t>If approved, MSHN Contract Manager, Kyle Jaskulka, will send contracts to providers. </a:t>
            </a:r>
          </a:p>
          <a:p>
            <a:pPr marL="685800" lvl="4"/>
            <a:r>
              <a:rPr lang="en-US" sz="1800" dirty="0"/>
              <a:t>If denied, MSHN treatment specialist would be in contact and follow-up</a:t>
            </a:r>
          </a:p>
          <a:p>
            <a:pPr marL="742950" marR="0" lvl="1" indent="-28575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endParaRPr lang="en-US" sz="2000" dirty="0"/>
          </a:p>
        </p:txBody>
      </p:sp>
      <p:pic>
        <p:nvPicPr>
          <p:cNvPr id="6" name="Picture 5" descr="Logo&#10;&#10;Description automatically generated">
            <a:extLst>
              <a:ext uri="{FF2B5EF4-FFF2-40B4-BE49-F238E27FC236}">
                <a16:creationId xmlns:a16="http://schemas.microsoft.com/office/drawing/2014/main" id="{58AA5F32-3565-CE72-BA8D-09EC7EE29E4E}"/>
              </a:ext>
            </a:extLst>
          </p:cNvPr>
          <p:cNvPicPr>
            <a:picLocks noChangeAspect="1"/>
          </p:cNvPicPr>
          <p:nvPr/>
        </p:nvPicPr>
        <p:blipFill>
          <a:blip r:embed="rId2"/>
          <a:stretch>
            <a:fillRect/>
          </a:stretch>
        </p:blipFill>
        <p:spPr>
          <a:xfrm>
            <a:off x="739515" y="6225813"/>
            <a:ext cx="1519003" cy="477392"/>
          </a:xfrm>
          <a:prstGeom prst="rect">
            <a:avLst/>
          </a:prstGeom>
        </p:spPr>
      </p:pic>
      <p:sp>
        <p:nvSpPr>
          <p:cNvPr id="3" name="TextBox 2">
            <a:extLst>
              <a:ext uri="{FF2B5EF4-FFF2-40B4-BE49-F238E27FC236}">
                <a16:creationId xmlns:a16="http://schemas.microsoft.com/office/drawing/2014/main" id="{021C023A-86E7-DC83-0590-002F61BE8AD6}"/>
              </a:ext>
            </a:extLst>
          </p:cNvPr>
          <p:cNvSpPr txBox="1"/>
          <p:nvPr/>
        </p:nvSpPr>
        <p:spPr>
          <a:xfrm>
            <a:off x="6634766" y="6350454"/>
            <a:ext cx="238903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dirty="0">
                <a:solidFill>
                  <a:srgbClr val="919E39"/>
                </a:solidFill>
                <a:latin typeface="Garamond"/>
              </a:rPr>
              <a:t>www.midstatehealthnetwork.org</a:t>
            </a:r>
            <a:endParaRPr lang="en-US" sz="1200" dirty="0"/>
          </a:p>
        </p:txBody>
      </p:sp>
    </p:spTree>
    <p:extLst>
      <p:ext uri="{BB962C8B-B14F-4D97-AF65-F5344CB8AC3E}">
        <p14:creationId xmlns:p14="http://schemas.microsoft.com/office/powerpoint/2010/main" val="52017856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A3975-44E6-E429-325E-E629DE231444}"/>
              </a:ext>
            </a:extLst>
          </p:cNvPr>
          <p:cNvSpPr>
            <a:spLocks noGrp="1"/>
          </p:cNvSpPr>
          <p:nvPr>
            <p:ph type="ctrTitle"/>
          </p:nvPr>
        </p:nvSpPr>
        <p:spPr/>
        <p:txBody>
          <a:bodyPr/>
          <a:lstStyle/>
          <a:p>
            <a:pPr algn="ctr"/>
            <a:r>
              <a:rPr lang="en-US" dirty="0"/>
              <a:t>Questions?</a:t>
            </a:r>
          </a:p>
        </p:txBody>
      </p:sp>
      <p:pic>
        <p:nvPicPr>
          <p:cNvPr id="4" name="Picture 3" descr="Logo&#10;&#10;Description automatically generated">
            <a:extLst>
              <a:ext uri="{FF2B5EF4-FFF2-40B4-BE49-F238E27FC236}">
                <a16:creationId xmlns:a16="http://schemas.microsoft.com/office/drawing/2014/main" id="{8E31F236-4B7D-DA93-02B2-F090DAF0FA41}"/>
              </a:ext>
            </a:extLst>
          </p:cNvPr>
          <p:cNvPicPr>
            <a:picLocks noChangeAspect="1"/>
          </p:cNvPicPr>
          <p:nvPr/>
        </p:nvPicPr>
        <p:blipFill>
          <a:blip r:embed="rId2"/>
          <a:stretch>
            <a:fillRect/>
          </a:stretch>
        </p:blipFill>
        <p:spPr>
          <a:xfrm>
            <a:off x="739515" y="6225813"/>
            <a:ext cx="1519003" cy="477392"/>
          </a:xfrm>
          <a:prstGeom prst="rect">
            <a:avLst/>
          </a:prstGeom>
        </p:spPr>
      </p:pic>
      <p:sp>
        <p:nvSpPr>
          <p:cNvPr id="3" name="TextBox 2">
            <a:extLst>
              <a:ext uri="{FF2B5EF4-FFF2-40B4-BE49-F238E27FC236}">
                <a16:creationId xmlns:a16="http://schemas.microsoft.com/office/drawing/2014/main" id="{1F194923-9F03-242C-C817-A7BC9B146A24}"/>
              </a:ext>
            </a:extLst>
          </p:cNvPr>
          <p:cNvSpPr txBox="1"/>
          <p:nvPr/>
        </p:nvSpPr>
        <p:spPr>
          <a:xfrm>
            <a:off x="6656230" y="6371919"/>
            <a:ext cx="239976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dirty="0">
                <a:solidFill>
                  <a:srgbClr val="919E39"/>
                </a:solidFill>
                <a:latin typeface="Garamond"/>
              </a:rPr>
              <a:t>www.midstatehealthnetwork.org</a:t>
            </a:r>
            <a:endParaRPr lang="en-US" sz="1200" dirty="0"/>
          </a:p>
        </p:txBody>
      </p:sp>
    </p:spTree>
    <p:extLst>
      <p:ext uri="{BB962C8B-B14F-4D97-AF65-F5344CB8AC3E}">
        <p14:creationId xmlns:p14="http://schemas.microsoft.com/office/powerpoint/2010/main" val="123217896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AA5B2-88E9-6EA2-FA24-F3A2E138E7C6}"/>
              </a:ext>
            </a:extLst>
          </p:cNvPr>
          <p:cNvSpPr>
            <a:spLocks noGrp="1"/>
          </p:cNvSpPr>
          <p:nvPr>
            <p:ph type="title"/>
          </p:nvPr>
        </p:nvSpPr>
        <p:spPr>
          <a:xfrm>
            <a:off x="677335" y="741364"/>
            <a:ext cx="8596668" cy="3112655"/>
          </a:xfrm>
        </p:spPr>
        <p:txBody>
          <a:bodyPr/>
          <a:lstStyle/>
          <a:p>
            <a:pPr algn="ctr"/>
            <a:r>
              <a:rPr lang="en-US" dirty="0">
                <a:ea typeface="+mj-lt"/>
                <a:cs typeface="+mj-lt"/>
              </a:rPr>
              <a:t>ASAM Continuum FAQ &amp; Clinician Process for Access in REMI</a:t>
            </a:r>
          </a:p>
          <a:p>
            <a:pPr algn="ctr"/>
            <a:endParaRPr lang="en-US" dirty="0">
              <a:solidFill>
                <a:srgbClr val="919E39"/>
              </a:solidFill>
            </a:endParaRPr>
          </a:p>
        </p:txBody>
      </p:sp>
      <p:sp>
        <p:nvSpPr>
          <p:cNvPr id="3" name="Text Placeholder 2">
            <a:extLst>
              <a:ext uri="{FF2B5EF4-FFF2-40B4-BE49-F238E27FC236}">
                <a16:creationId xmlns:a16="http://schemas.microsoft.com/office/drawing/2014/main" id="{24AC0360-3D72-6ADC-CB06-C73C1BA21039}"/>
              </a:ext>
            </a:extLst>
          </p:cNvPr>
          <p:cNvSpPr>
            <a:spLocks noGrp="1"/>
          </p:cNvSpPr>
          <p:nvPr>
            <p:ph type="body" idx="1"/>
          </p:nvPr>
        </p:nvSpPr>
        <p:spPr/>
        <p:txBody>
          <a:bodyPr>
            <a:normAutofit/>
          </a:bodyPr>
          <a:lstStyle/>
          <a:p>
            <a:pPr algn="ctr"/>
            <a:r>
              <a:rPr lang="en-US" sz="2800" dirty="0">
                <a:ea typeface="+mn-lt"/>
                <a:cs typeface="+mn-lt"/>
              </a:rPr>
              <a:t>Dr. Trisha Thrush,</a:t>
            </a:r>
            <a:r>
              <a:rPr lang="en-US" sz="2800" i="1" dirty="0">
                <a:ea typeface="+mn-lt"/>
                <a:cs typeface="+mn-lt"/>
              </a:rPr>
              <a:t> Director of SUD Serivces &amp; Operations</a:t>
            </a:r>
            <a:endParaRPr lang="en-US" dirty="0"/>
          </a:p>
        </p:txBody>
      </p:sp>
      <p:grpSp>
        <p:nvGrpSpPr>
          <p:cNvPr id="9" name="Group 8">
            <a:extLst>
              <a:ext uri="{FF2B5EF4-FFF2-40B4-BE49-F238E27FC236}">
                <a16:creationId xmlns:a16="http://schemas.microsoft.com/office/drawing/2014/main" id="{B3281A40-01EB-9C88-5E8A-957F4F5FFB95}"/>
              </a:ext>
            </a:extLst>
          </p:cNvPr>
          <p:cNvGrpSpPr/>
          <p:nvPr/>
        </p:nvGrpSpPr>
        <p:grpSpPr>
          <a:xfrm>
            <a:off x="739515" y="6225813"/>
            <a:ext cx="8307986" cy="547861"/>
            <a:chOff x="739515" y="6225813"/>
            <a:chExt cx="8307986" cy="547861"/>
          </a:xfrm>
        </p:grpSpPr>
        <p:pic>
          <p:nvPicPr>
            <p:cNvPr id="7" name="Picture 6" descr="Logo&#10;&#10;Description automatically generated">
              <a:extLst>
                <a:ext uri="{FF2B5EF4-FFF2-40B4-BE49-F238E27FC236}">
                  <a16:creationId xmlns:a16="http://schemas.microsoft.com/office/drawing/2014/main" id="{2287399F-354D-4403-5B9E-BA8AD0A33D54}"/>
                </a:ext>
              </a:extLst>
            </p:cNvPr>
            <p:cNvPicPr>
              <a:picLocks noChangeAspect="1"/>
            </p:cNvPicPr>
            <p:nvPr/>
          </p:nvPicPr>
          <p:blipFill>
            <a:blip r:embed="rId2"/>
            <a:stretch>
              <a:fillRect/>
            </a:stretch>
          </p:blipFill>
          <p:spPr>
            <a:xfrm>
              <a:off x="739515" y="6225813"/>
              <a:ext cx="1519003" cy="477392"/>
            </a:xfrm>
            <a:prstGeom prst="rect">
              <a:avLst/>
            </a:prstGeom>
          </p:spPr>
        </p:pic>
        <p:sp>
          <p:nvSpPr>
            <p:cNvPr id="8" name="TextBox 7">
              <a:extLst>
                <a:ext uri="{FF2B5EF4-FFF2-40B4-BE49-F238E27FC236}">
                  <a16:creationId xmlns:a16="http://schemas.microsoft.com/office/drawing/2014/main" id="{89C2032F-ECA4-C0E0-554A-89979FDA137F}"/>
                </a:ext>
              </a:extLst>
            </p:cNvPr>
            <p:cNvSpPr txBox="1"/>
            <p:nvPr/>
          </p:nvSpPr>
          <p:spPr>
            <a:xfrm>
              <a:off x="6249650" y="6496675"/>
              <a:ext cx="279785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200" b="1" dirty="0">
                  <a:solidFill>
                    <a:srgbClr val="919E39"/>
                  </a:solidFill>
                  <a:latin typeface="Garamond"/>
                </a:rPr>
                <a:t>www.midstatehealthnetwork.org</a:t>
              </a:r>
              <a:endParaRPr lang="en-US" b="1">
                <a:latin typeface="Garamond"/>
              </a:endParaRPr>
            </a:p>
          </p:txBody>
        </p:sp>
      </p:grpSp>
    </p:spTree>
    <p:extLst>
      <p:ext uri="{BB962C8B-B14F-4D97-AF65-F5344CB8AC3E}">
        <p14:creationId xmlns:p14="http://schemas.microsoft.com/office/powerpoint/2010/main" val="400669444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7BD04-71C6-560A-6473-9C53126D74A6}"/>
              </a:ext>
            </a:extLst>
          </p:cNvPr>
          <p:cNvSpPr>
            <a:spLocks noGrp="1"/>
          </p:cNvSpPr>
          <p:nvPr>
            <p:ph type="title"/>
          </p:nvPr>
        </p:nvSpPr>
        <p:spPr/>
        <p:txBody>
          <a:bodyPr>
            <a:normAutofit/>
          </a:bodyPr>
          <a:lstStyle/>
          <a:p>
            <a:pPr algn="ctr"/>
            <a:r>
              <a:rPr lang="en-US" sz="4000" dirty="0"/>
              <a:t>ASAM Continuum &amp;  GAIN I-Core FAQ</a:t>
            </a:r>
          </a:p>
        </p:txBody>
      </p:sp>
      <p:sp>
        <p:nvSpPr>
          <p:cNvPr id="3" name="Content Placeholder 2">
            <a:extLst>
              <a:ext uri="{FF2B5EF4-FFF2-40B4-BE49-F238E27FC236}">
                <a16:creationId xmlns:a16="http://schemas.microsoft.com/office/drawing/2014/main" id="{1C55D64B-24C3-33B0-BB98-B94A4AE56F14}"/>
              </a:ext>
            </a:extLst>
          </p:cNvPr>
          <p:cNvSpPr>
            <a:spLocks noGrp="1"/>
          </p:cNvSpPr>
          <p:nvPr>
            <p:ph idx="1"/>
          </p:nvPr>
        </p:nvSpPr>
        <p:spPr>
          <a:xfrm>
            <a:off x="677334" y="1666100"/>
            <a:ext cx="8596668" cy="4469336"/>
          </a:xfrm>
        </p:spPr>
        <p:txBody>
          <a:bodyPr vert="horz" lIns="91440" tIns="45720" rIns="91440" bIns="45720" rtlCol="0" anchor="t">
            <a:normAutofit/>
          </a:bodyPr>
          <a:lstStyle/>
          <a:p>
            <a:r>
              <a:rPr lang="en-US" sz="2800" dirty="0"/>
              <a:t>MSHN is hoping to get provider feedback to update the existing ASAM Continuum &amp; GAIN I-Core FAQ document for regional guidance.  </a:t>
            </a:r>
          </a:p>
          <a:p>
            <a:r>
              <a:rPr lang="en-US" sz="2800" dirty="0"/>
              <a:t>What items should MSHN be aware of that are struggles/challenges/unknown how to support, that we can assist with?</a:t>
            </a:r>
          </a:p>
          <a:p>
            <a:r>
              <a:rPr lang="en-US" sz="2800" dirty="0"/>
              <a:t>Please send feedback to Trisha Thrush at </a:t>
            </a:r>
            <a:r>
              <a:rPr lang="en-US" sz="2800" dirty="0">
                <a:hlinkClick r:id="rId2"/>
              </a:rPr>
              <a:t>trisha.thrush@midstatehealthnetwork.org</a:t>
            </a:r>
            <a:endParaRPr lang="en-US" sz="2800" dirty="0"/>
          </a:p>
          <a:p>
            <a:endParaRPr lang="en-US" sz="2800" dirty="0"/>
          </a:p>
        </p:txBody>
      </p:sp>
      <p:pic>
        <p:nvPicPr>
          <p:cNvPr id="5" name="Picture 4" descr="Logo&#10;&#10;Description automatically generated">
            <a:extLst>
              <a:ext uri="{FF2B5EF4-FFF2-40B4-BE49-F238E27FC236}">
                <a16:creationId xmlns:a16="http://schemas.microsoft.com/office/drawing/2014/main" id="{ED1673AD-5A58-31B9-6E8C-3087E0AB2F4D}"/>
              </a:ext>
            </a:extLst>
          </p:cNvPr>
          <p:cNvPicPr>
            <a:picLocks noChangeAspect="1"/>
          </p:cNvPicPr>
          <p:nvPr/>
        </p:nvPicPr>
        <p:blipFill>
          <a:blip r:embed="rId3"/>
          <a:stretch>
            <a:fillRect/>
          </a:stretch>
        </p:blipFill>
        <p:spPr>
          <a:xfrm>
            <a:off x="739515" y="6225813"/>
            <a:ext cx="1519003" cy="477392"/>
          </a:xfrm>
          <a:prstGeom prst="rect">
            <a:avLst/>
          </a:prstGeom>
        </p:spPr>
      </p:pic>
      <p:sp>
        <p:nvSpPr>
          <p:cNvPr id="4" name="TextBox 3">
            <a:extLst>
              <a:ext uri="{FF2B5EF4-FFF2-40B4-BE49-F238E27FC236}">
                <a16:creationId xmlns:a16="http://schemas.microsoft.com/office/drawing/2014/main" id="{52637FD2-B7A2-925C-D25C-7928EE37FE3C}"/>
              </a:ext>
            </a:extLst>
          </p:cNvPr>
          <p:cNvSpPr txBox="1"/>
          <p:nvPr/>
        </p:nvSpPr>
        <p:spPr>
          <a:xfrm>
            <a:off x="6742090" y="6345679"/>
            <a:ext cx="2292439" cy="2877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dirty="0">
                <a:solidFill>
                  <a:srgbClr val="919E39"/>
                </a:solidFill>
                <a:latin typeface="Garamond"/>
              </a:rPr>
              <a:t>www.midstatehealthnetwork.org</a:t>
            </a:r>
            <a:endParaRPr lang="en-US" sz="1200" dirty="0"/>
          </a:p>
        </p:txBody>
      </p:sp>
    </p:spTree>
    <p:extLst>
      <p:ext uri="{BB962C8B-B14F-4D97-AF65-F5344CB8AC3E}">
        <p14:creationId xmlns:p14="http://schemas.microsoft.com/office/powerpoint/2010/main" val="128206173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8C16B-3D30-392C-CB33-C6104C22BEA7}"/>
              </a:ext>
            </a:extLst>
          </p:cNvPr>
          <p:cNvSpPr>
            <a:spLocks noGrp="1"/>
          </p:cNvSpPr>
          <p:nvPr>
            <p:ph type="title"/>
          </p:nvPr>
        </p:nvSpPr>
        <p:spPr>
          <a:xfrm>
            <a:off x="677334" y="342406"/>
            <a:ext cx="8596668" cy="1192150"/>
          </a:xfrm>
        </p:spPr>
        <p:txBody>
          <a:bodyPr/>
          <a:lstStyle/>
          <a:p>
            <a:pPr algn="ctr"/>
            <a:r>
              <a:rPr lang="en-US" dirty="0"/>
              <a:t>Process to request ASAM Continuum  access in REMI</a:t>
            </a:r>
          </a:p>
        </p:txBody>
      </p:sp>
      <p:sp>
        <p:nvSpPr>
          <p:cNvPr id="3" name="Content Placeholder 2">
            <a:extLst>
              <a:ext uri="{FF2B5EF4-FFF2-40B4-BE49-F238E27FC236}">
                <a16:creationId xmlns:a16="http://schemas.microsoft.com/office/drawing/2014/main" id="{C5A0B2A1-F042-4ACF-F41C-C7F1D391C2B6}"/>
              </a:ext>
            </a:extLst>
          </p:cNvPr>
          <p:cNvSpPr>
            <a:spLocks noGrp="1"/>
          </p:cNvSpPr>
          <p:nvPr>
            <p:ph idx="1"/>
          </p:nvPr>
        </p:nvSpPr>
        <p:spPr>
          <a:xfrm>
            <a:off x="677334" y="1527871"/>
            <a:ext cx="9431625" cy="4618453"/>
          </a:xfrm>
        </p:spPr>
        <p:txBody>
          <a:bodyPr vert="horz" lIns="91440" tIns="45720" rIns="91440" bIns="45720" rtlCol="0" anchor="t">
            <a:normAutofit lnSpcReduction="10000"/>
          </a:bodyPr>
          <a:lstStyle/>
          <a:p>
            <a:r>
              <a:rPr lang="en-US" dirty="0"/>
              <a:t>For a clinician to have access to ASAM Continuum in REMI, they need to have the following in place:</a:t>
            </a:r>
          </a:p>
          <a:p>
            <a:pPr lvl="1"/>
            <a:r>
              <a:rPr lang="en-US" dirty="0"/>
              <a:t>Completed the 8 hour virtual/self-paced ASAM Continuum training and have the certificate of completion</a:t>
            </a:r>
          </a:p>
          <a:p>
            <a:pPr lvl="1"/>
            <a:r>
              <a:rPr lang="en-US" dirty="0"/>
              <a:t>Appropriate education/credentials to support the ASAM Continuum in practice</a:t>
            </a:r>
          </a:p>
          <a:p>
            <a:pPr lvl="1"/>
            <a:r>
              <a:rPr lang="en-US" dirty="0"/>
              <a:t>Have an active account in REMI as a provider clinician</a:t>
            </a:r>
          </a:p>
          <a:p>
            <a:r>
              <a:rPr lang="en-US" dirty="0"/>
              <a:t>Contact your agency lead Treatment Specialist to request access to ASAM Continuum in REMI with the following information:</a:t>
            </a:r>
          </a:p>
          <a:p>
            <a:pPr lvl="1"/>
            <a:r>
              <a:rPr lang="en-US" dirty="0"/>
              <a:t>Clinicians name</a:t>
            </a:r>
          </a:p>
          <a:p>
            <a:pPr lvl="1"/>
            <a:r>
              <a:rPr lang="en-US" dirty="0"/>
              <a:t>Education/credentials</a:t>
            </a:r>
          </a:p>
          <a:p>
            <a:pPr lvl="1"/>
            <a:r>
              <a:rPr lang="en-US" dirty="0"/>
              <a:t>Active email</a:t>
            </a:r>
          </a:p>
          <a:p>
            <a:pPr lvl="1"/>
            <a:r>
              <a:rPr lang="en-US" dirty="0"/>
              <a:t>ASAM Continuum Certificate of Completion  </a:t>
            </a:r>
          </a:p>
          <a:p>
            <a:pPr marL="0" lvl="1" indent="0">
              <a:buNone/>
            </a:pPr>
            <a:r>
              <a:rPr lang="en-US" dirty="0"/>
              <a:t>**Treatment specialist will work internally to provide access.  Clinician will receive an email with instructions about how to access ASAM Continuum, when available. </a:t>
            </a:r>
          </a:p>
          <a:p>
            <a:pPr lvl="1"/>
            <a:endParaRPr lang="en-US" dirty="0"/>
          </a:p>
        </p:txBody>
      </p:sp>
      <p:pic>
        <p:nvPicPr>
          <p:cNvPr id="5" name="Picture 4" descr="Logo&#10;&#10;Description automatically generated">
            <a:extLst>
              <a:ext uri="{FF2B5EF4-FFF2-40B4-BE49-F238E27FC236}">
                <a16:creationId xmlns:a16="http://schemas.microsoft.com/office/drawing/2014/main" id="{2E5CE7F2-BF7B-9C1B-7C17-D908F85233F5}"/>
              </a:ext>
            </a:extLst>
          </p:cNvPr>
          <p:cNvPicPr>
            <a:picLocks noChangeAspect="1"/>
          </p:cNvPicPr>
          <p:nvPr/>
        </p:nvPicPr>
        <p:blipFill>
          <a:blip r:embed="rId2"/>
          <a:stretch>
            <a:fillRect/>
          </a:stretch>
        </p:blipFill>
        <p:spPr>
          <a:xfrm>
            <a:off x="739515" y="6225813"/>
            <a:ext cx="1519003" cy="477392"/>
          </a:xfrm>
          <a:prstGeom prst="rect">
            <a:avLst/>
          </a:prstGeom>
        </p:spPr>
      </p:pic>
      <p:sp>
        <p:nvSpPr>
          <p:cNvPr id="4" name="TextBox 3">
            <a:extLst>
              <a:ext uri="{FF2B5EF4-FFF2-40B4-BE49-F238E27FC236}">
                <a16:creationId xmlns:a16="http://schemas.microsoft.com/office/drawing/2014/main" id="{56C6763E-C4A5-BA99-B423-4CD69CC8B1D0}"/>
              </a:ext>
            </a:extLst>
          </p:cNvPr>
          <p:cNvSpPr txBox="1"/>
          <p:nvPr/>
        </p:nvSpPr>
        <p:spPr>
          <a:xfrm>
            <a:off x="6666963" y="6345679"/>
            <a:ext cx="233536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dirty="0">
                <a:solidFill>
                  <a:srgbClr val="919E39"/>
                </a:solidFill>
                <a:latin typeface="Garamond"/>
              </a:rPr>
              <a:t>www.midstatehealthnetwork.org</a:t>
            </a:r>
            <a:endParaRPr lang="en-US" sz="1200" dirty="0"/>
          </a:p>
        </p:txBody>
      </p:sp>
    </p:spTree>
    <p:extLst>
      <p:ext uri="{BB962C8B-B14F-4D97-AF65-F5344CB8AC3E}">
        <p14:creationId xmlns:p14="http://schemas.microsoft.com/office/powerpoint/2010/main" val="364411525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AA5B2-88E9-6EA2-FA24-F3A2E138E7C6}"/>
              </a:ext>
            </a:extLst>
          </p:cNvPr>
          <p:cNvSpPr>
            <a:spLocks noGrp="1"/>
          </p:cNvSpPr>
          <p:nvPr>
            <p:ph type="title"/>
          </p:nvPr>
        </p:nvSpPr>
        <p:spPr>
          <a:xfrm>
            <a:off x="677335" y="1223567"/>
            <a:ext cx="8596668" cy="2119210"/>
          </a:xfrm>
        </p:spPr>
        <p:txBody>
          <a:bodyPr/>
          <a:lstStyle/>
          <a:p>
            <a:pPr algn="ctr"/>
            <a:r>
              <a:rPr lang="en-US" dirty="0">
                <a:solidFill>
                  <a:srgbClr val="919E39"/>
                </a:solidFill>
              </a:rPr>
              <a:t>Veteran Navigator Referral Process </a:t>
            </a:r>
            <a:endParaRPr lang="en-US" dirty="0"/>
          </a:p>
        </p:txBody>
      </p:sp>
      <p:sp>
        <p:nvSpPr>
          <p:cNvPr id="3" name="Text Placeholder 2">
            <a:extLst>
              <a:ext uri="{FF2B5EF4-FFF2-40B4-BE49-F238E27FC236}">
                <a16:creationId xmlns:a16="http://schemas.microsoft.com/office/drawing/2014/main" id="{24AC0360-3D72-6ADC-CB06-C73C1BA21039}"/>
              </a:ext>
            </a:extLst>
          </p:cNvPr>
          <p:cNvSpPr>
            <a:spLocks noGrp="1"/>
          </p:cNvSpPr>
          <p:nvPr>
            <p:ph type="body" idx="1"/>
          </p:nvPr>
        </p:nvSpPr>
        <p:spPr/>
        <p:txBody>
          <a:bodyPr>
            <a:normAutofit/>
          </a:bodyPr>
          <a:lstStyle/>
          <a:p>
            <a:pPr algn="ctr"/>
            <a:r>
              <a:rPr lang="en-US" sz="2800" dirty="0"/>
              <a:t>Tammy Foster, </a:t>
            </a:r>
            <a:r>
              <a:rPr lang="en-US" sz="2800" i="1" dirty="0"/>
              <a:t>Veteran Navigator</a:t>
            </a:r>
          </a:p>
        </p:txBody>
      </p:sp>
      <p:grpSp>
        <p:nvGrpSpPr>
          <p:cNvPr id="9" name="Group 8">
            <a:extLst>
              <a:ext uri="{FF2B5EF4-FFF2-40B4-BE49-F238E27FC236}">
                <a16:creationId xmlns:a16="http://schemas.microsoft.com/office/drawing/2014/main" id="{B3281A40-01EB-9C88-5E8A-957F4F5FFB95}"/>
              </a:ext>
            </a:extLst>
          </p:cNvPr>
          <p:cNvGrpSpPr/>
          <p:nvPr/>
        </p:nvGrpSpPr>
        <p:grpSpPr>
          <a:xfrm>
            <a:off x="739515" y="6225813"/>
            <a:ext cx="8307986" cy="547861"/>
            <a:chOff x="739515" y="6225813"/>
            <a:chExt cx="8307986" cy="547861"/>
          </a:xfrm>
        </p:grpSpPr>
        <p:pic>
          <p:nvPicPr>
            <p:cNvPr id="7" name="Picture 6" descr="Logo&#10;&#10;Description automatically generated">
              <a:extLst>
                <a:ext uri="{FF2B5EF4-FFF2-40B4-BE49-F238E27FC236}">
                  <a16:creationId xmlns:a16="http://schemas.microsoft.com/office/drawing/2014/main" id="{2287399F-354D-4403-5B9E-BA8AD0A33D54}"/>
                </a:ext>
              </a:extLst>
            </p:cNvPr>
            <p:cNvPicPr>
              <a:picLocks noChangeAspect="1"/>
            </p:cNvPicPr>
            <p:nvPr/>
          </p:nvPicPr>
          <p:blipFill>
            <a:blip r:embed="rId2"/>
            <a:stretch>
              <a:fillRect/>
            </a:stretch>
          </p:blipFill>
          <p:spPr>
            <a:xfrm>
              <a:off x="739515" y="6225813"/>
              <a:ext cx="1519003" cy="477392"/>
            </a:xfrm>
            <a:prstGeom prst="rect">
              <a:avLst/>
            </a:prstGeom>
          </p:spPr>
        </p:pic>
        <p:sp>
          <p:nvSpPr>
            <p:cNvPr id="8" name="TextBox 7">
              <a:extLst>
                <a:ext uri="{FF2B5EF4-FFF2-40B4-BE49-F238E27FC236}">
                  <a16:creationId xmlns:a16="http://schemas.microsoft.com/office/drawing/2014/main" id="{89C2032F-ECA4-C0E0-554A-89979FDA137F}"/>
                </a:ext>
              </a:extLst>
            </p:cNvPr>
            <p:cNvSpPr txBox="1"/>
            <p:nvPr/>
          </p:nvSpPr>
          <p:spPr>
            <a:xfrm>
              <a:off x="6249650" y="6496675"/>
              <a:ext cx="279785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200" b="1" dirty="0">
                  <a:solidFill>
                    <a:srgbClr val="919E39"/>
                  </a:solidFill>
                  <a:latin typeface="Garamond"/>
                </a:rPr>
                <a:t>www.midstatehealthnetwork.org</a:t>
              </a:r>
              <a:endParaRPr lang="en-US" b="1">
                <a:latin typeface="Garamond"/>
              </a:endParaRPr>
            </a:p>
          </p:txBody>
        </p:sp>
      </p:grpSp>
    </p:spTree>
    <p:extLst>
      <p:ext uri="{BB962C8B-B14F-4D97-AF65-F5344CB8AC3E}">
        <p14:creationId xmlns:p14="http://schemas.microsoft.com/office/powerpoint/2010/main" val="393214029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36B12-2D30-6ED9-85E1-D9E22CF7D875}"/>
              </a:ext>
            </a:extLst>
          </p:cNvPr>
          <p:cNvSpPr>
            <a:spLocks noGrp="1"/>
          </p:cNvSpPr>
          <p:nvPr>
            <p:ph type="title"/>
          </p:nvPr>
        </p:nvSpPr>
        <p:spPr>
          <a:xfrm>
            <a:off x="677334" y="609600"/>
            <a:ext cx="8596668" cy="957660"/>
          </a:xfrm>
        </p:spPr>
        <p:txBody>
          <a:bodyPr>
            <a:normAutofit fontScale="90000"/>
          </a:bodyPr>
          <a:lstStyle/>
          <a:p>
            <a:pPr algn="ctr"/>
            <a:r>
              <a:rPr lang="en-US" dirty="0">
                <a:ea typeface="+mj-lt"/>
                <a:cs typeface="+mj-lt"/>
              </a:rPr>
              <a:t>Veteran Navigator</a:t>
            </a:r>
            <a:br>
              <a:rPr lang="en-US" dirty="0">
                <a:ea typeface="+mj-lt"/>
                <a:cs typeface="+mj-lt"/>
              </a:rPr>
            </a:br>
            <a:endParaRPr lang="en-US" dirty="0">
              <a:ea typeface="+mj-lt"/>
              <a:cs typeface="+mj-lt"/>
            </a:endParaRPr>
          </a:p>
        </p:txBody>
      </p:sp>
      <p:sp>
        <p:nvSpPr>
          <p:cNvPr id="3" name="Content Placeholder 2">
            <a:extLst>
              <a:ext uri="{FF2B5EF4-FFF2-40B4-BE49-F238E27FC236}">
                <a16:creationId xmlns:a16="http://schemas.microsoft.com/office/drawing/2014/main" id="{F0C2B9F9-1FF8-DD40-DB7B-5E1A53DDD66E}"/>
              </a:ext>
            </a:extLst>
          </p:cNvPr>
          <p:cNvSpPr>
            <a:spLocks noGrp="1"/>
          </p:cNvSpPr>
          <p:nvPr>
            <p:ph idx="1"/>
          </p:nvPr>
        </p:nvSpPr>
        <p:spPr>
          <a:xfrm>
            <a:off x="677334" y="1749824"/>
            <a:ext cx="8596668" cy="4291538"/>
          </a:xfrm>
        </p:spPr>
        <p:txBody>
          <a:bodyPr vert="horz" lIns="91440" tIns="45720" rIns="91440" bIns="45720" rtlCol="0" anchor="t">
            <a:normAutofit/>
          </a:bodyPr>
          <a:lstStyle/>
          <a:p>
            <a:pPr>
              <a:lnSpc>
                <a:spcPct val="90000"/>
              </a:lnSpc>
            </a:pPr>
            <a:r>
              <a:rPr lang="en-US" sz="2400" dirty="0">
                <a:solidFill>
                  <a:schemeClr val="tx1"/>
                </a:solidFill>
                <a:ea typeface="+mn-lt"/>
                <a:cs typeface="+mn-lt"/>
              </a:rPr>
              <a:t>Offer veterans &amp; military families (VMF) supports from a person with lived military experience</a:t>
            </a:r>
          </a:p>
          <a:p>
            <a:pPr>
              <a:lnSpc>
                <a:spcPct val="90000"/>
              </a:lnSpc>
            </a:pPr>
            <a:r>
              <a:rPr lang="en-US" sz="2400" dirty="0">
                <a:solidFill>
                  <a:schemeClr val="tx1"/>
                </a:solidFill>
                <a:ea typeface="+mn-lt"/>
                <a:cs typeface="+mn-lt"/>
              </a:rPr>
              <a:t>Help connect VMF to SUD, behavioral health and other health services</a:t>
            </a:r>
          </a:p>
          <a:p>
            <a:pPr>
              <a:lnSpc>
                <a:spcPct val="90000"/>
              </a:lnSpc>
            </a:pPr>
            <a:r>
              <a:rPr lang="en-US" sz="2400" dirty="0">
                <a:solidFill>
                  <a:schemeClr val="tx1"/>
                </a:solidFill>
                <a:ea typeface="+mn-lt"/>
                <a:cs typeface="+mn-lt"/>
              </a:rPr>
              <a:t>Provide VMFs support with navigating benefits &amp; other social services, links to basic needs like housing &amp; food</a:t>
            </a:r>
          </a:p>
          <a:p>
            <a:pPr>
              <a:lnSpc>
                <a:spcPct val="90000"/>
              </a:lnSpc>
            </a:pPr>
            <a:r>
              <a:rPr lang="en-US" sz="2400" dirty="0">
                <a:solidFill>
                  <a:schemeClr val="tx1"/>
                </a:solidFill>
                <a:ea typeface="+mn-lt"/>
                <a:cs typeface="+mn-lt"/>
              </a:rPr>
              <a:t>Provide military cultural competency trainings</a:t>
            </a:r>
          </a:p>
          <a:p>
            <a:pPr>
              <a:lnSpc>
                <a:spcPct val="90000"/>
              </a:lnSpc>
            </a:pPr>
            <a:r>
              <a:rPr lang="en-US" sz="2400" dirty="0">
                <a:solidFill>
                  <a:schemeClr val="tx1"/>
                </a:solidFill>
                <a:ea typeface="+mn-lt"/>
                <a:cs typeface="+mn-lt"/>
              </a:rPr>
              <a:t>Expand strategies for reducing stigma &amp; suicide</a:t>
            </a:r>
          </a:p>
          <a:p>
            <a:pPr>
              <a:lnSpc>
                <a:spcPct val="90000"/>
              </a:lnSpc>
            </a:pPr>
            <a:r>
              <a:rPr lang="en-US" sz="2400" dirty="0">
                <a:solidFill>
                  <a:schemeClr val="tx1"/>
                </a:solidFill>
                <a:ea typeface="+mn-lt"/>
                <a:cs typeface="+mn-lt"/>
              </a:rPr>
              <a:t>Follow up with SUD &amp; CMH providers </a:t>
            </a:r>
            <a:endParaRPr lang="en-US" sz="2400" b="1" dirty="0">
              <a:solidFill>
                <a:schemeClr val="tx1"/>
              </a:solidFill>
              <a:latin typeface="Garamond"/>
              <a:ea typeface="+mn-lt"/>
              <a:cs typeface="+mn-lt"/>
            </a:endParaRPr>
          </a:p>
          <a:p>
            <a:pPr marL="0" indent="0">
              <a:buNone/>
            </a:pPr>
            <a:endParaRPr lang="en-US" dirty="0"/>
          </a:p>
        </p:txBody>
      </p:sp>
      <p:pic>
        <p:nvPicPr>
          <p:cNvPr id="5" name="Picture 4" descr="Logo&#10;&#10;Description automatically generated">
            <a:extLst>
              <a:ext uri="{FF2B5EF4-FFF2-40B4-BE49-F238E27FC236}">
                <a16:creationId xmlns:a16="http://schemas.microsoft.com/office/drawing/2014/main" id="{E9B8D9F4-ECAE-BBED-1A67-0BFF3FF350A2}"/>
              </a:ext>
            </a:extLst>
          </p:cNvPr>
          <p:cNvPicPr>
            <a:picLocks noChangeAspect="1"/>
          </p:cNvPicPr>
          <p:nvPr/>
        </p:nvPicPr>
        <p:blipFill>
          <a:blip r:embed="rId2"/>
          <a:stretch>
            <a:fillRect/>
          </a:stretch>
        </p:blipFill>
        <p:spPr>
          <a:xfrm>
            <a:off x="739515" y="6225813"/>
            <a:ext cx="1519003" cy="477392"/>
          </a:xfrm>
          <a:prstGeom prst="rect">
            <a:avLst/>
          </a:prstGeom>
        </p:spPr>
      </p:pic>
      <p:sp>
        <p:nvSpPr>
          <p:cNvPr id="4" name="TextBox 3">
            <a:extLst>
              <a:ext uri="{FF2B5EF4-FFF2-40B4-BE49-F238E27FC236}">
                <a16:creationId xmlns:a16="http://schemas.microsoft.com/office/drawing/2014/main" id="{B488DA94-3729-7C08-A85B-0858CBCBC188}"/>
              </a:ext>
            </a:extLst>
          </p:cNvPr>
          <p:cNvSpPr txBox="1"/>
          <p:nvPr/>
        </p:nvSpPr>
        <p:spPr>
          <a:xfrm>
            <a:off x="6484513" y="6339722"/>
            <a:ext cx="244269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dirty="0">
                <a:solidFill>
                  <a:srgbClr val="919E39"/>
                </a:solidFill>
                <a:latin typeface="Garamond"/>
              </a:rPr>
              <a:t>www.midstatehealthnetwork.org</a:t>
            </a:r>
            <a:endParaRPr lang="en-US" sz="1200" dirty="0"/>
          </a:p>
        </p:txBody>
      </p:sp>
    </p:spTree>
    <p:extLst>
      <p:ext uri="{BB962C8B-B14F-4D97-AF65-F5344CB8AC3E}">
        <p14:creationId xmlns:p14="http://schemas.microsoft.com/office/powerpoint/2010/main" val="233687981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AA5B2-88E9-6EA2-FA24-F3A2E138E7C6}"/>
              </a:ext>
            </a:extLst>
          </p:cNvPr>
          <p:cNvSpPr>
            <a:spLocks noGrp="1"/>
          </p:cNvSpPr>
          <p:nvPr>
            <p:ph type="title"/>
          </p:nvPr>
        </p:nvSpPr>
        <p:spPr>
          <a:xfrm>
            <a:off x="677335" y="1223567"/>
            <a:ext cx="8596668" cy="1320040"/>
          </a:xfrm>
        </p:spPr>
        <p:txBody>
          <a:bodyPr/>
          <a:lstStyle/>
          <a:p>
            <a:pPr algn="ctr"/>
            <a:r>
              <a:rPr lang="en-US">
                <a:solidFill>
                  <a:srgbClr val="919E39"/>
                </a:solidFill>
              </a:rPr>
              <a:t>SUD</a:t>
            </a:r>
            <a:r>
              <a:rPr lang="en-US" dirty="0">
                <a:solidFill>
                  <a:srgbClr val="919E39"/>
                </a:solidFill>
              </a:rPr>
              <a:t> </a:t>
            </a:r>
            <a:r>
              <a:rPr lang="en-US">
                <a:solidFill>
                  <a:srgbClr val="919E39"/>
                </a:solidFill>
              </a:rPr>
              <a:t>Care </a:t>
            </a:r>
            <a:r>
              <a:rPr lang="en-US" dirty="0">
                <a:solidFill>
                  <a:srgbClr val="919E39"/>
                </a:solidFill>
              </a:rPr>
              <a:t>Navigator </a:t>
            </a:r>
          </a:p>
        </p:txBody>
      </p:sp>
      <p:sp>
        <p:nvSpPr>
          <p:cNvPr id="3" name="Text Placeholder 2">
            <a:extLst>
              <a:ext uri="{FF2B5EF4-FFF2-40B4-BE49-F238E27FC236}">
                <a16:creationId xmlns:a16="http://schemas.microsoft.com/office/drawing/2014/main" id="{24AC0360-3D72-6ADC-CB06-C73C1BA21039}"/>
              </a:ext>
            </a:extLst>
          </p:cNvPr>
          <p:cNvSpPr>
            <a:spLocks noGrp="1"/>
          </p:cNvSpPr>
          <p:nvPr>
            <p:ph type="body" idx="1"/>
          </p:nvPr>
        </p:nvSpPr>
        <p:spPr>
          <a:xfrm>
            <a:off x="677335" y="3627753"/>
            <a:ext cx="8596668" cy="1513914"/>
          </a:xfrm>
        </p:spPr>
        <p:txBody>
          <a:bodyPr>
            <a:normAutofit fontScale="92500" lnSpcReduction="10000"/>
          </a:bodyPr>
          <a:lstStyle/>
          <a:p>
            <a:pPr algn="ctr"/>
            <a:r>
              <a:rPr lang="en-US" sz="2800" dirty="0"/>
              <a:t>Evan Godfrey, </a:t>
            </a:r>
            <a:r>
              <a:rPr lang="en-US" sz="2800" i="1" dirty="0"/>
              <a:t>SUD Care Navigator</a:t>
            </a:r>
            <a:endParaRPr lang="en-US" dirty="0"/>
          </a:p>
          <a:p>
            <a:pPr algn="ctr"/>
            <a:r>
              <a:rPr lang="en-US" sz="2800" i="1"/>
              <a:t>(517) 657-3358</a:t>
            </a:r>
          </a:p>
          <a:p>
            <a:pPr algn="ctr"/>
            <a:r>
              <a:rPr lang="en-US" sz="2800" i="1" dirty="0"/>
              <a:t>Evan.Godfrey@midstatehealthnetwork.org</a:t>
            </a:r>
          </a:p>
        </p:txBody>
      </p:sp>
      <p:grpSp>
        <p:nvGrpSpPr>
          <p:cNvPr id="9" name="Group 8">
            <a:extLst>
              <a:ext uri="{FF2B5EF4-FFF2-40B4-BE49-F238E27FC236}">
                <a16:creationId xmlns:a16="http://schemas.microsoft.com/office/drawing/2014/main" id="{B3281A40-01EB-9C88-5E8A-957F4F5FFB95}"/>
              </a:ext>
            </a:extLst>
          </p:cNvPr>
          <p:cNvGrpSpPr/>
          <p:nvPr/>
        </p:nvGrpSpPr>
        <p:grpSpPr>
          <a:xfrm>
            <a:off x="739515" y="6225813"/>
            <a:ext cx="8307986" cy="547861"/>
            <a:chOff x="739515" y="6225813"/>
            <a:chExt cx="8307986" cy="547861"/>
          </a:xfrm>
        </p:grpSpPr>
        <p:pic>
          <p:nvPicPr>
            <p:cNvPr id="7" name="Picture 6" descr="Logo&#10;&#10;Description automatically generated">
              <a:extLst>
                <a:ext uri="{FF2B5EF4-FFF2-40B4-BE49-F238E27FC236}">
                  <a16:creationId xmlns:a16="http://schemas.microsoft.com/office/drawing/2014/main" id="{2287399F-354D-4403-5B9E-BA8AD0A33D54}"/>
                </a:ext>
              </a:extLst>
            </p:cNvPr>
            <p:cNvPicPr>
              <a:picLocks noChangeAspect="1"/>
            </p:cNvPicPr>
            <p:nvPr/>
          </p:nvPicPr>
          <p:blipFill>
            <a:blip r:embed="rId2"/>
            <a:stretch>
              <a:fillRect/>
            </a:stretch>
          </p:blipFill>
          <p:spPr>
            <a:xfrm>
              <a:off x="739515" y="6225813"/>
              <a:ext cx="1519003" cy="477392"/>
            </a:xfrm>
            <a:prstGeom prst="rect">
              <a:avLst/>
            </a:prstGeom>
          </p:spPr>
        </p:pic>
        <p:sp>
          <p:nvSpPr>
            <p:cNvPr id="8" name="TextBox 7">
              <a:extLst>
                <a:ext uri="{FF2B5EF4-FFF2-40B4-BE49-F238E27FC236}">
                  <a16:creationId xmlns:a16="http://schemas.microsoft.com/office/drawing/2014/main" id="{89C2032F-ECA4-C0E0-554A-89979FDA137F}"/>
                </a:ext>
              </a:extLst>
            </p:cNvPr>
            <p:cNvSpPr txBox="1"/>
            <p:nvPr/>
          </p:nvSpPr>
          <p:spPr>
            <a:xfrm>
              <a:off x="6249650" y="6496675"/>
              <a:ext cx="279785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200" b="1" dirty="0">
                  <a:solidFill>
                    <a:srgbClr val="919E39"/>
                  </a:solidFill>
                  <a:latin typeface="Garamond"/>
                </a:rPr>
                <a:t>www.midstatehealthnetwork.org</a:t>
              </a:r>
              <a:endParaRPr lang="en-US" b="1">
                <a:latin typeface="Garamond"/>
              </a:endParaRPr>
            </a:p>
          </p:txBody>
        </p:sp>
      </p:grpSp>
    </p:spTree>
    <p:extLst>
      <p:ext uri="{BB962C8B-B14F-4D97-AF65-F5344CB8AC3E}">
        <p14:creationId xmlns:p14="http://schemas.microsoft.com/office/powerpoint/2010/main" val="9478722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276F5-0001-E12B-F70B-24CE2D88F75D}"/>
              </a:ext>
            </a:extLst>
          </p:cNvPr>
          <p:cNvSpPr>
            <a:spLocks noGrp="1"/>
          </p:cNvSpPr>
          <p:nvPr>
            <p:ph type="title"/>
          </p:nvPr>
        </p:nvSpPr>
        <p:spPr>
          <a:xfrm>
            <a:off x="739515" y="508699"/>
            <a:ext cx="8596668" cy="729531"/>
          </a:xfrm>
        </p:spPr>
        <p:txBody>
          <a:bodyPr>
            <a:normAutofit/>
          </a:bodyPr>
          <a:lstStyle/>
          <a:p>
            <a:pPr algn="ctr"/>
            <a:r>
              <a:rPr lang="en-US" dirty="0">
                <a:solidFill>
                  <a:srgbClr val="919E39"/>
                </a:solidFill>
              </a:rPr>
              <a:t>FY24-25 Strategic Planning</a:t>
            </a:r>
            <a:endParaRPr lang="en-US" dirty="0"/>
          </a:p>
        </p:txBody>
      </p:sp>
      <p:sp>
        <p:nvSpPr>
          <p:cNvPr id="3" name="Text Placeholder 2">
            <a:extLst>
              <a:ext uri="{FF2B5EF4-FFF2-40B4-BE49-F238E27FC236}">
                <a16:creationId xmlns:a16="http://schemas.microsoft.com/office/drawing/2014/main" id="{C866133E-E966-CE78-32C5-27614AC46DCA}"/>
              </a:ext>
            </a:extLst>
          </p:cNvPr>
          <p:cNvSpPr>
            <a:spLocks noGrp="1"/>
          </p:cNvSpPr>
          <p:nvPr>
            <p:ph type="body" idx="1"/>
          </p:nvPr>
        </p:nvSpPr>
        <p:spPr>
          <a:xfrm>
            <a:off x="917032" y="1269343"/>
            <a:ext cx="8596668" cy="860400"/>
          </a:xfrm>
        </p:spPr>
        <p:txBody>
          <a:bodyPr/>
          <a:lstStyle/>
          <a:p>
            <a:pPr algn="ctr"/>
            <a:r>
              <a:rPr lang="en-US" sz="2800" dirty="0"/>
              <a:t>Joe Sedlock, </a:t>
            </a:r>
            <a:r>
              <a:rPr lang="en-US" sz="2800" i="1" dirty="0"/>
              <a:t>Chief Executive Officer</a:t>
            </a:r>
            <a:endParaRPr lang="en-US" sz="2800" dirty="0"/>
          </a:p>
        </p:txBody>
      </p:sp>
      <p:grpSp>
        <p:nvGrpSpPr>
          <p:cNvPr id="9" name="Group 8">
            <a:extLst>
              <a:ext uri="{FF2B5EF4-FFF2-40B4-BE49-F238E27FC236}">
                <a16:creationId xmlns:a16="http://schemas.microsoft.com/office/drawing/2014/main" id="{5297A09B-A4E7-294B-45F3-26EDB003A3AB}"/>
              </a:ext>
            </a:extLst>
          </p:cNvPr>
          <p:cNvGrpSpPr/>
          <p:nvPr/>
        </p:nvGrpSpPr>
        <p:grpSpPr>
          <a:xfrm>
            <a:off x="739515" y="6225813"/>
            <a:ext cx="8307986" cy="547861"/>
            <a:chOff x="739515" y="6225813"/>
            <a:chExt cx="8307986" cy="547861"/>
          </a:xfrm>
        </p:grpSpPr>
        <p:pic>
          <p:nvPicPr>
            <p:cNvPr id="7" name="Picture 6" descr="Logo&#10;&#10;Description automatically generated">
              <a:extLst>
                <a:ext uri="{FF2B5EF4-FFF2-40B4-BE49-F238E27FC236}">
                  <a16:creationId xmlns:a16="http://schemas.microsoft.com/office/drawing/2014/main" id="{ED86DED9-E055-0DCF-7525-41799AD23481}"/>
                </a:ext>
              </a:extLst>
            </p:cNvPr>
            <p:cNvPicPr>
              <a:picLocks noChangeAspect="1"/>
            </p:cNvPicPr>
            <p:nvPr/>
          </p:nvPicPr>
          <p:blipFill>
            <a:blip r:embed="rId2"/>
            <a:stretch>
              <a:fillRect/>
            </a:stretch>
          </p:blipFill>
          <p:spPr>
            <a:xfrm>
              <a:off x="739515" y="6225813"/>
              <a:ext cx="1519003" cy="477392"/>
            </a:xfrm>
            <a:prstGeom prst="rect">
              <a:avLst/>
            </a:prstGeom>
          </p:spPr>
        </p:pic>
        <p:sp>
          <p:nvSpPr>
            <p:cNvPr id="8" name="TextBox 7">
              <a:extLst>
                <a:ext uri="{FF2B5EF4-FFF2-40B4-BE49-F238E27FC236}">
                  <a16:creationId xmlns:a16="http://schemas.microsoft.com/office/drawing/2014/main" id="{F1210F0A-75B0-B027-1BEA-5C7D9F14E052}"/>
                </a:ext>
              </a:extLst>
            </p:cNvPr>
            <p:cNvSpPr txBox="1"/>
            <p:nvPr/>
          </p:nvSpPr>
          <p:spPr>
            <a:xfrm>
              <a:off x="6249650" y="6496675"/>
              <a:ext cx="279785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200" b="1" dirty="0">
                  <a:solidFill>
                    <a:srgbClr val="919E39"/>
                  </a:solidFill>
                  <a:latin typeface="Garamond"/>
                </a:rPr>
                <a:t>www.midstatehealthnetwork.org</a:t>
              </a:r>
              <a:endParaRPr lang="en-US" b="1">
                <a:latin typeface="Garamond"/>
              </a:endParaRPr>
            </a:p>
          </p:txBody>
        </p:sp>
      </p:grpSp>
      <p:sp>
        <p:nvSpPr>
          <p:cNvPr id="17" name="Rectangle 12">
            <a:extLst>
              <a:ext uri="{FF2B5EF4-FFF2-40B4-BE49-F238E27FC236}">
                <a16:creationId xmlns:a16="http://schemas.microsoft.com/office/drawing/2014/main" id="{77E881C5-3E7C-3703-CC0E-216BDF87CBCE}"/>
              </a:ext>
            </a:extLst>
          </p:cNvPr>
          <p:cNvSpPr>
            <a:spLocks noChangeArrowheads="1"/>
          </p:cNvSpPr>
          <p:nvPr/>
        </p:nvSpPr>
        <p:spPr bwMode="auto">
          <a:xfrm>
            <a:off x="2055136" y="18389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8" name="Rectangle 15">
            <a:extLst>
              <a:ext uri="{FF2B5EF4-FFF2-40B4-BE49-F238E27FC236}">
                <a16:creationId xmlns:a16="http://schemas.microsoft.com/office/drawing/2014/main" id="{66ACAD19-5827-A86D-AA3E-B1FD33F9578E}"/>
              </a:ext>
            </a:extLst>
          </p:cNvPr>
          <p:cNvSpPr>
            <a:spLocks noChangeArrowheads="1"/>
          </p:cNvSpPr>
          <p:nvPr/>
        </p:nvSpPr>
        <p:spPr bwMode="auto">
          <a:xfrm>
            <a:off x="2055136" y="22961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9" name="Rectangle 16">
            <a:extLst>
              <a:ext uri="{FF2B5EF4-FFF2-40B4-BE49-F238E27FC236}">
                <a16:creationId xmlns:a16="http://schemas.microsoft.com/office/drawing/2014/main" id="{FDC87D7C-9788-9403-F514-B2BA511CB00A}"/>
              </a:ext>
            </a:extLst>
          </p:cNvPr>
          <p:cNvSpPr>
            <a:spLocks noChangeArrowheads="1"/>
          </p:cNvSpPr>
          <p:nvPr/>
        </p:nvSpPr>
        <p:spPr bwMode="auto">
          <a:xfrm>
            <a:off x="2055136" y="69570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Text Placeholder 2">
            <a:extLst>
              <a:ext uri="{FF2B5EF4-FFF2-40B4-BE49-F238E27FC236}">
                <a16:creationId xmlns:a16="http://schemas.microsoft.com/office/drawing/2014/main" id="{CC3D4F8A-BDBB-91B8-DC44-5929E2E84FAF}"/>
              </a:ext>
            </a:extLst>
          </p:cNvPr>
          <p:cNvSpPr txBox="1">
            <a:spLocks/>
          </p:cNvSpPr>
          <p:nvPr/>
        </p:nvSpPr>
        <p:spPr>
          <a:xfrm>
            <a:off x="917032" y="1936648"/>
            <a:ext cx="8596668" cy="4412654"/>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2000" kern="1200">
                <a:solidFill>
                  <a:schemeClr val="tx1">
                    <a:lumMod val="50000"/>
                    <a:lumOff val="50000"/>
                  </a:schemeClr>
                </a:solidFill>
                <a:latin typeface="+mn-lt"/>
                <a:ea typeface="+mn-ea"/>
                <a:cs typeface="+mn-cs"/>
              </a:defRPr>
            </a:lvl1pPr>
            <a:lvl2pPr marL="457200" indent="0" algn="l" defTabSz="457200" rtl="0" eaLnBrk="1" latinLnBrk="0" hangingPunct="1">
              <a:spcBef>
                <a:spcPts val="1000"/>
              </a:spcBef>
              <a:spcAft>
                <a:spcPts val="0"/>
              </a:spcAft>
              <a:buClr>
                <a:schemeClr val="accent1"/>
              </a:buClr>
              <a:buSzPct val="80000"/>
              <a:buFont typeface="Wingdings 3" charset="2"/>
              <a:buNone/>
              <a:defRPr sz="1800" kern="1200">
                <a:solidFill>
                  <a:schemeClr val="tx1">
                    <a:tint val="7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SzPct val="80000"/>
              <a:buFont typeface="Wingdings 3" charset="2"/>
              <a:buNone/>
              <a:defRPr sz="1600" kern="1200">
                <a:solidFill>
                  <a:schemeClr val="tx1">
                    <a:tint val="7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9pPr>
          </a:lstStyle>
          <a:p>
            <a:r>
              <a:rPr lang="en-US" sz="3600" dirty="0"/>
              <a:t>Thank you for your partnership with MSHN in these efforts and in our mission to ensure all residents of the region have access to high quality, locally-delivered, effective and accountable public behavioral health and substance use disorder services.</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endParaRPr lang="en-US" sz="2800" dirty="0"/>
          </a:p>
        </p:txBody>
      </p:sp>
    </p:spTree>
    <p:extLst>
      <p:ext uri="{BB962C8B-B14F-4D97-AF65-F5344CB8AC3E}">
        <p14:creationId xmlns:p14="http://schemas.microsoft.com/office/powerpoint/2010/main" val="293438543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36B12-2D30-6ED9-85E1-D9E22CF7D875}"/>
              </a:ext>
            </a:extLst>
          </p:cNvPr>
          <p:cNvSpPr>
            <a:spLocks noGrp="1"/>
          </p:cNvSpPr>
          <p:nvPr>
            <p:ph type="title"/>
          </p:nvPr>
        </p:nvSpPr>
        <p:spPr>
          <a:xfrm>
            <a:off x="677334" y="609600"/>
            <a:ext cx="8596668" cy="957660"/>
          </a:xfrm>
        </p:spPr>
        <p:txBody>
          <a:bodyPr>
            <a:normAutofit fontScale="90000"/>
          </a:bodyPr>
          <a:lstStyle/>
          <a:p>
            <a:pPr algn="ctr"/>
            <a:r>
              <a:rPr lang="en-US" dirty="0">
                <a:ea typeface="+mj-lt"/>
                <a:cs typeface="+mj-lt"/>
              </a:rPr>
              <a:t>SUD Care Navigator</a:t>
            </a:r>
            <a:br>
              <a:rPr lang="en-US" dirty="0">
                <a:ea typeface="+mj-lt"/>
                <a:cs typeface="+mj-lt"/>
              </a:rPr>
            </a:br>
            <a:endParaRPr lang="en-US" dirty="0">
              <a:ea typeface="+mj-lt"/>
              <a:cs typeface="+mj-lt"/>
            </a:endParaRPr>
          </a:p>
        </p:txBody>
      </p:sp>
      <p:sp>
        <p:nvSpPr>
          <p:cNvPr id="3" name="Content Placeholder 2">
            <a:extLst>
              <a:ext uri="{FF2B5EF4-FFF2-40B4-BE49-F238E27FC236}">
                <a16:creationId xmlns:a16="http://schemas.microsoft.com/office/drawing/2014/main" id="{F0C2B9F9-1FF8-DD40-DB7B-5E1A53DDD66E}"/>
              </a:ext>
            </a:extLst>
          </p:cNvPr>
          <p:cNvSpPr>
            <a:spLocks noGrp="1"/>
          </p:cNvSpPr>
          <p:nvPr>
            <p:ph idx="1"/>
          </p:nvPr>
        </p:nvSpPr>
        <p:spPr>
          <a:xfrm>
            <a:off x="677334" y="1367267"/>
            <a:ext cx="9179927" cy="4653523"/>
          </a:xfrm>
        </p:spPr>
        <p:txBody>
          <a:bodyPr vert="horz" lIns="91440" tIns="45720" rIns="91440" bIns="45720" rtlCol="0" anchor="t">
            <a:normAutofit lnSpcReduction="10000"/>
          </a:bodyPr>
          <a:lstStyle/>
          <a:p>
            <a:pPr>
              <a:lnSpc>
                <a:spcPct val="90000"/>
              </a:lnSpc>
            </a:pPr>
            <a:r>
              <a:rPr lang="en-US" sz="2400" dirty="0">
                <a:solidFill>
                  <a:schemeClr val="tx1"/>
                </a:solidFill>
                <a:ea typeface="+mn-lt"/>
                <a:cs typeface="+mn-lt"/>
              </a:rPr>
              <a:t>Serves as regional liaison with Michigan Dept of Corrections (MDOC) and facilitates referrals to treatment for individuals under supervision of MDOC</a:t>
            </a:r>
          </a:p>
          <a:p>
            <a:pPr lvl="1">
              <a:lnSpc>
                <a:spcPct val="90000"/>
              </a:lnSpc>
            </a:pPr>
            <a:r>
              <a:rPr lang="en-US" sz="2200" dirty="0">
                <a:solidFill>
                  <a:schemeClr val="tx1"/>
                </a:solidFill>
                <a:ea typeface="+mn-lt"/>
                <a:cs typeface="+mn-lt"/>
              </a:rPr>
              <a:t>This includes residential and MAT re-entry referrals</a:t>
            </a:r>
          </a:p>
          <a:p>
            <a:pPr>
              <a:lnSpc>
                <a:spcPct val="90000"/>
              </a:lnSpc>
            </a:pPr>
            <a:r>
              <a:rPr lang="en-US" sz="2400" dirty="0">
                <a:ea typeface="+mn-lt"/>
                <a:cs typeface="+mn-lt"/>
              </a:rPr>
              <a:t>Responsible for supporting SUD providers with meeting the needs of priority population individuals</a:t>
            </a:r>
          </a:p>
          <a:p>
            <a:pPr>
              <a:lnSpc>
                <a:spcPct val="90000"/>
              </a:lnSpc>
            </a:pPr>
            <a:r>
              <a:rPr lang="en-US" sz="2400" dirty="0">
                <a:ea typeface="+mn-lt"/>
                <a:cs typeface="+mn-lt"/>
              </a:rPr>
              <a:t>Partners with SUD providers to facilitate discharge planning and transitions of care for individuals</a:t>
            </a:r>
          </a:p>
          <a:p>
            <a:pPr>
              <a:lnSpc>
                <a:spcPct val="90000"/>
              </a:lnSpc>
            </a:pPr>
            <a:r>
              <a:rPr lang="en-US" sz="2400" dirty="0">
                <a:solidFill>
                  <a:schemeClr val="tx1"/>
                </a:solidFill>
                <a:ea typeface="+mn-lt"/>
                <a:cs typeface="+mn-lt"/>
              </a:rPr>
              <a:t>Assists with care coordination among and between SUD Providers for individuals with complex needs</a:t>
            </a:r>
          </a:p>
          <a:p>
            <a:pPr>
              <a:lnSpc>
                <a:spcPct val="90000"/>
              </a:lnSpc>
            </a:pPr>
            <a:r>
              <a:rPr lang="en-US" sz="2400" dirty="0">
                <a:solidFill>
                  <a:schemeClr val="tx1"/>
                </a:solidFill>
                <a:ea typeface="+mn-lt"/>
                <a:cs typeface="+mn-lt"/>
              </a:rPr>
              <a:t>Raises awareness of available resources and community supports to all SUD clients in the region</a:t>
            </a:r>
          </a:p>
          <a:p>
            <a:pPr lvl="1">
              <a:lnSpc>
                <a:spcPct val="90000"/>
              </a:lnSpc>
            </a:pPr>
            <a:r>
              <a:rPr lang="en-US" sz="2200" dirty="0">
                <a:solidFill>
                  <a:schemeClr val="tx1"/>
                </a:solidFill>
                <a:ea typeface="+mn-lt"/>
                <a:cs typeface="+mn-lt"/>
              </a:rPr>
              <a:t>Housing, education, employment, food assistance, etc. </a:t>
            </a:r>
          </a:p>
          <a:p>
            <a:pPr marL="0" indent="0">
              <a:buNone/>
            </a:pPr>
            <a:endParaRPr lang="en-US" dirty="0">
              <a:solidFill>
                <a:schemeClr val="tx1"/>
              </a:solidFill>
              <a:ea typeface="+mn-lt"/>
              <a:cs typeface="+mn-lt"/>
            </a:endParaRPr>
          </a:p>
        </p:txBody>
      </p:sp>
      <p:pic>
        <p:nvPicPr>
          <p:cNvPr id="5" name="Picture 4" descr="Logo&#10;&#10;Description automatically generated">
            <a:extLst>
              <a:ext uri="{FF2B5EF4-FFF2-40B4-BE49-F238E27FC236}">
                <a16:creationId xmlns:a16="http://schemas.microsoft.com/office/drawing/2014/main" id="{FC538232-60BD-0E21-6DB8-3C955B06CCFA}"/>
              </a:ext>
            </a:extLst>
          </p:cNvPr>
          <p:cNvPicPr>
            <a:picLocks noChangeAspect="1"/>
          </p:cNvPicPr>
          <p:nvPr/>
        </p:nvPicPr>
        <p:blipFill>
          <a:blip r:embed="rId2"/>
          <a:stretch>
            <a:fillRect/>
          </a:stretch>
        </p:blipFill>
        <p:spPr>
          <a:xfrm>
            <a:off x="739515" y="6225813"/>
            <a:ext cx="1519003" cy="477392"/>
          </a:xfrm>
          <a:prstGeom prst="rect">
            <a:avLst/>
          </a:prstGeom>
        </p:spPr>
      </p:pic>
      <p:sp>
        <p:nvSpPr>
          <p:cNvPr id="4" name="TextBox 3">
            <a:extLst>
              <a:ext uri="{FF2B5EF4-FFF2-40B4-BE49-F238E27FC236}">
                <a16:creationId xmlns:a16="http://schemas.microsoft.com/office/drawing/2014/main" id="{7354B4B2-1C47-C045-513E-FE0F7820066B}"/>
              </a:ext>
            </a:extLst>
          </p:cNvPr>
          <p:cNvSpPr txBox="1"/>
          <p:nvPr/>
        </p:nvSpPr>
        <p:spPr>
          <a:xfrm>
            <a:off x="6377188" y="6339722"/>
            <a:ext cx="244269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dirty="0">
                <a:solidFill>
                  <a:srgbClr val="919E39"/>
                </a:solidFill>
                <a:latin typeface="Garamond"/>
              </a:rPr>
              <a:t>www.midstatehealthnetwork.org</a:t>
            </a:r>
            <a:endParaRPr lang="en-US" sz="1200" dirty="0"/>
          </a:p>
        </p:txBody>
      </p:sp>
    </p:spTree>
    <p:extLst>
      <p:ext uri="{BB962C8B-B14F-4D97-AF65-F5344CB8AC3E}">
        <p14:creationId xmlns:p14="http://schemas.microsoft.com/office/powerpoint/2010/main" val="30613691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AA5B2-88E9-6EA2-FA24-F3A2E138E7C6}"/>
              </a:ext>
            </a:extLst>
          </p:cNvPr>
          <p:cNvSpPr>
            <a:spLocks noGrp="1"/>
          </p:cNvSpPr>
          <p:nvPr>
            <p:ph type="title"/>
          </p:nvPr>
        </p:nvSpPr>
        <p:spPr>
          <a:xfrm>
            <a:off x="677335" y="1223567"/>
            <a:ext cx="8596668" cy="2119210"/>
          </a:xfrm>
        </p:spPr>
        <p:txBody>
          <a:bodyPr/>
          <a:lstStyle/>
          <a:p>
            <a:pPr algn="ctr"/>
            <a:r>
              <a:rPr lang="en-US" dirty="0">
                <a:solidFill>
                  <a:srgbClr val="919E39"/>
                </a:solidFill>
              </a:rPr>
              <a:t>Residential Workgroup Update</a:t>
            </a:r>
            <a:br>
              <a:rPr lang="en-US" dirty="0">
                <a:solidFill>
                  <a:srgbClr val="919E39"/>
                </a:solidFill>
              </a:rPr>
            </a:br>
            <a:endParaRPr lang="en-US">
              <a:solidFill>
                <a:srgbClr val="919E39"/>
              </a:solidFill>
            </a:endParaRPr>
          </a:p>
        </p:txBody>
      </p:sp>
      <p:sp>
        <p:nvSpPr>
          <p:cNvPr id="3" name="Text Placeholder 2">
            <a:extLst>
              <a:ext uri="{FF2B5EF4-FFF2-40B4-BE49-F238E27FC236}">
                <a16:creationId xmlns:a16="http://schemas.microsoft.com/office/drawing/2014/main" id="{24AC0360-3D72-6ADC-CB06-C73C1BA21039}"/>
              </a:ext>
            </a:extLst>
          </p:cNvPr>
          <p:cNvSpPr>
            <a:spLocks noGrp="1"/>
          </p:cNvSpPr>
          <p:nvPr>
            <p:ph type="body" idx="1"/>
          </p:nvPr>
        </p:nvSpPr>
        <p:spPr>
          <a:xfrm>
            <a:off x="823250" y="4024852"/>
            <a:ext cx="8596668" cy="1513914"/>
          </a:xfrm>
        </p:spPr>
        <p:txBody>
          <a:bodyPr/>
          <a:lstStyle/>
          <a:p>
            <a:pPr algn="ctr"/>
            <a:r>
              <a:rPr lang="en-US" sz="2800" dirty="0"/>
              <a:t>Dr. Trisha Thrush</a:t>
            </a:r>
            <a:r>
              <a:rPr lang="en-US" sz="2800" i="1" dirty="0"/>
              <a:t>, Director of SUD Serivces &amp; Operations</a:t>
            </a:r>
            <a:endParaRPr lang="en-US" sz="2800" dirty="0">
              <a:ea typeface="+mn-lt"/>
              <a:cs typeface="+mn-lt"/>
            </a:endParaRPr>
          </a:p>
          <a:p>
            <a:pPr algn="ctr"/>
            <a:endParaRPr lang="en-US" dirty="0"/>
          </a:p>
        </p:txBody>
      </p:sp>
      <p:grpSp>
        <p:nvGrpSpPr>
          <p:cNvPr id="9" name="Group 8">
            <a:extLst>
              <a:ext uri="{FF2B5EF4-FFF2-40B4-BE49-F238E27FC236}">
                <a16:creationId xmlns:a16="http://schemas.microsoft.com/office/drawing/2014/main" id="{B3281A40-01EB-9C88-5E8A-957F4F5FFB95}"/>
              </a:ext>
            </a:extLst>
          </p:cNvPr>
          <p:cNvGrpSpPr/>
          <p:nvPr/>
        </p:nvGrpSpPr>
        <p:grpSpPr>
          <a:xfrm>
            <a:off x="739515" y="6225813"/>
            <a:ext cx="8307986" cy="547861"/>
            <a:chOff x="739515" y="6225813"/>
            <a:chExt cx="8307986" cy="547861"/>
          </a:xfrm>
        </p:grpSpPr>
        <p:pic>
          <p:nvPicPr>
            <p:cNvPr id="7" name="Picture 6" descr="Logo&#10;&#10;Description automatically generated">
              <a:extLst>
                <a:ext uri="{FF2B5EF4-FFF2-40B4-BE49-F238E27FC236}">
                  <a16:creationId xmlns:a16="http://schemas.microsoft.com/office/drawing/2014/main" id="{2287399F-354D-4403-5B9E-BA8AD0A33D54}"/>
                </a:ext>
              </a:extLst>
            </p:cNvPr>
            <p:cNvPicPr>
              <a:picLocks noChangeAspect="1"/>
            </p:cNvPicPr>
            <p:nvPr/>
          </p:nvPicPr>
          <p:blipFill>
            <a:blip r:embed="rId2"/>
            <a:stretch>
              <a:fillRect/>
            </a:stretch>
          </p:blipFill>
          <p:spPr>
            <a:xfrm>
              <a:off x="739515" y="6225813"/>
              <a:ext cx="1519003" cy="477392"/>
            </a:xfrm>
            <a:prstGeom prst="rect">
              <a:avLst/>
            </a:prstGeom>
          </p:spPr>
        </p:pic>
        <p:sp>
          <p:nvSpPr>
            <p:cNvPr id="8" name="TextBox 7">
              <a:extLst>
                <a:ext uri="{FF2B5EF4-FFF2-40B4-BE49-F238E27FC236}">
                  <a16:creationId xmlns:a16="http://schemas.microsoft.com/office/drawing/2014/main" id="{89C2032F-ECA4-C0E0-554A-89979FDA137F}"/>
                </a:ext>
              </a:extLst>
            </p:cNvPr>
            <p:cNvSpPr txBox="1"/>
            <p:nvPr/>
          </p:nvSpPr>
          <p:spPr>
            <a:xfrm>
              <a:off x="6249650" y="6496675"/>
              <a:ext cx="279785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200" b="1" dirty="0">
                  <a:solidFill>
                    <a:srgbClr val="919E39"/>
                  </a:solidFill>
                  <a:latin typeface="Garamond"/>
                </a:rPr>
                <a:t>www.midstatehealthnetwork.org</a:t>
              </a:r>
              <a:endParaRPr lang="en-US" b="1">
                <a:latin typeface="Garamond"/>
              </a:endParaRPr>
            </a:p>
          </p:txBody>
        </p:sp>
      </p:grpSp>
    </p:spTree>
    <p:extLst>
      <p:ext uri="{BB962C8B-B14F-4D97-AF65-F5344CB8AC3E}">
        <p14:creationId xmlns:p14="http://schemas.microsoft.com/office/powerpoint/2010/main" val="253428003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AA5B2-88E9-6EA2-FA24-F3A2E138E7C6}"/>
              </a:ext>
            </a:extLst>
          </p:cNvPr>
          <p:cNvSpPr>
            <a:spLocks noGrp="1"/>
          </p:cNvSpPr>
          <p:nvPr>
            <p:ph type="title"/>
          </p:nvPr>
        </p:nvSpPr>
        <p:spPr>
          <a:xfrm>
            <a:off x="677335" y="1223567"/>
            <a:ext cx="8596668" cy="2119210"/>
          </a:xfrm>
        </p:spPr>
        <p:txBody>
          <a:bodyPr/>
          <a:lstStyle/>
          <a:p>
            <a:pPr algn="ctr"/>
            <a:r>
              <a:rPr lang="en-US" dirty="0">
                <a:solidFill>
                  <a:srgbClr val="919E39"/>
                </a:solidFill>
              </a:rPr>
              <a:t>BH-TEDS Updates</a:t>
            </a:r>
            <a:br>
              <a:rPr lang="en-US" dirty="0">
                <a:solidFill>
                  <a:srgbClr val="919E39"/>
                </a:solidFill>
              </a:rPr>
            </a:br>
            <a:endParaRPr lang="en-US" dirty="0">
              <a:solidFill>
                <a:srgbClr val="919E39"/>
              </a:solidFill>
            </a:endParaRPr>
          </a:p>
        </p:txBody>
      </p:sp>
      <p:sp>
        <p:nvSpPr>
          <p:cNvPr id="3" name="Text Placeholder 2">
            <a:extLst>
              <a:ext uri="{FF2B5EF4-FFF2-40B4-BE49-F238E27FC236}">
                <a16:creationId xmlns:a16="http://schemas.microsoft.com/office/drawing/2014/main" id="{24AC0360-3D72-6ADC-CB06-C73C1BA21039}"/>
              </a:ext>
            </a:extLst>
          </p:cNvPr>
          <p:cNvSpPr>
            <a:spLocks noGrp="1"/>
          </p:cNvSpPr>
          <p:nvPr>
            <p:ph type="body" idx="1"/>
          </p:nvPr>
        </p:nvSpPr>
        <p:spPr>
          <a:xfrm>
            <a:off x="823250" y="4024852"/>
            <a:ext cx="8596668" cy="1513914"/>
          </a:xfrm>
        </p:spPr>
        <p:txBody>
          <a:bodyPr/>
          <a:lstStyle/>
          <a:p>
            <a:pPr algn="ctr"/>
            <a:r>
              <a:rPr lang="en-US" sz="2800" dirty="0"/>
              <a:t>Sherrie Donnelly</a:t>
            </a:r>
            <a:r>
              <a:rPr lang="en-US" sz="2800" i="1" dirty="0"/>
              <a:t>, Treatment &amp; Recovery </a:t>
            </a:r>
            <a:endParaRPr lang="en-US" dirty="0"/>
          </a:p>
          <a:p>
            <a:pPr algn="ctr"/>
            <a:r>
              <a:rPr lang="en-US" sz="2800" i="1" dirty="0"/>
              <a:t>Specialist</a:t>
            </a:r>
            <a:endParaRPr lang="en-US" dirty="0"/>
          </a:p>
          <a:p>
            <a:pPr algn="ctr"/>
            <a:endParaRPr lang="en-US" sz="2800" dirty="0"/>
          </a:p>
        </p:txBody>
      </p:sp>
      <p:grpSp>
        <p:nvGrpSpPr>
          <p:cNvPr id="9" name="Group 8">
            <a:extLst>
              <a:ext uri="{FF2B5EF4-FFF2-40B4-BE49-F238E27FC236}">
                <a16:creationId xmlns:a16="http://schemas.microsoft.com/office/drawing/2014/main" id="{B3281A40-01EB-9C88-5E8A-957F4F5FFB95}"/>
              </a:ext>
            </a:extLst>
          </p:cNvPr>
          <p:cNvGrpSpPr/>
          <p:nvPr/>
        </p:nvGrpSpPr>
        <p:grpSpPr>
          <a:xfrm>
            <a:off x="739515" y="6225813"/>
            <a:ext cx="8307986" cy="547861"/>
            <a:chOff x="739515" y="6225813"/>
            <a:chExt cx="8307986" cy="547861"/>
          </a:xfrm>
        </p:grpSpPr>
        <p:pic>
          <p:nvPicPr>
            <p:cNvPr id="7" name="Picture 6" descr="Logo&#10;&#10;Description automatically generated">
              <a:extLst>
                <a:ext uri="{FF2B5EF4-FFF2-40B4-BE49-F238E27FC236}">
                  <a16:creationId xmlns:a16="http://schemas.microsoft.com/office/drawing/2014/main" id="{2287399F-354D-4403-5B9E-BA8AD0A33D54}"/>
                </a:ext>
              </a:extLst>
            </p:cNvPr>
            <p:cNvPicPr>
              <a:picLocks noChangeAspect="1"/>
            </p:cNvPicPr>
            <p:nvPr/>
          </p:nvPicPr>
          <p:blipFill>
            <a:blip r:embed="rId2"/>
            <a:stretch>
              <a:fillRect/>
            </a:stretch>
          </p:blipFill>
          <p:spPr>
            <a:xfrm>
              <a:off x="739515" y="6225813"/>
              <a:ext cx="1519003" cy="477392"/>
            </a:xfrm>
            <a:prstGeom prst="rect">
              <a:avLst/>
            </a:prstGeom>
          </p:spPr>
        </p:pic>
        <p:sp>
          <p:nvSpPr>
            <p:cNvPr id="8" name="TextBox 7">
              <a:extLst>
                <a:ext uri="{FF2B5EF4-FFF2-40B4-BE49-F238E27FC236}">
                  <a16:creationId xmlns:a16="http://schemas.microsoft.com/office/drawing/2014/main" id="{89C2032F-ECA4-C0E0-554A-89979FDA137F}"/>
                </a:ext>
              </a:extLst>
            </p:cNvPr>
            <p:cNvSpPr txBox="1"/>
            <p:nvPr/>
          </p:nvSpPr>
          <p:spPr>
            <a:xfrm>
              <a:off x="6249650" y="6496675"/>
              <a:ext cx="279785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200" b="1" dirty="0">
                  <a:solidFill>
                    <a:srgbClr val="919E39"/>
                  </a:solidFill>
                  <a:latin typeface="Garamond"/>
                </a:rPr>
                <a:t>www.midstatehealthnetwork.org</a:t>
              </a:r>
              <a:endParaRPr lang="en-US" b="1">
                <a:latin typeface="Garamond"/>
              </a:endParaRPr>
            </a:p>
          </p:txBody>
        </p:sp>
      </p:grpSp>
    </p:spTree>
    <p:extLst>
      <p:ext uri="{BB962C8B-B14F-4D97-AF65-F5344CB8AC3E}">
        <p14:creationId xmlns:p14="http://schemas.microsoft.com/office/powerpoint/2010/main" val="111729808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5E62D-E46B-305C-87BE-92FA701715F6}"/>
              </a:ext>
            </a:extLst>
          </p:cNvPr>
          <p:cNvSpPr>
            <a:spLocks noGrp="1"/>
          </p:cNvSpPr>
          <p:nvPr>
            <p:ph type="title"/>
          </p:nvPr>
        </p:nvSpPr>
        <p:spPr/>
        <p:txBody>
          <a:bodyPr/>
          <a:lstStyle/>
          <a:p>
            <a:pPr algn="ctr"/>
            <a:r>
              <a:rPr lang="en-US" dirty="0"/>
              <a:t>BH-TEDS Update</a:t>
            </a:r>
          </a:p>
        </p:txBody>
      </p:sp>
      <p:sp>
        <p:nvSpPr>
          <p:cNvPr id="3" name="Content Placeholder 2">
            <a:extLst>
              <a:ext uri="{FF2B5EF4-FFF2-40B4-BE49-F238E27FC236}">
                <a16:creationId xmlns:a16="http://schemas.microsoft.com/office/drawing/2014/main" id="{C0AEA1C3-749D-6EA3-5412-C7B5169C73F0}"/>
              </a:ext>
            </a:extLst>
          </p:cNvPr>
          <p:cNvSpPr>
            <a:spLocks noGrp="1"/>
          </p:cNvSpPr>
          <p:nvPr>
            <p:ph idx="1"/>
          </p:nvPr>
        </p:nvSpPr>
        <p:spPr>
          <a:xfrm>
            <a:off x="677334" y="1359547"/>
            <a:ext cx="8596668" cy="4681815"/>
          </a:xfrm>
        </p:spPr>
        <p:txBody>
          <a:bodyPr vert="horz" lIns="91440" tIns="45720" rIns="91440" bIns="45720" rtlCol="0" anchor="t">
            <a:normAutofit/>
          </a:bodyPr>
          <a:lstStyle/>
          <a:p>
            <a:pPr lvl="1"/>
            <a:r>
              <a:rPr lang="en-US" sz="2000" dirty="0"/>
              <a:t>BH-TEDS information must be updated annually</a:t>
            </a:r>
          </a:p>
          <a:p>
            <a:pPr lvl="1"/>
            <a:r>
              <a:rPr lang="en-US" sz="2000" dirty="0"/>
              <a:t>The State Provider identifier is the LARA or MDHHS assigned number</a:t>
            </a:r>
          </a:p>
          <a:p>
            <a:pPr lvl="1"/>
            <a:r>
              <a:rPr lang="en-US" sz="2000" dirty="0"/>
              <a:t>Discharge Considerations</a:t>
            </a:r>
            <a:endParaRPr lang="en-US" dirty="0"/>
          </a:p>
          <a:p>
            <a:pPr lvl="2"/>
            <a:r>
              <a:rPr lang="en-US" sz="1600" dirty="0">
                <a:ea typeface="+mn-lt"/>
                <a:cs typeface="+mn-lt"/>
              </a:rPr>
              <a:t>WM-No services for 3 days</a:t>
            </a:r>
          </a:p>
          <a:p>
            <a:pPr lvl="2"/>
            <a:r>
              <a:rPr lang="en-US" sz="1600" dirty="0">
                <a:ea typeface="+mn-lt"/>
                <a:cs typeface="+mn-lt"/>
              </a:rPr>
              <a:t>Outpatient- No services for 45 days</a:t>
            </a:r>
            <a:endParaRPr lang="en-US" sz="1600" dirty="0"/>
          </a:p>
          <a:p>
            <a:pPr lvl="1"/>
            <a:r>
              <a:rPr lang="en-US" sz="2000" dirty="0"/>
              <a:t>The discharge date must be the last day of billable services</a:t>
            </a:r>
          </a:p>
          <a:p>
            <a:pPr lvl="2"/>
            <a:r>
              <a:rPr lang="en-US" sz="1600" dirty="0">
                <a:ea typeface="+mn-lt"/>
                <a:cs typeface="+mn-lt"/>
              </a:rPr>
              <a:t>The discharge date could reflect back up to 45 days</a:t>
            </a:r>
            <a:endParaRPr lang="en-US" sz="1600" dirty="0"/>
          </a:p>
          <a:p>
            <a:pPr lvl="1"/>
            <a:r>
              <a:rPr lang="en-US" sz="2000" dirty="0"/>
              <a:t>In cases that a death has occurred, the end date should be the date of death.  </a:t>
            </a:r>
            <a:r>
              <a:rPr lang="en-US" sz="2000" dirty="0">
                <a:ea typeface="+mn-lt"/>
                <a:cs typeface="+mn-lt"/>
              </a:rPr>
              <a:t>Data based on the individual’s last face-to-face service should be used when the information is not available for date of death.</a:t>
            </a:r>
          </a:p>
          <a:p>
            <a:pPr lvl="1"/>
            <a:endParaRPr lang="en-US" sz="2000" dirty="0"/>
          </a:p>
          <a:p>
            <a:pPr marL="914400" lvl="2" indent="0">
              <a:buNone/>
            </a:pPr>
            <a:endParaRPr lang="en-US" dirty="0"/>
          </a:p>
        </p:txBody>
      </p:sp>
      <p:pic>
        <p:nvPicPr>
          <p:cNvPr id="5" name="Picture 4" descr="Logo&#10;&#10;Description automatically generated">
            <a:extLst>
              <a:ext uri="{FF2B5EF4-FFF2-40B4-BE49-F238E27FC236}">
                <a16:creationId xmlns:a16="http://schemas.microsoft.com/office/drawing/2014/main" id="{0721CB2D-51D4-8993-3A2F-BC902EEA3794}"/>
              </a:ext>
            </a:extLst>
          </p:cNvPr>
          <p:cNvPicPr>
            <a:picLocks noChangeAspect="1"/>
          </p:cNvPicPr>
          <p:nvPr/>
        </p:nvPicPr>
        <p:blipFill>
          <a:blip r:embed="rId2"/>
          <a:stretch>
            <a:fillRect/>
          </a:stretch>
        </p:blipFill>
        <p:spPr>
          <a:xfrm>
            <a:off x="739515" y="6225813"/>
            <a:ext cx="1519003" cy="477392"/>
          </a:xfrm>
          <a:prstGeom prst="rect">
            <a:avLst/>
          </a:prstGeom>
        </p:spPr>
      </p:pic>
      <p:sp>
        <p:nvSpPr>
          <p:cNvPr id="4" name="TextBox 3">
            <a:extLst>
              <a:ext uri="{FF2B5EF4-FFF2-40B4-BE49-F238E27FC236}">
                <a16:creationId xmlns:a16="http://schemas.microsoft.com/office/drawing/2014/main" id="{2F4681FF-1FD4-7ECE-4F43-BAE4596231C3}"/>
              </a:ext>
            </a:extLst>
          </p:cNvPr>
          <p:cNvSpPr txBox="1"/>
          <p:nvPr/>
        </p:nvSpPr>
        <p:spPr>
          <a:xfrm>
            <a:off x="6634766" y="6334946"/>
            <a:ext cx="243196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dirty="0">
                <a:solidFill>
                  <a:srgbClr val="919E39"/>
                </a:solidFill>
                <a:latin typeface="Garamond"/>
              </a:rPr>
              <a:t>www.midstatehealthnetwork.org</a:t>
            </a:r>
            <a:endParaRPr lang="en-US" sz="1200" dirty="0"/>
          </a:p>
        </p:txBody>
      </p:sp>
    </p:spTree>
    <p:extLst>
      <p:ext uri="{BB962C8B-B14F-4D97-AF65-F5344CB8AC3E}">
        <p14:creationId xmlns:p14="http://schemas.microsoft.com/office/powerpoint/2010/main" val="219425794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47D2B-BD80-CB3A-9FE2-39BB3F6307AB}"/>
              </a:ext>
            </a:extLst>
          </p:cNvPr>
          <p:cNvSpPr>
            <a:spLocks noGrp="1"/>
          </p:cNvSpPr>
          <p:nvPr>
            <p:ph type="ctrTitle"/>
          </p:nvPr>
        </p:nvSpPr>
        <p:spPr>
          <a:xfrm>
            <a:off x="1507067" y="1342598"/>
            <a:ext cx="7766936" cy="2708238"/>
          </a:xfrm>
        </p:spPr>
        <p:txBody>
          <a:bodyPr/>
          <a:lstStyle/>
          <a:p>
            <a:pPr algn="ctr"/>
            <a:r>
              <a:rPr lang="en-US" dirty="0"/>
              <a:t>Peer Certification Updates for CPSS &amp; CPRC</a:t>
            </a:r>
            <a:endParaRPr lang="en-US"/>
          </a:p>
        </p:txBody>
      </p:sp>
      <p:sp>
        <p:nvSpPr>
          <p:cNvPr id="3" name="Subtitle 2">
            <a:extLst>
              <a:ext uri="{FF2B5EF4-FFF2-40B4-BE49-F238E27FC236}">
                <a16:creationId xmlns:a16="http://schemas.microsoft.com/office/drawing/2014/main" id="{2992C19E-9DC4-C24D-374E-D39153718865}"/>
              </a:ext>
            </a:extLst>
          </p:cNvPr>
          <p:cNvSpPr>
            <a:spLocks noGrp="1"/>
          </p:cNvSpPr>
          <p:nvPr>
            <p:ph type="subTitle" idx="1"/>
          </p:nvPr>
        </p:nvSpPr>
        <p:spPr/>
        <p:txBody>
          <a:bodyPr/>
          <a:lstStyle/>
          <a:p>
            <a:pPr algn="ctr"/>
            <a:r>
              <a:rPr lang="en-US" sz="2800" dirty="0">
                <a:ea typeface="+mn-lt"/>
                <a:cs typeface="+mn-lt"/>
              </a:rPr>
              <a:t>Sherrie Donnelly, </a:t>
            </a:r>
            <a:r>
              <a:rPr lang="en-US" sz="2800" i="1" dirty="0">
                <a:ea typeface="+mn-lt"/>
                <a:cs typeface="+mn-lt"/>
              </a:rPr>
              <a:t>Treatment &amp; Recovery Specialist</a:t>
            </a:r>
            <a:endParaRPr lang="en-US" dirty="0"/>
          </a:p>
        </p:txBody>
      </p:sp>
      <p:pic>
        <p:nvPicPr>
          <p:cNvPr id="5" name="Picture 4" descr="Logo&#10;&#10;Description automatically generated">
            <a:extLst>
              <a:ext uri="{FF2B5EF4-FFF2-40B4-BE49-F238E27FC236}">
                <a16:creationId xmlns:a16="http://schemas.microsoft.com/office/drawing/2014/main" id="{E3ADD995-0F87-B98C-FEB9-79B87CFBF3FC}"/>
              </a:ext>
            </a:extLst>
          </p:cNvPr>
          <p:cNvPicPr>
            <a:picLocks noChangeAspect="1"/>
          </p:cNvPicPr>
          <p:nvPr/>
        </p:nvPicPr>
        <p:blipFill>
          <a:blip r:embed="rId2"/>
          <a:stretch>
            <a:fillRect/>
          </a:stretch>
        </p:blipFill>
        <p:spPr>
          <a:xfrm>
            <a:off x="739515" y="6225813"/>
            <a:ext cx="1519003" cy="477392"/>
          </a:xfrm>
          <a:prstGeom prst="rect">
            <a:avLst/>
          </a:prstGeom>
        </p:spPr>
      </p:pic>
      <p:sp>
        <p:nvSpPr>
          <p:cNvPr id="4" name="TextBox 3">
            <a:extLst>
              <a:ext uri="{FF2B5EF4-FFF2-40B4-BE49-F238E27FC236}">
                <a16:creationId xmlns:a16="http://schemas.microsoft.com/office/drawing/2014/main" id="{100D9EF4-785A-15A7-652F-56790EC137AD}"/>
              </a:ext>
            </a:extLst>
          </p:cNvPr>
          <p:cNvSpPr txBox="1"/>
          <p:nvPr/>
        </p:nvSpPr>
        <p:spPr>
          <a:xfrm>
            <a:off x="6634766" y="6328990"/>
            <a:ext cx="238903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dirty="0">
                <a:solidFill>
                  <a:srgbClr val="919E39"/>
                </a:solidFill>
                <a:latin typeface="Garamond"/>
              </a:rPr>
              <a:t>www.midstatehealthnetwork.org</a:t>
            </a:r>
            <a:endParaRPr lang="en-US" sz="1200" dirty="0"/>
          </a:p>
        </p:txBody>
      </p:sp>
    </p:spTree>
    <p:extLst>
      <p:ext uri="{BB962C8B-B14F-4D97-AF65-F5344CB8AC3E}">
        <p14:creationId xmlns:p14="http://schemas.microsoft.com/office/powerpoint/2010/main" val="361484187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75276-F0EB-ABE8-9835-071DEC354CD5}"/>
              </a:ext>
            </a:extLst>
          </p:cNvPr>
          <p:cNvSpPr>
            <a:spLocks noGrp="1"/>
          </p:cNvSpPr>
          <p:nvPr>
            <p:ph type="title"/>
          </p:nvPr>
        </p:nvSpPr>
        <p:spPr>
          <a:xfrm>
            <a:off x="677335" y="2793794"/>
            <a:ext cx="8596668" cy="692873"/>
          </a:xfrm>
        </p:spPr>
        <p:txBody>
          <a:bodyPr>
            <a:normAutofit fontScale="90000"/>
          </a:bodyPr>
          <a:lstStyle/>
          <a:p>
            <a:pPr algn="ctr"/>
            <a:r>
              <a:rPr lang="en-US" dirty="0">
                <a:ea typeface="+mj-lt"/>
                <a:cs typeface="+mj-lt"/>
              </a:rPr>
              <a:t>Peer Certification Updates for CPSS &amp; CPRC</a:t>
            </a:r>
            <a:br>
              <a:rPr lang="en-US" dirty="0">
                <a:ea typeface="+mj-lt"/>
                <a:cs typeface="+mj-lt"/>
              </a:rPr>
            </a:br>
            <a:br>
              <a:rPr lang="en-US" dirty="0">
                <a:ea typeface="+mj-lt"/>
                <a:cs typeface="+mj-lt"/>
              </a:rPr>
            </a:br>
            <a:br>
              <a:rPr lang="en-US" dirty="0">
                <a:ea typeface="+mj-lt"/>
                <a:cs typeface="+mj-lt"/>
              </a:rPr>
            </a:br>
            <a:endParaRPr lang="en-US" dirty="0"/>
          </a:p>
        </p:txBody>
      </p:sp>
      <p:sp>
        <p:nvSpPr>
          <p:cNvPr id="3" name="Text Placeholder 2">
            <a:extLst>
              <a:ext uri="{FF2B5EF4-FFF2-40B4-BE49-F238E27FC236}">
                <a16:creationId xmlns:a16="http://schemas.microsoft.com/office/drawing/2014/main" id="{813766DD-6C4D-5390-6696-AF55B5BCE0EE}"/>
              </a:ext>
            </a:extLst>
          </p:cNvPr>
          <p:cNvSpPr>
            <a:spLocks noGrp="1"/>
          </p:cNvSpPr>
          <p:nvPr>
            <p:ph type="body" idx="1"/>
          </p:nvPr>
        </p:nvSpPr>
        <p:spPr>
          <a:xfrm>
            <a:off x="677335" y="1953375"/>
            <a:ext cx="8596668" cy="3432314"/>
          </a:xfrm>
        </p:spPr>
        <p:txBody>
          <a:bodyPr>
            <a:normAutofit fontScale="77500" lnSpcReduction="20000"/>
          </a:bodyPr>
          <a:lstStyle/>
          <a:p>
            <a:pPr marL="457200" indent="-457200">
              <a:buFont typeface="Wingdings" charset="2"/>
              <a:buChar char="Ø"/>
            </a:pPr>
            <a:r>
              <a:rPr lang="en-US" sz="2800" dirty="0">
                <a:ea typeface="+mn-lt"/>
                <a:cs typeface="+mn-lt"/>
              </a:rPr>
              <a:t>New changes related to peer continuing education and certification:</a:t>
            </a:r>
            <a:endParaRPr lang="en-US" dirty="0">
              <a:ea typeface="+mn-lt"/>
              <a:cs typeface="+mn-lt"/>
            </a:endParaRPr>
          </a:p>
          <a:p>
            <a:pPr marL="914400" lvl="1">
              <a:buFont typeface="Wingdings" charset="2"/>
              <a:buChar char="Ø"/>
            </a:pPr>
            <a:r>
              <a:rPr lang="en-US" sz="2600" dirty="0"/>
              <a:t>Certification expires in 2 years unless the 32 hours of CEs, including 6 hours of Ethics, has been completed</a:t>
            </a:r>
          </a:p>
          <a:p>
            <a:pPr marL="914400" lvl="1">
              <a:buFont typeface="Wingdings" charset="2"/>
              <a:buChar char="Ø"/>
            </a:pPr>
            <a:r>
              <a:rPr lang="en-US" sz="2600" dirty="0"/>
              <a:t>Trainings must be completed through MDHHS</a:t>
            </a:r>
          </a:p>
          <a:p>
            <a:pPr marL="457200">
              <a:buFont typeface="Arial" charset="2"/>
              <a:buChar char="•"/>
            </a:pPr>
            <a:endParaRPr lang="en-US" sz="2600" dirty="0"/>
          </a:p>
          <a:p>
            <a:pPr lvl="1"/>
            <a:r>
              <a:rPr lang="en-US" sz="2600" dirty="0">
                <a:ea typeface="+mn-lt"/>
                <a:cs typeface="+mn-lt"/>
              </a:rPr>
              <a:t>A complete listing of the requirements is available at:</a:t>
            </a:r>
            <a:endParaRPr lang="en-US" dirty="0"/>
          </a:p>
          <a:p>
            <a:pPr marL="914400" lvl="1"/>
            <a:r>
              <a:rPr lang="en-US" sz="2600" dirty="0">
                <a:ea typeface="+mn-lt"/>
                <a:cs typeface="+mn-lt"/>
              </a:rPr>
              <a:t>www.michigan.gov/mdhhs/keep-mi-healthy/mentalhealth/drugcontrol/peer-recovery-information</a:t>
            </a:r>
            <a:endParaRPr lang="en-US" dirty="0"/>
          </a:p>
          <a:p>
            <a:pPr marL="457200" indent="-457200">
              <a:buFont typeface="Wingdings" charset="2"/>
              <a:buChar char="Ø"/>
            </a:pPr>
            <a:endParaRPr lang="en-US" sz="2800" dirty="0"/>
          </a:p>
          <a:p>
            <a:pPr algn="ctr"/>
            <a:endParaRPr lang="en-US" sz="2800" dirty="0"/>
          </a:p>
        </p:txBody>
      </p:sp>
      <p:sp>
        <p:nvSpPr>
          <p:cNvPr id="4" name="Footer Placeholder 3">
            <a:extLst>
              <a:ext uri="{FF2B5EF4-FFF2-40B4-BE49-F238E27FC236}">
                <a16:creationId xmlns:a16="http://schemas.microsoft.com/office/drawing/2014/main" id="{A2035BD8-4F14-65C9-A3F7-1BA32545D6F8}"/>
              </a:ext>
            </a:extLst>
          </p:cNvPr>
          <p:cNvSpPr>
            <a:spLocks noGrp="1"/>
          </p:cNvSpPr>
          <p:nvPr>
            <p:ph type="ftr" sz="quarter" idx="11"/>
          </p:nvPr>
        </p:nvSpPr>
        <p:spPr>
          <a:xfrm>
            <a:off x="677334" y="5012168"/>
            <a:ext cx="7934500" cy="1176605"/>
          </a:xfrm>
        </p:spPr>
        <p:txBody>
          <a:bodyPr/>
          <a:lstStyle/>
          <a:p>
            <a:pPr algn="ctr"/>
            <a:r>
              <a:rPr lang="en-US" sz="2800" dirty="0"/>
              <a:t>Sherrie Donnelly, </a:t>
            </a:r>
            <a:r>
              <a:rPr lang="en-US" sz="2800" i="1" dirty="0"/>
              <a:t>Treatment &amp; Recovery Specialist</a:t>
            </a:r>
            <a:endParaRPr lang="en-US" sz="2800" dirty="0"/>
          </a:p>
        </p:txBody>
      </p:sp>
      <p:pic>
        <p:nvPicPr>
          <p:cNvPr id="6" name="Picture 5" descr="Logo&#10;&#10;Description automatically generated">
            <a:extLst>
              <a:ext uri="{FF2B5EF4-FFF2-40B4-BE49-F238E27FC236}">
                <a16:creationId xmlns:a16="http://schemas.microsoft.com/office/drawing/2014/main" id="{5B37DB13-42D0-014A-1B03-3E4FAA1FBC33}"/>
              </a:ext>
            </a:extLst>
          </p:cNvPr>
          <p:cNvPicPr>
            <a:picLocks noChangeAspect="1"/>
          </p:cNvPicPr>
          <p:nvPr/>
        </p:nvPicPr>
        <p:blipFill>
          <a:blip r:embed="rId2"/>
          <a:stretch>
            <a:fillRect/>
          </a:stretch>
        </p:blipFill>
        <p:spPr>
          <a:xfrm>
            <a:off x="739515" y="6225813"/>
            <a:ext cx="1519003" cy="477392"/>
          </a:xfrm>
          <a:prstGeom prst="rect">
            <a:avLst/>
          </a:prstGeom>
        </p:spPr>
      </p:pic>
      <p:sp>
        <p:nvSpPr>
          <p:cNvPr id="5" name="TextBox 4">
            <a:extLst>
              <a:ext uri="{FF2B5EF4-FFF2-40B4-BE49-F238E27FC236}">
                <a16:creationId xmlns:a16="http://schemas.microsoft.com/office/drawing/2014/main" id="{0469A09A-CF65-B1FB-F2DA-39E777C23F36}"/>
              </a:ext>
            </a:extLst>
          </p:cNvPr>
          <p:cNvSpPr txBox="1"/>
          <p:nvPr/>
        </p:nvSpPr>
        <p:spPr>
          <a:xfrm>
            <a:off x="6581104" y="6339722"/>
            <a:ext cx="244269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dirty="0">
                <a:solidFill>
                  <a:srgbClr val="919E39"/>
                </a:solidFill>
                <a:latin typeface="Garamond"/>
              </a:rPr>
              <a:t>www.midstatehealthnetwork.org</a:t>
            </a:r>
            <a:endParaRPr lang="en-US" sz="1200" dirty="0"/>
          </a:p>
        </p:txBody>
      </p:sp>
    </p:spTree>
    <p:extLst>
      <p:ext uri="{BB962C8B-B14F-4D97-AF65-F5344CB8AC3E}">
        <p14:creationId xmlns:p14="http://schemas.microsoft.com/office/powerpoint/2010/main" val="58830559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2F379-1005-FDA7-5A92-F2FBB5AF96C2}"/>
              </a:ext>
            </a:extLst>
          </p:cNvPr>
          <p:cNvSpPr>
            <a:spLocks noGrp="1"/>
          </p:cNvSpPr>
          <p:nvPr>
            <p:ph type="ctrTitle"/>
          </p:nvPr>
        </p:nvSpPr>
        <p:spPr>
          <a:xfrm>
            <a:off x="1507067" y="1261534"/>
            <a:ext cx="7766936" cy="1546039"/>
          </a:xfrm>
        </p:spPr>
        <p:txBody>
          <a:bodyPr/>
          <a:lstStyle/>
          <a:p>
            <a:r>
              <a:rPr lang="en-US" dirty="0"/>
              <a:t>Training Opportunities!</a:t>
            </a:r>
          </a:p>
        </p:txBody>
      </p:sp>
      <p:sp>
        <p:nvSpPr>
          <p:cNvPr id="3" name="Subtitle 2">
            <a:extLst>
              <a:ext uri="{FF2B5EF4-FFF2-40B4-BE49-F238E27FC236}">
                <a16:creationId xmlns:a16="http://schemas.microsoft.com/office/drawing/2014/main" id="{926FAF82-6A52-DD7A-66FB-3A3ADEB48356}"/>
              </a:ext>
            </a:extLst>
          </p:cNvPr>
          <p:cNvSpPr>
            <a:spLocks noGrp="1"/>
          </p:cNvSpPr>
          <p:nvPr>
            <p:ph type="subTitle" idx="1"/>
          </p:nvPr>
        </p:nvSpPr>
        <p:spPr/>
        <p:txBody>
          <a:bodyPr/>
          <a:lstStyle/>
          <a:p>
            <a:pPr algn="ctr"/>
            <a:r>
              <a:rPr lang="en-US" sz="2800" dirty="0">
                <a:ea typeface="+mn-lt"/>
                <a:cs typeface="+mn-lt"/>
              </a:rPr>
              <a:t>Sherrie Donnelly, </a:t>
            </a:r>
            <a:r>
              <a:rPr lang="en-US" sz="2800" i="1" dirty="0">
                <a:ea typeface="+mn-lt"/>
                <a:cs typeface="+mn-lt"/>
              </a:rPr>
              <a:t>Treatment &amp; Recovery Specialist</a:t>
            </a:r>
            <a:endParaRPr lang="en-US" dirty="0"/>
          </a:p>
        </p:txBody>
      </p:sp>
      <p:pic>
        <p:nvPicPr>
          <p:cNvPr id="5" name="Picture 4" descr="Logo&#10;&#10;Description automatically generated">
            <a:extLst>
              <a:ext uri="{FF2B5EF4-FFF2-40B4-BE49-F238E27FC236}">
                <a16:creationId xmlns:a16="http://schemas.microsoft.com/office/drawing/2014/main" id="{81F78469-A408-7D31-5546-018415557F7D}"/>
              </a:ext>
            </a:extLst>
          </p:cNvPr>
          <p:cNvPicPr>
            <a:picLocks noChangeAspect="1"/>
          </p:cNvPicPr>
          <p:nvPr/>
        </p:nvPicPr>
        <p:blipFill>
          <a:blip r:embed="rId2"/>
          <a:stretch>
            <a:fillRect/>
          </a:stretch>
        </p:blipFill>
        <p:spPr>
          <a:xfrm>
            <a:off x="739515" y="6225813"/>
            <a:ext cx="1519003" cy="477392"/>
          </a:xfrm>
          <a:prstGeom prst="rect">
            <a:avLst/>
          </a:prstGeom>
        </p:spPr>
      </p:pic>
      <p:sp>
        <p:nvSpPr>
          <p:cNvPr id="4" name="TextBox 3">
            <a:extLst>
              <a:ext uri="{FF2B5EF4-FFF2-40B4-BE49-F238E27FC236}">
                <a16:creationId xmlns:a16="http://schemas.microsoft.com/office/drawing/2014/main" id="{646FED6D-068A-EEB0-872D-552C50C77127}"/>
              </a:ext>
            </a:extLst>
          </p:cNvPr>
          <p:cNvSpPr txBox="1"/>
          <p:nvPr/>
        </p:nvSpPr>
        <p:spPr>
          <a:xfrm>
            <a:off x="6645498" y="6339722"/>
            <a:ext cx="233536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dirty="0">
                <a:solidFill>
                  <a:srgbClr val="919E39"/>
                </a:solidFill>
                <a:latin typeface="Garamond"/>
              </a:rPr>
              <a:t>www.midstatehealthnetwork.org</a:t>
            </a:r>
            <a:endParaRPr lang="en-US" sz="1200" dirty="0"/>
          </a:p>
        </p:txBody>
      </p:sp>
    </p:spTree>
    <p:extLst>
      <p:ext uri="{BB962C8B-B14F-4D97-AF65-F5344CB8AC3E}">
        <p14:creationId xmlns:p14="http://schemas.microsoft.com/office/powerpoint/2010/main" val="109349362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0E4088-4D79-7F68-ECF4-566BE0C99076}"/>
              </a:ext>
            </a:extLst>
          </p:cNvPr>
          <p:cNvSpPr>
            <a:spLocks noGrp="1"/>
          </p:cNvSpPr>
          <p:nvPr>
            <p:ph type="title"/>
          </p:nvPr>
        </p:nvSpPr>
        <p:spPr/>
        <p:txBody>
          <a:bodyPr/>
          <a:lstStyle/>
          <a:p>
            <a:pPr algn="ctr"/>
            <a:r>
              <a:rPr lang="en-US" dirty="0"/>
              <a:t>Upcoming Training Opportunities</a:t>
            </a:r>
            <a:br>
              <a:rPr lang="en-US" dirty="0"/>
            </a:br>
            <a:endParaRPr lang="en-US"/>
          </a:p>
        </p:txBody>
      </p:sp>
      <p:sp>
        <p:nvSpPr>
          <p:cNvPr id="3" name="Content Placeholder 2">
            <a:extLst>
              <a:ext uri="{FF2B5EF4-FFF2-40B4-BE49-F238E27FC236}">
                <a16:creationId xmlns:a16="http://schemas.microsoft.com/office/drawing/2014/main" id="{BF16C6FB-BF73-C738-63AA-C167E2A9EE1C}"/>
              </a:ext>
            </a:extLst>
          </p:cNvPr>
          <p:cNvSpPr>
            <a:spLocks noGrp="1"/>
          </p:cNvSpPr>
          <p:nvPr>
            <p:ph idx="1"/>
          </p:nvPr>
        </p:nvSpPr>
        <p:spPr>
          <a:xfrm>
            <a:off x="677334" y="1714541"/>
            <a:ext cx="8596668" cy="4362676"/>
          </a:xfrm>
        </p:spPr>
        <p:txBody>
          <a:bodyPr vert="horz" lIns="91440" tIns="45720" rIns="91440" bIns="45720" rtlCol="0" anchor="t">
            <a:normAutofit fontScale="92500" lnSpcReduction="20000"/>
          </a:bodyPr>
          <a:lstStyle/>
          <a:p>
            <a:r>
              <a:rPr lang="en-US" dirty="0">
                <a:ea typeface="+mn-lt"/>
                <a:cs typeface="+mn-lt"/>
              </a:rPr>
              <a:t>Loss, Grief and Substance Use (virtual, 2 half days)</a:t>
            </a:r>
          </a:p>
          <a:p>
            <a:pPr lvl="1"/>
            <a:r>
              <a:rPr lang="en-US" dirty="0">
                <a:ea typeface="+mn-lt"/>
                <a:cs typeface="+mn-lt"/>
              </a:rPr>
              <a:t>April 4-5, all providers</a:t>
            </a:r>
            <a:endParaRPr lang="en-US" dirty="0"/>
          </a:p>
          <a:p>
            <a:pPr lvl="1"/>
            <a:endParaRPr lang="en-US" dirty="0"/>
          </a:p>
          <a:p>
            <a:r>
              <a:rPr lang="en-US" dirty="0"/>
              <a:t>Trauma-Focused Yoga (in-person, in-region)</a:t>
            </a:r>
          </a:p>
          <a:p>
            <a:pPr lvl="1"/>
            <a:r>
              <a:rPr lang="en-US" dirty="0"/>
              <a:t>May 9-10, Doubletree, Bay City</a:t>
            </a:r>
          </a:p>
          <a:p>
            <a:pPr lvl="1"/>
            <a:r>
              <a:rPr lang="en-US" dirty="0"/>
              <a:t>May 17-18, Comfort Inn, Okemos</a:t>
            </a:r>
          </a:p>
          <a:p>
            <a:pPr lvl="1"/>
            <a:r>
              <a:rPr lang="en-US" dirty="0"/>
              <a:t>$100 registration fee per person</a:t>
            </a:r>
          </a:p>
          <a:p>
            <a:pPr lvl="1"/>
            <a:endParaRPr lang="en-US" dirty="0"/>
          </a:p>
          <a:p>
            <a:r>
              <a:rPr lang="en-US" dirty="0">
                <a:ea typeface="+mn-lt"/>
                <a:cs typeface="+mn-lt"/>
              </a:rPr>
              <a:t>Solution-Focused Brief Therapy (virtual, 2 full days)</a:t>
            </a:r>
          </a:p>
          <a:p>
            <a:pPr lvl="1"/>
            <a:r>
              <a:rPr lang="en-US" dirty="0">
                <a:ea typeface="+mn-lt"/>
                <a:cs typeface="+mn-lt"/>
              </a:rPr>
              <a:t>June 1-2, in-region</a:t>
            </a:r>
            <a:endParaRPr lang="en-US" dirty="0"/>
          </a:p>
          <a:p>
            <a:pPr lvl="1"/>
            <a:endParaRPr lang="en-US" dirty="0"/>
          </a:p>
          <a:p>
            <a:r>
              <a:rPr lang="en-US" dirty="0"/>
              <a:t>Essentials of CBT (virtual, 2 full days)</a:t>
            </a:r>
          </a:p>
          <a:p>
            <a:pPr lvl="1"/>
            <a:r>
              <a:rPr lang="en-US" dirty="0"/>
              <a:t>August 28-29, in-region</a:t>
            </a:r>
          </a:p>
          <a:p>
            <a:pPr marL="457200" lvl="1" indent="0">
              <a:buNone/>
            </a:pPr>
            <a:endParaRPr lang="en-US" dirty="0"/>
          </a:p>
          <a:p>
            <a:pPr marL="0" indent="0">
              <a:buNone/>
            </a:pPr>
            <a:endParaRPr lang="en-US" dirty="0"/>
          </a:p>
          <a:p>
            <a:pPr marL="457200" lvl="1" indent="0">
              <a:buNone/>
            </a:pPr>
            <a:endParaRPr lang="en-US" dirty="0"/>
          </a:p>
          <a:p>
            <a:endParaRPr lang="en-US" dirty="0"/>
          </a:p>
        </p:txBody>
      </p:sp>
      <p:pic>
        <p:nvPicPr>
          <p:cNvPr id="5" name="Picture 4" descr="Logo&#10;&#10;Description automatically generated">
            <a:extLst>
              <a:ext uri="{FF2B5EF4-FFF2-40B4-BE49-F238E27FC236}">
                <a16:creationId xmlns:a16="http://schemas.microsoft.com/office/drawing/2014/main" id="{21F42A93-0311-51A8-819E-20204836C4C4}"/>
              </a:ext>
            </a:extLst>
          </p:cNvPr>
          <p:cNvPicPr>
            <a:picLocks noChangeAspect="1"/>
          </p:cNvPicPr>
          <p:nvPr/>
        </p:nvPicPr>
        <p:blipFill>
          <a:blip r:embed="rId2"/>
          <a:stretch>
            <a:fillRect/>
          </a:stretch>
        </p:blipFill>
        <p:spPr>
          <a:xfrm>
            <a:off x="739515" y="6225813"/>
            <a:ext cx="1519003" cy="477392"/>
          </a:xfrm>
          <a:prstGeom prst="rect">
            <a:avLst/>
          </a:prstGeom>
        </p:spPr>
      </p:pic>
      <p:sp>
        <p:nvSpPr>
          <p:cNvPr id="4" name="TextBox 3">
            <a:extLst>
              <a:ext uri="{FF2B5EF4-FFF2-40B4-BE49-F238E27FC236}">
                <a16:creationId xmlns:a16="http://schemas.microsoft.com/office/drawing/2014/main" id="{A99FEFA9-97FF-DA0C-2652-EB181214BEFD}"/>
              </a:ext>
            </a:extLst>
          </p:cNvPr>
          <p:cNvSpPr txBox="1"/>
          <p:nvPr/>
        </p:nvSpPr>
        <p:spPr>
          <a:xfrm>
            <a:off x="6559639" y="6307526"/>
            <a:ext cx="241049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dirty="0">
                <a:solidFill>
                  <a:srgbClr val="919E39"/>
                </a:solidFill>
                <a:latin typeface="Garamond"/>
              </a:rPr>
              <a:t>www.midstatehealthnetwork.org</a:t>
            </a:r>
            <a:endParaRPr lang="en-US" sz="1200" dirty="0"/>
          </a:p>
        </p:txBody>
      </p:sp>
    </p:spTree>
    <p:extLst>
      <p:ext uri="{BB962C8B-B14F-4D97-AF65-F5344CB8AC3E}">
        <p14:creationId xmlns:p14="http://schemas.microsoft.com/office/powerpoint/2010/main" val="332022567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AA5B2-88E9-6EA2-FA24-F3A2E138E7C6}"/>
              </a:ext>
            </a:extLst>
          </p:cNvPr>
          <p:cNvSpPr>
            <a:spLocks noGrp="1"/>
          </p:cNvSpPr>
          <p:nvPr>
            <p:ph type="title"/>
          </p:nvPr>
        </p:nvSpPr>
        <p:spPr>
          <a:xfrm>
            <a:off x="782718" y="829520"/>
            <a:ext cx="8596668" cy="2595460"/>
          </a:xfrm>
        </p:spPr>
        <p:txBody>
          <a:bodyPr>
            <a:normAutofit/>
          </a:bodyPr>
          <a:lstStyle/>
          <a:p>
            <a:pPr algn="ctr"/>
            <a:r>
              <a:rPr lang="en-US" sz="4800" dirty="0">
                <a:solidFill>
                  <a:srgbClr val="919E39"/>
                </a:solidFill>
              </a:rPr>
              <a:t>Questions?</a:t>
            </a:r>
            <a:endParaRPr lang="en-US" sz="4800" dirty="0"/>
          </a:p>
        </p:txBody>
      </p:sp>
      <p:grpSp>
        <p:nvGrpSpPr>
          <p:cNvPr id="9" name="Group 8">
            <a:extLst>
              <a:ext uri="{FF2B5EF4-FFF2-40B4-BE49-F238E27FC236}">
                <a16:creationId xmlns:a16="http://schemas.microsoft.com/office/drawing/2014/main" id="{B3281A40-01EB-9C88-5E8A-957F4F5FFB95}"/>
              </a:ext>
            </a:extLst>
          </p:cNvPr>
          <p:cNvGrpSpPr/>
          <p:nvPr/>
        </p:nvGrpSpPr>
        <p:grpSpPr>
          <a:xfrm>
            <a:off x="739515" y="6225813"/>
            <a:ext cx="8307986" cy="547861"/>
            <a:chOff x="739515" y="6225813"/>
            <a:chExt cx="8307986" cy="547861"/>
          </a:xfrm>
        </p:grpSpPr>
        <p:pic>
          <p:nvPicPr>
            <p:cNvPr id="7" name="Picture 6" descr="Logo&#10;&#10;Description automatically generated">
              <a:extLst>
                <a:ext uri="{FF2B5EF4-FFF2-40B4-BE49-F238E27FC236}">
                  <a16:creationId xmlns:a16="http://schemas.microsoft.com/office/drawing/2014/main" id="{2287399F-354D-4403-5B9E-BA8AD0A33D54}"/>
                </a:ext>
              </a:extLst>
            </p:cNvPr>
            <p:cNvPicPr>
              <a:picLocks noChangeAspect="1"/>
            </p:cNvPicPr>
            <p:nvPr/>
          </p:nvPicPr>
          <p:blipFill>
            <a:blip r:embed="rId2"/>
            <a:stretch>
              <a:fillRect/>
            </a:stretch>
          </p:blipFill>
          <p:spPr>
            <a:xfrm>
              <a:off x="739515" y="6225813"/>
              <a:ext cx="1519003" cy="477392"/>
            </a:xfrm>
            <a:prstGeom prst="rect">
              <a:avLst/>
            </a:prstGeom>
          </p:spPr>
        </p:pic>
        <p:sp>
          <p:nvSpPr>
            <p:cNvPr id="8" name="TextBox 7">
              <a:extLst>
                <a:ext uri="{FF2B5EF4-FFF2-40B4-BE49-F238E27FC236}">
                  <a16:creationId xmlns:a16="http://schemas.microsoft.com/office/drawing/2014/main" id="{89C2032F-ECA4-C0E0-554A-89979FDA137F}"/>
                </a:ext>
              </a:extLst>
            </p:cNvPr>
            <p:cNvSpPr txBox="1"/>
            <p:nvPr/>
          </p:nvSpPr>
          <p:spPr>
            <a:xfrm>
              <a:off x="6249650" y="6496675"/>
              <a:ext cx="279785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200" b="1" dirty="0">
                  <a:solidFill>
                    <a:srgbClr val="919E39"/>
                  </a:solidFill>
                  <a:latin typeface="Garamond"/>
                </a:rPr>
                <a:t>www.midstatehealthnetwork.org</a:t>
              </a:r>
              <a:endParaRPr lang="en-US" b="1">
                <a:latin typeface="Garamond"/>
              </a:endParaRPr>
            </a:p>
          </p:txBody>
        </p:sp>
      </p:grpSp>
    </p:spTree>
    <p:extLst>
      <p:ext uri="{BB962C8B-B14F-4D97-AF65-F5344CB8AC3E}">
        <p14:creationId xmlns:p14="http://schemas.microsoft.com/office/powerpoint/2010/main" val="68371540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4D8B7-EF41-A965-3C1C-929E79AADAFB}"/>
              </a:ext>
            </a:extLst>
          </p:cNvPr>
          <p:cNvSpPr>
            <a:spLocks noGrp="1"/>
          </p:cNvSpPr>
          <p:nvPr>
            <p:ph type="title"/>
          </p:nvPr>
        </p:nvSpPr>
        <p:spPr/>
        <p:txBody>
          <a:bodyPr/>
          <a:lstStyle/>
          <a:p>
            <a:pPr algn="ctr"/>
            <a:r>
              <a:rPr lang="en-US" dirty="0">
                <a:solidFill>
                  <a:srgbClr val="919E39"/>
                </a:solidFill>
              </a:rPr>
              <a:t>Upcoming SUD Provider Meetings</a:t>
            </a:r>
            <a:endParaRPr lang="en-US"/>
          </a:p>
        </p:txBody>
      </p:sp>
      <p:sp>
        <p:nvSpPr>
          <p:cNvPr id="3" name="Content Placeholder 2">
            <a:extLst>
              <a:ext uri="{FF2B5EF4-FFF2-40B4-BE49-F238E27FC236}">
                <a16:creationId xmlns:a16="http://schemas.microsoft.com/office/drawing/2014/main" id="{FD89CF5D-8E92-C216-AD42-C67091095366}"/>
              </a:ext>
            </a:extLst>
          </p:cNvPr>
          <p:cNvSpPr>
            <a:spLocks noGrp="1"/>
          </p:cNvSpPr>
          <p:nvPr>
            <p:ph idx="1"/>
          </p:nvPr>
        </p:nvSpPr>
        <p:spPr>
          <a:xfrm>
            <a:off x="677334" y="1565858"/>
            <a:ext cx="8596668" cy="4604293"/>
          </a:xfrm>
        </p:spPr>
        <p:txBody>
          <a:bodyPr vert="horz" lIns="91440" tIns="45720" rIns="91440" bIns="45720" rtlCol="0" anchor="t">
            <a:normAutofit fontScale="92500" lnSpcReduction="20000"/>
          </a:bodyPr>
          <a:lstStyle/>
          <a:p>
            <a:r>
              <a:rPr lang="en-US" dirty="0">
                <a:solidFill>
                  <a:srgbClr val="FFFFFF"/>
                </a:solidFill>
              </a:rPr>
              <a:t>June 15, 2023</a:t>
            </a:r>
            <a:endParaRPr lang="en-US">
              <a:solidFill>
                <a:srgbClr val="FFFFFF"/>
              </a:solidFill>
            </a:endParaRPr>
          </a:p>
          <a:p>
            <a:pPr marL="0" indent="0">
              <a:buNone/>
            </a:pPr>
            <a:endParaRPr lang="en-US" dirty="0">
              <a:solidFill>
                <a:srgbClr val="FFFFFF"/>
              </a:solidFill>
            </a:endParaRPr>
          </a:p>
          <a:p>
            <a:r>
              <a:rPr lang="en-US" dirty="0">
                <a:solidFill>
                  <a:srgbClr val="FFFFFF"/>
                </a:solidFill>
              </a:rPr>
              <a:t>September 21, 2023 </a:t>
            </a:r>
            <a:endParaRPr lang="en-US">
              <a:solidFill>
                <a:srgbClr val="FFFFFF"/>
              </a:solidFill>
            </a:endParaRPr>
          </a:p>
          <a:p>
            <a:pPr lvl="1"/>
            <a:r>
              <a:rPr lang="en-US" sz="1800" i="1" dirty="0">
                <a:solidFill>
                  <a:srgbClr val="FFFFFF"/>
                </a:solidFill>
              </a:rPr>
              <a:t>Note: date may be adjusted based on dates of MDHHS SUD &amp; Co-Occurring Conference in 2023</a:t>
            </a:r>
            <a:endParaRPr lang="en-US" sz="1800" dirty="0"/>
          </a:p>
          <a:p>
            <a:pPr marL="0" indent="0">
              <a:buNone/>
            </a:pPr>
            <a:endParaRPr lang="en-US" i="1" dirty="0">
              <a:solidFill>
                <a:srgbClr val="FFFFFF"/>
              </a:solidFill>
            </a:endParaRPr>
          </a:p>
          <a:p>
            <a:r>
              <a:rPr lang="en-US" dirty="0">
                <a:solidFill>
                  <a:srgbClr val="FFFFFF"/>
                </a:solidFill>
              </a:rPr>
              <a:t>December 14, 2023</a:t>
            </a:r>
            <a:endParaRPr lang="en-US">
              <a:solidFill>
                <a:srgbClr val="FFFFFF"/>
              </a:solidFill>
            </a:endParaRPr>
          </a:p>
          <a:p>
            <a:endParaRPr lang="en-US" dirty="0">
              <a:solidFill>
                <a:srgbClr val="FFFFFF"/>
              </a:solidFill>
            </a:endParaRPr>
          </a:p>
          <a:p>
            <a:r>
              <a:rPr lang="en-US" dirty="0">
                <a:solidFill>
                  <a:srgbClr val="FFFFFF"/>
                </a:solidFill>
              </a:rPr>
              <a:t>NOTE: All meetings will be held via Zoom from 12-2pm</a:t>
            </a:r>
            <a:endParaRPr lang="en-US">
              <a:solidFill>
                <a:srgbClr val="FFFFFF"/>
              </a:solidFill>
            </a:endParaRPr>
          </a:p>
          <a:p>
            <a:pPr marL="0" indent="0">
              <a:buNone/>
            </a:pPr>
            <a:endParaRPr lang="en-US" dirty="0">
              <a:solidFill>
                <a:srgbClr val="FFFFFF"/>
              </a:solidFill>
            </a:endParaRPr>
          </a:p>
          <a:p>
            <a:r>
              <a:rPr lang="en-US" dirty="0">
                <a:solidFill>
                  <a:srgbClr val="FFFFFF"/>
                </a:solidFill>
              </a:rPr>
              <a:t>Agendas and old meeting notes can be found on our website here: </a:t>
            </a:r>
            <a:r>
              <a:rPr lang="en-US" dirty="0">
                <a:ea typeface="+mn-lt"/>
                <a:cs typeface="+mn-lt"/>
                <a:hlinkClick r:id="rId2"/>
              </a:rPr>
              <a:t>https://tinyurl.com/mshnsudmtgs</a:t>
            </a:r>
            <a:endParaRPr lang="en-US">
              <a:solidFill>
                <a:srgbClr val="FFFFFF"/>
              </a:solidFill>
            </a:endParaRPr>
          </a:p>
          <a:p>
            <a:pPr marL="0" indent="0">
              <a:buNone/>
            </a:pPr>
            <a:endParaRPr lang="en-US">
              <a:ea typeface="+mn-lt"/>
              <a:cs typeface="+mn-lt"/>
            </a:endParaRPr>
          </a:p>
          <a:p>
            <a:r>
              <a:rPr lang="en-US" dirty="0">
                <a:solidFill>
                  <a:srgbClr val="FFFFFF"/>
                </a:solidFill>
              </a:rPr>
              <a:t>Sign up for the Constant Contact weekly SUD Provider Newsletter here: </a:t>
            </a:r>
            <a:r>
              <a:rPr lang="en-US" dirty="0">
                <a:ea typeface="+mn-lt"/>
                <a:cs typeface="+mn-lt"/>
                <a:hlinkClick r:id="rId3"/>
              </a:rPr>
              <a:t>https://tinyurl.com/mshnnews</a:t>
            </a:r>
            <a:r>
              <a:rPr lang="en-US" dirty="0">
                <a:ea typeface="+mn-lt"/>
                <a:cs typeface="+mn-lt"/>
              </a:rPr>
              <a:t> </a:t>
            </a:r>
            <a:endParaRPr lang="en-US" dirty="0">
              <a:solidFill>
                <a:srgbClr val="FFFFFF"/>
              </a:solidFill>
            </a:endParaRPr>
          </a:p>
          <a:p>
            <a:endParaRPr lang="en-US" dirty="0">
              <a:solidFill>
                <a:srgbClr val="FFFFFF"/>
              </a:solidFill>
            </a:endParaRPr>
          </a:p>
        </p:txBody>
      </p:sp>
      <p:grpSp>
        <p:nvGrpSpPr>
          <p:cNvPr id="7" name="Group 6">
            <a:extLst>
              <a:ext uri="{FF2B5EF4-FFF2-40B4-BE49-F238E27FC236}">
                <a16:creationId xmlns:a16="http://schemas.microsoft.com/office/drawing/2014/main" id="{EE022173-F811-848A-95D2-5589A898083E}"/>
              </a:ext>
            </a:extLst>
          </p:cNvPr>
          <p:cNvGrpSpPr/>
          <p:nvPr/>
        </p:nvGrpSpPr>
        <p:grpSpPr>
          <a:xfrm>
            <a:off x="739515" y="6225813"/>
            <a:ext cx="8307986" cy="547861"/>
            <a:chOff x="739515" y="6225813"/>
            <a:chExt cx="8307986" cy="547861"/>
          </a:xfrm>
        </p:grpSpPr>
        <p:pic>
          <p:nvPicPr>
            <p:cNvPr id="5" name="Picture 4" descr="Logo&#10;&#10;Description automatically generated">
              <a:extLst>
                <a:ext uri="{FF2B5EF4-FFF2-40B4-BE49-F238E27FC236}">
                  <a16:creationId xmlns:a16="http://schemas.microsoft.com/office/drawing/2014/main" id="{F62A41D7-B3B3-405A-F06B-FB7B9B736B57}"/>
                </a:ext>
              </a:extLst>
            </p:cNvPr>
            <p:cNvPicPr>
              <a:picLocks noChangeAspect="1"/>
            </p:cNvPicPr>
            <p:nvPr/>
          </p:nvPicPr>
          <p:blipFill>
            <a:blip r:embed="rId4"/>
            <a:stretch>
              <a:fillRect/>
            </a:stretch>
          </p:blipFill>
          <p:spPr>
            <a:xfrm>
              <a:off x="739515" y="6225813"/>
              <a:ext cx="1519003" cy="477392"/>
            </a:xfrm>
            <a:prstGeom prst="rect">
              <a:avLst/>
            </a:prstGeom>
          </p:spPr>
        </p:pic>
        <p:sp>
          <p:nvSpPr>
            <p:cNvPr id="6" name="TextBox 5">
              <a:extLst>
                <a:ext uri="{FF2B5EF4-FFF2-40B4-BE49-F238E27FC236}">
                  <a16:creationId xmlns:a16="http://schemas.microsoft.com/office/drawing/2014/main" id="{F8F290E2-6B55-13FE-CB6C-88EF03768F2E}"/>
                </a:ext>
              </a:extLst>
            </p:cNvPr>
            <p:cNvSpPr txBox="1"/>
            <p:nvPr/>
          </p:nvSpPr>
          <p:spPr>
            <a:xfrm>
              <a:off x="6249650" y="6496675"/>
              <a:ext cx="279785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200" b="1" dirty="0">
                  <a:solidFill>
                    <a:srgbClr val="919E39"/>
                  </a:solidFill>
                  <a:latin typeface="Garamond"/>
                </a:rPr>
                <a:t>www.midstatehealthnetwork.org</a:t>
              </a:r>
              <a:endParaRPr lang="en-US" b="1">
                <a:latin typeface="Garamond"/>
              </a:endParaRPr>
            </a:p>
          </p:txBody>
        </p:sp>
      </p:grpSp>
    </p:spTree>
    <p:extLst>
      <p:ext uri="{BB962C8B-B14F-4D97-AF65-F5344CB8AC3E}">
        <p14:creationId xmlns:p14="http://schemas.microsoft.com/office/powerpoint/2010/main" val="40898908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AA5B2-88E9-6EA2-FA24-F3A2E138E7C6}"/>
              </a:ext>
            </a:extLst>
          </p:cNvPr>
          <p:cNvSpPr>
            <a:spLocks noGrp="1"/>
          </p:cNvSpPr>
          <p:nvPr>
            <p:ph type="title"/>
          </p:nvPr>
        </p:nvSpPr>
        <p:spPr>
          <a:xfrm>
            <a:off x="677335" y="646114"/>
            <a:ext cx="8596668" cy="2696663"/>
          </a:xfrm>
        </p:spPr>
        <p:txBody>
          <a:bodyPr/>
          <a:lstStyle/>
          <a:p>
            <a:pPr algn="ctr"/>
            <a:r>
              <a:rPr lang="en-US" dirty="0">
                <a:solidFill>
                  <a:srgbClr val="919E39"/>
                </a:solidFill>
              </a:rPr>
              <a:t>Public Health Emergency (PHE) Ending &amp; Related Policy Updates</a:t>
            </a:r>
            <a:endParaRPr lang="en-US" dirty="0"/>
          </a:p>
        </p:txBody>
      </p:sp>
      <p:sp>
        <p:nvSpPr>
          <p:cNvPr id="3" name="Text Placeholder 2">
            <a:extLst>
              <a:ext uri="{FF2B5EF4-FFF2-40B4-BE49-F238E27FC236}">
                <a16:creationId xmlns:a16="http://schemas.microsoft.com/office/drawing/2014/main" id="{24AC0360-3D72-6ADC-CB06-C73C1BA21039}"/>
              </a:ext>
            </a:extLst>
          </p:cNvPr>
          <p:cNvSpPr>
            <a:spLocks noGrp="1"/>
          </p:cNvSpPr>
          <p:nvPr>
            <p:ph type="body" idx="1"/>
          </p:nvPr>
        </p:nvSpPr>
        <p:spPr/>
        <p:txBody>
          <a:bodyPr/>
          <a:lstStyle/>
          <a:p>
            <a:pPr algn="ctr"/>
            <a:r>
              <a:rPr lang="en-US" sz="2800" dirty="0"/>
              <a:t>Amanda Ittner, </a:t>
            </a:r>
            <a:r>
              <a:rPr lang="en-US" sz="2800" i="1" dirty="0"/>
              <a:t>Deputy Director</a:t>
            </a:r>
            <a:endParaRPr lang="en-US" sz="2800" dirty="0"/>
          </a:p>
        </p:txBody>
      </p:sp>
      <p:grpSp>
        <p:nvGrpSpPr>
          <p:cNvPr id="9" name="Group 8">
            <a:extLst>
              <a:ext uri="{FF2B5EF4-FFF2-40B4-BE49-F238E27FC236}">
                <a16:creationId xmlns:a16="http://schemas.microsoft.com/office/drawing/2014/main" id="{B3281A40-01EB-9C88-5E8A-957F4F5FFB95}"/>
              </a:ext>
            </a:extLst>
          </p:cNvPr>
          <p:cNvGrpSpPr/>
          <p:nvPr/>
        </p:nvGrpSpPr>
        <p:grpSpPr>
          <a:xfrm>
            <a:off x="749411" y="6166436"/>
            <a:ext cx="8307986" cy="547861"/>
            <a:chOff x="739515" y="6225813"/>
            <a:chExt cx="8307986" cy="547861"/>
          </a:xfrm>
        </p:grpSpPr>
        <p:pic>
          <p:nvPicPr>
            <p:cNvPr id="7" name="Picture 6" descr="Logo&#10;&#10;Description automatically generated">
              <a:extLst>
                <a:ext uri="{FF2B5EF4-FFF2-40B4-BE49-F238E27FC236}">
                  <a16:creationId xmlns:a16="http://schemas.microsoft.com/office/drawing/2014/main" id="{2287399F-354D-4403-5B9E-BA8AD0A33D54}"/>
                </a:ext>
              </a:extLst>
            </p:cNvPr>
            <p:cNvPicPr>
              <a:picLocks noChangeAspect="1"/>
            </p:cNvPicPr>
            <p:nvPr/>
          </p:nvPicPr>
          <p:blipFill>
            <a:blip r:embed="rId2"/>
            <a:stretch>
              <a:fillRect/>
            </a:stretch>
          </p:blipFill>
          <p:spPr>
            <a:xfrm>
              <a:off x="739515" y="6225813"/>
              <a:ext cx="1519003" cy="477392"/>
            </a:xfrm>
            <a:prstGeom prst="rect">
              <a:avLst/>
            </a:prstGeom>
          </p:spPr>
        </p:pic>
        <p:sp>
          <p:nvSpPr>
            <p:cNvPr id="8" name="TextBox 7">
              <a:extLst>
                <a:ext uri="{FF2B5EF4-FFF2-40B4-BE49-F238E27FC236}">
                  <a16:creationId xmlns:a16="http://schemas.microsoft.com/office/drawing/2014/main" id="{89C2032F-ECA4-C0E0-554A-89979FDA137F}"/>
                </a:ext>
              </a:extLst>
            </p:cNvPr>
            <p:cNvSpPr txBox="1"/>
            <p:nvPr/>
          </p:nvSpPr>
          <p:spPr>
            <a:xfrm>
              <a:off x="6249650" y="6496675"/>
              <a:ext cx="279785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200" b="1" dirty="0">
                  <a:solidFill>
                    <a:srgbClr val="919E39"/>
                  </a:solidFill>
                  <a:latin typeface="Garamond"/>
                </a:rPr>
                <a:t>www.midstatehealthnetwork.org</a:t>
              </a:r>
              <a:endParaRPr lang="en-US" b="1">
                <a:latin typeface="Garamond"/>
              </a:endParaRPr>
            </a:p>
          </p:txBody>
        </p:sp>
      </p:grpSp>
    </p:spTree>
    <p:extLst>
      <p:ext uri="{BB962C8B-B14F-4D97-AF65-F5344CB8AC3E}">
        <p14:creationId xmlns:p14="http://schemas.microsoft.com/office/powerpoint/2010/main" val="35049611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AA5B2-88E9-6EA2-FA24-F3A2E138E7C6}"/>
              </a:ext>
            </a:extLst>
          </p:cNvPr>
          <p:cNvSpPr>
            <a:spLocks noGrp="1"/>
          </p:cNvSpPr>
          <p:nvPr>
            <p:ph type="title"/>
          </p:nvPr>
        </p:nvSpPr>
        <p:spPr>
          <a:xfrm>
            <a:off x="108927" y="177701"/>
            <a:ext cx="8596668" cy="1155589"/>
          </a:xfrm>
        </p:spPr>
        <p:txBody>
          <a:bodyPr>
            <a:normAutofit/>
          </a:bodyPr>
          <a:lstStyle/>
          <a:p>
            <a:pPr algn="ctr"/>
            <a:r>
              <a:rPr lang="en-US" dirty="0">
                <a:solidFill>
                  <a:srgbClr val="919E39"/>
                </a:solidFill>
              </a:rPr>
              <a:t>Public Health Emergency (PHE) Ending</a:t>
            </a:r>
            <a:endParaRPr lang="en-US" dirty="0"/>
          </a:p>
        </p:txBody>
      </p:sp>
      <p:sp>
        <p:nvSpPr>
          <p:cNvPr id="5" name="Text Placeholder 4">
            <a:extLst>
              <a:ext uri="{FF2B5EF4-FFF2-40B4-BE49-F238E27FC236}">
                <a16:creationId xmlns:a16="http://schemas.microsoft.com/office/drawing/2014/main" id="{8BD9D34E-8756-9F9C-F657-71C25D6FBEF0}"/>
              </a:ext>
            </a:extLst>
          </p:cNvPr>
          <p:cNvSpPr>
            <a:spLocks noGrp="1"/>
          </p:cNvSpPr>
          <p:nvPr>
            <p:ph type="body" idx="1"/>
          </p:nvPr>
        </p:nvSpPr>
        <p:spPr>
          <a:xfrm>
            <a:off x="526966" y="948194"/>
            <a:ext cx="8444401" cy="870665"/>
          </a:xfrm>
        </p:spPr>
        <p:txBody>
          <a:bodyPr/>
          <a:lstStyle/>
          <a:p>
            <a:r>
              <a:rPr lang="en-US" sz="1800" dirty="0">
                <a:solidFill>
                  <a:schemeClr val="tx1"/>
                </a:solidFill>
                <a:effectLst/>
                <a:latin typeface="Trebuchet MS" panose="020B0603020202020204" pitchFamily="34" charset="0"/>
                <a:ea typeface="Calibri" panose="020F0502020204030204" pitchFamily="34" charset="0"/>
                <a:cs typeface="Calibri" panose="020F0502020204030204" pitchFamily="34" charset="0"/>
              </a:rPr>
              <a:t>The Biden Administration has indicated its intent to end the COVID-19 Public Health Emergency on </a:t>
            </a:r>
            <a:r>
              <a:rPr lang="en-US" sz="1800" dirty="0">
                <a:solidFill>
                  <a:srgbClr val="C00000"/>
                </a:solidFill>
                <a:effectLst/>
                <a:latin typeface="Trebuchet MS" panose="020B0603020202020204" pitchFamily="34" charset="0"/>
                <a:ea typeface="Calibri" panose="020F0502020204030204" pitchFamily="34" charset="0"/>
                <a:cs typeface="Calibri" panose="020F0502020204030204" pitchFamily="34" charset="0"/>
              </a:rPr>
              <a:t>May 11, 2023</a:t>
            </a:r>
            <a:endParaRPr lang="en-US" dirty="0">
              <a:solidFill>
                <a:srgbClr val="C00000"/>
              </a:solidFill>
            </a:endParaRPr>
          </a:p>
        </p:txBody>
      </p:sp>
      <p:sp>
        <p:nvSpPr>
          <p:cNvPr id="3" name="Text Placeholder 2">
            <a:extLst>
              <a:ext uri="{FF2B5EF4-FFF2-40B4-BE49-F238E27FC236}">
                <a16:creationId xmlns:a16="http://schemas.microsoft.com/office/drawing/2014/main" id="{24AC0360-3D72-6ADC-CB06-C73C1BA21039}"/>
              </a:ext>
            </a:extLst>
          </p:cNvPr>
          <p:cNvSpPr>
            <a:spLocks noGrp="1"/>
          </p:cNvSpPr>
          <p:nvPr>
            <p:ph sz="half" idx="2"/>
          </p:nvPr>
        </p:nvSpPr>
        <p:spPr>
          <a:xfrm>
            <a:off x="1256306" y="2103783"/>
            <a:ext cx="6734871" cy="1217335"/>
          </a:xfrm>
          <a:ln>
            <a:solidFill>
              <a:schemeClr val="accent1"/>
            </a:solidFill>
          </a:ln>
        </p:spPr>
        <p:txBody>
          <a:bodyPr>
            <a:normAutofit/>
          </a:bodyPr>
          <a:lstStyle/>
          <a:p>
            <a:r>
              <a:rPr lang="en-US" sz="1800" dirty="0">
                <a:solidFill>
                  <a:schemeClr val="tx1"/>
                </a:solidFill>
                <a:effectLst/>
                <a:latin typeface="Trebuchet MS" panose="020B0603020202020204" pitchFamily="34" charset="0"/>
                <a:ea typeface="Calibri" panose="020F0502020204030204" pitchFamily="34" charset="0"/>
                <a:cs typeface="Calibri" panose="020F0502020204030204" pitchFamily="34" charset="0"/>
              </a:rPr>
              <a:t>MDHHS has created a website page for COVID-19 PHE end</a:t>
            </a:r>
          </a:p>
          <a:p>
            <a:r>
              <a:rPr lang="en-US" sz="1800" u="sng" dirty="0">
                <a:solidFill>
                  <a:schemeClr val="accent1"/>
                </a:solidFill>
                <a:effectLst/>
                <a:latin typeface="Arial" panose="020B0604020202020204" pitchFamily="34" charset="0"/>
                <a:ea typeface="Calibri" panose="020F0502020204030204" pitchFamily="34" charset="0"/>
              </a:rPr>
              <a:t>https://www.michigan.gov/mdhhs/end-phe</a:t>
            </a:r>
          </a:p>
          <a:p>
            <a:endParaRPr lang="en-US" dirty="0">
              <a:solidFill>
                <a:schemeClr val="tx1"/>
              </a:solidFill>
            </a:endParaRPr>
          </a:p>
        </p:txBody>
      </p:sp>
      <p:grpSp>
        <p:nvGrpSpPr>
          <p:cNvPr id="9" name="Group 8">
            <a:extLst>
              <a:ext uri="{FF2B5EF4-FFF2-40B4-BE49-F238E27FC236}">
                <a16:creationId xmlns:a16="http://schemas.microsoft.com/office/drawing/2014/main" id="{B3281A40-01EB-9C88-5E8A-957F4F5FFB95}"/>
              </a:ext>
            </a:extLst>
          </p:cNvPr>
          <p:cNvGrpSpPr/>
          <p:nvPr/>
        </p:nvGrpSpPr>
        <p:grpSpPr>
          <a:xfrm>
            <a:off x="739515" y="6225813"/>
            <a:ext cx="8307986" cy="547861"/>
            <a:chOff x="739515" y="6225813"/>
            <a:chExt cx="8307986" cy="547861"/>
          </a:xfrm>
        </p:grpSpPr>
        <p:pic>
          <p:nvPicPr>
            <p:cNvPr id="7" name="Picture 6" descr="Logo&#10;&#10;Description automatically generated">
              <a:extLst>
                <a:ext uri="{FF2B5EF4-FFF2-40B4-BE49-F238E27FC236}">
                  <a16:creationId xmlns:a16="http://schemas.microsoft.com/office/drawing/2014/main" id="{2287399F-354D-4403-5B9E-BA8AD0A33D54}"/>
                </a:ext>
              </a:extLst>
            </p:cNvPr>
            <p:cNvPicPr>
              <a:picLocks noChangeAspect="1"/>
            </p:cNvPicPr>
            <p:nvPr/>
          </p:nvPicPr>
          <p:blipFill>
            <a:blip r:embed="rId2"/>
            <a:stretch>
              <a:fillRect/>
            </a:stretch>
          </p:blipFill>
          <p:spPr>
            <a:xfrm>
              <a:off x="739515" y="6225813"/>
              <a:ext cx="1519003" cy="477392"/>
            </a:xfrm>
            <a:prstGeom prst="rect">
              <a:avLst/>
            </a:prstGeom>
          </p:spPr>
        </p:pic>
        <p:sp>
          <p:nvSpPr>
            <p:cNvPr id="8" name="TextBox 7">
              <a:extLst>
                <a:ext uri="{FF2B5EF4-FFF2-40B4-BE49-F238E27FC236}">
                  <a16:creationId xmlns:a16="http://schemas.microsoft.com/office/drawing/2014/main" id="{89C2032F-ECA4-C0E0-554A-89979FDA137F}"/>
                </a:ext>
              </a:extLst>
            </p:cNvPr>
            <p:cNvSpPr txBox="1"/>
            <p:nvPr/>
          </p:nvSpPr>
          <p:spPr>
            <a:xfrm>
              <a:off x="6249650" y="6496675"/>
              <a:ext cx="279785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919E39"/>
                  </a:solidFill>
                  <a:effectLst/>
                  <a:uLnTx/>
                  <a:uFillTx/>
                  <a:latin typeface="Garamond"/>
                  <a:ea typeface="+mn-ea"/>
                  <a:cs typeface="+mn-cs"/>
                </a:rPr>
                <a:t>www.midstatehealthnetwork.org</a:t>
              </a:r>
              <a:endParaRPr kumimoji="0" lang="en-US" sz="1800" b="1" i="0" u="none" strike="noStrike" kern="1200" cap="none" spc="0" normalizeH="0" baseline="0" noProof="0">
                <a:ln>
                  <a:noFill/>
                </a:ln>
                <a:solidFill>
                  <a:prstClr val="white"/>
                </a:solidFill>
                <a:effectLst/>
                <a:uLnTx/>
                <a:uFillTx/>
                <a:latin typeface="Garamond"/>
                <a:ea typeface="+mn-ea"/>
                <a:cs typeface="+mn-cs"/>
              </a:endParaRPr>
            </a:p>
          </p:txBody>
        </p:sp>
      </p:grpSp>
      <p:sp>
        <p:nvSpPr>
          <p:cNvPr id="11" name="Content Placeholder 10">
            <a:extLst>
              <a:ext uri="{FF2B5EF4-FFF2-40B4-BE49-F238E27FC236}">
                <a16:creationId xmlns:a16="http://schemas.microsoft.com/office/drawing/2014/main" id="{452F7036-36E9-DC92-61DC-1DA3622F1AF5}"/>
              </a:ext>
            </a:extLst>
          </p:cNvPr>
          <p:cNvSpPr>
            <a:spLocks noGrp="1"/>
          </p:cNvSpPr>
          <p:nvPr>
            <p:ph sz="quarter" idx="4"/>
          </p:nvPr>
        </p:nvSpPr>
        <p:spPr>
          <a:xfrm>
            <a:off x="1256306" y="3536882"/>
            <a:ext cx="6734871" cy="2203362"/>
          </a:xfrm>
          <a:ln>
            <a:solidFill>
              <a:schemeClr val="accent1"/>
            </a:solidFill>
          </a:ln>
        </p:spPr>
        <p:txBody>
          <a:bodyPr>
            <a:normAutofit/>
          </a:bodyPr>
          <a:lstStyle/>
          <a:p>
            <a:r>
              <a:rPr lang="en-US" sz="1800" dirty="0">
                <a:solidFill>
                  <a:schemeClr val="tx1"/>
                </a:solidFill>
                <a:effectLst/>
                <a:latin typeface="Trebuchet MS" panose="020B0603020202020204" pitchFamily="34" charset="0"/>
                <a:ea typeface="Calibri" panose="020F0502020204030204" pitchFamily="34" charset="0"/>
                <a:cs typeface="Calibri" panose="020F0502020204030204" pitchFamily="34" charset="0"/>
              </a:rPr>
              <a:t>MSHN created a website page for COVID-19 UNWIND Phase</a:t>
            </a:r>
          </a:p>
          <a:p>
            <a:r>
              <a:rPr lang="en-US" dirty="0">
                <a:solidFill>
                  <a:schemeClr val="tx1"/>
                </a:solidFill>
                <a:latin typeface="Trebuchet MS" panose="020B0603020202020204" pitchFamily="34" charset="0"/>
                <a:ea typeface="Calibri" panose="020F0502020204030204" pitchFamily="34" charset="0"/>
                <a:cs typeface="Calibri" panose="020F0502020204030204" pitchFamily="34" charset="0"/>
              </a:rPr>
              <a:t>Post new/updated policies</a:t>
            </a:r>
          </a:p>
          <a:p>
            <a:r>
              <a:rPr lang="en-US" sz="1800" dirty="0">
                <a:solidFill>
                  <a:schemeClr val="tx1"/>
                </a:solidFill>
                <a:effectLst/>
                <a:latin typeface="Trebuchet MS" panose="020B0603020202020204" pitchFamily="34" charset="0"/>
                <a:ea typeface="Calibri" panose="020F0502020204030204" pitchFamily="34" charset="0"/>
                <a:cs typeface="Calibri" panose="020F0502020204030204" pitchFamily="34" charset="0"/>
              </a:rPr>
              <a:t>Co</a:t>
            </a:r>
            <a:r>
              <a:rPr lang="en-US" dirty="0">
                <a:solidFill>
                  <a:schemeClr val="tx1"/>
                </a:solidFill>
                <a:latin typeface="Trebuchet MS" panose="020B0603020202020204" pitchFamily="34" charset="0"/>
                <a:ea typeface="Calibri" panose="020F0502020204030204" pitchFamily="34" charset="0"/>
                <a:cs typeface="Calibri" panose="020F0502020204030204" pitchFamily="34" charset="0"/>
              </a:rPr>
              <a:t>mmunicate via Constant Contact</a:t>
            </a:r>
            <a:endParaRPr lang="en-US" sz="1800" dirty="0">
              <a:solidFill>
                <a:schemeClr val="tx1"/>
              </a:solidFill>
              <a:effectLst/>
              <a:latin typeface="Trebuchet MS" panose="020B0603020202020204" pitchFamily="34" charset="0"/>
              <a:ea typeface="Calibri" panose="020F0502020204030204" pitchFamily="34" charset="0"/>
              <a:cs typeface="Calibri" panose="020F0502020204030204" pitchFamily="34" charset="0"/>
            </a:endParaRPr>
          </a:p>
          <a:p>
            <a:r>
              <a:rPr lang="en-US" dirty="0">
                <a:hlinkClick r:id="rId3"/>
              </a:rPr>
              <a:t>https://midstatehealthnetwork.org/provider-network-resources/provider-resources-1/coronavirus-covid-19-unwind-phase</a:t>
            </a:r>
            <a:endParaRPr lang="en-US" dirty="0"/>
          </a:p>
          <a:p>
            <a:endParaRPr lang="en-US" dirty="0"/>
          </a:p>
        </p:txBody>
      </p:sp>
    </p:spTree>
    <p:extLst>
      <p:ext uri="{BB962C8B-B14F-4D97-AF65-F5344CB8AC3E}">
        <p14:creationId xmlns:p14="http://schemas.microsoft.com/office/powerpoint/2010/main" val="1427944267"/>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8C59B386-999D-4CB6-B907-9F3997C027CC}"/>
    </a:ext>
  </a:extLst>
</a:theme>
</file>

<file path=ppt/theme/theme2.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8C59B386-999D-4CB6-B907-9F3997C027CC}"/>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832</TotalTime>
  <Words>4989</Words>
  <Application>Microsoft Office PowerPoint</Application>
  <PresentationFormat>Widescreen</PresentationFormat>
  <Paragraphs>619</Paragraphs>
  <Slides>79</Slides>
  <Notes>0</Notes>
  <HiddenSlides>0</HiddenSlides>
  <MMClips>0</MMClips>
  <ScaleCrop>false</ScaleCrop>
  <HeadingPairs>
    <vt:vector size="4" baseType="variant">
      <vt:variant>
        <vt:lpstr>Theme</vt:lpstr>
      </vt:variant>
      <vt:variant>
        <vt:i4>2</vt:i4>
      </vt:variant>
      <vt:variant>
        <vt:lpstr>Slide Titles</vt:lpstr>
      </vt:variant>
      <vt:variant>
        <vt:i4>79</vt:i4>
      </vt:variant>
    </vt:vector>
  </HeadingPairs>
  <TitlesOfParts>
    <vt:vector size="81" baseType="lpstr">
      <vt:lpstr>Facet</vt:lpstr>
      <vt:lpstr>Facet</vt:lpstr>
      <vt:lpstr>Quarterly SUD Provider Meeting</vt:lpstr>
      <vt:lpstr>Plenary Session Agenda</vt:lpstr>
      <vt:lpstr>MSHN General Remarks</vt:lpstr>
      <vt:lpstr>FY24-25 Strategic Planning</vt:lpstr>
      <vt:lpstr>FY24-25 Strategic Planning</vt:lpstr>
      <vt:lpstr>FY24-25 Strategic Planning</vt:lpstr>
      <vt:lpstr>FY24-25 Strategic Planning</vt:lpstr>
      <vt:lpstr>Public Health Emergency (PHE) Ending &amp; Related Policy Updates</vt:lpstr>
      <vt:lpstr>Public Health Emergency (PHE) Ending</vt:lpstr>
      <vt:lpstr>Public Health Emergency (PHE) Ending</vt:lpstr>
      <vt:lpstr>MDHHS Telemedicine Policy Post-COVID-19 Public Health Emergency</vt:lpstr>
      <vt:lpstr>MDHHS Telemedicine Policy Post-COVID-19 Public Health Emergency</vt:lpstr>
      <vt:lpstr>MDHHS Telemedicine Policy Post-COVID-19 Public Health Emergency</vt:lpstr>
      <vt:lpstr>Medicaid Continuous Enrollment Updates</vt:lpstr>
      <vt:lpstr>Public Health Emergency (PHE) Ending</vt:lpstr>
      <vt:lpstr>Treatment Data on MSHN Website</vt:lpstr>
      <vt:lpstr>Treatment Data MSHN Website</vt:lpstr>
      <vt:lpstr>Treatment Data on MSHN Website</vt:lpstr>
      <vt:lpstr>PowerPoint Presentation</vt:lpstr>
      <vt:lpstr>Treatment Data on MSHN Website</vt:lpstr>
      <vt:lpstr>PowerPoint Presentation</vt:lpstr>
      <vt:lpstr>Treatment Data on MSHN Website</vt:lpstr>
      <vt:lpstr>PowerPoint Presentation</vt:lpstr>
      <vt:lpstr>Treatment Data on MSHN Website</vt:lpstr>
      <vt:lpstr> Lecture Series</vt:lpstr>
      <vt:lpstr>The "Why:"  OD Death Rate Disparities (Michigan) </vt:lpstr>
      <vt:lpstr> </vt:lpstr>
      <vt:lpstr> </vt:lpstr>
      <vt:lpstr> </vt:lpstr>
      <vt:lpstr> </vt:lpstr>
      <vt:lpstr>Why do some Counties have no data?</vt:lpstr>
      <vt:lpstr>Region 5: Rates per 100,000 &amp; Absolute Numbers </vt:lpstr>
      <vt:lpstr>MSHN’s Health Equity Commitments</vt:lpstr>
      <vt:lpstr>“Equity Upstream” Underlying Premises</vt:lpstr>
      <vt:lpstr>Spring 2023 Lectures </vt:lpstr>
      <vt:lpstr>Two Tracks</vt:lpstr>
      <vt:lpstr>Defining Success</vt:lpstr>
      <vt:lpstr>PowerPoint Presentation</vt:lpstr>
      <vt:lpstr>SOR Grant FY22 Activity Report</vt:lpstr>
      <vt:lpstr>State Opioid Response (SOR) Grant Update</vt:lpstr>
      <vt:lpstr>State Opioid Response (SOR) Grant Update (cont.)</vt:lpstr>
      <vt:lpstr>Narcan Vending Machines in Region 5 </vt:lpstr>
      <vt:lpstr>Narcan Vending Machines in Region 5</vt:lpstr>
      <vt:lpstr>Narcan Vending Machines in Region 5</vt:lpstr>
      <vt:lpstr>More Harm Reduction Activity in Region 5</vt:lpstr>
      <vt:lpstr>More Harm Reduction Activity in Region 5</vt:lpstr>
      <vt:lpstr>Tuscola County's Harm Reduction Vending Machine</vt:lpstr>
      <vt:lpstr>Tuscola County's Harm Reduction Vending Machine</vt:lpstr>
      <vt:lpstr>PowerPoint Presentation</vt:lpstr>
      <vt:lpstr>PowerPoint Presentation</vt:lpstr>
      <vt:lpstr>PowerPoint Presentation</vt:lpstr>
      <vt:lpstr>Treatment Breakout Session</vt:lpstr>
      <vt:lpstr>Treatment Breakout Session Agenda</vt:lpstr>
      <vt:lpstr>MSHN Staffing Updates for Treatment, Integrated Care, QAPI &amp; Compliance </vt:lpstr>
      <vt:lpstr>MSHN Staffing Updates for Treatment, QAPI &amp; Integrated Care</vt:lpstr>
      <vt:lpstr>MSHN SUD Review Team</vt:lpstr>
      <vt:lpstr>FY24 SUD Treatment &amp; Recovery Annual Planning Process </vt:lpstr>
      <vt:lpstr>Purpose</vt:lpstr>
      <vt:lpstr>Process</vt:lpstr>
      <vt:lpstr>Annual Plan Content</vt:lpstr>
      <vt:lpstr>Timeframe</vt:lpstr>
      <vt:lpstr>Timeframe Continued</vt:lpstr>
      <vt:lpstr>Questions?</vt:lpstr>
      <vt:lpstr>ASAM Continuum FAQ &amp; Clinician Process for Access in REMI </vt:lpstr>
      <vt:lpstr>ASAM Continuum &amp;  GAIN I-Core FAQ</vt:lpstr>
      <vt:lpstr>Process to request ASAM Continuum  access in REMI</vt:lpstr>
      <vt:lpstr>Veteran Navigator Referral Process </vt:lpstr>
      <vt:lpstr>Veteran Navigator </vt:lpstr>
      <vt:lpstr>SUD Care Navigator </vt:lpstr>
      <vt:lpstr>SUD Care Navigator </vt:lpstr>
      <vt:lpstr>Residential Workgroup Update </vt:lpstr>
      <vt:lpstr>BH-TEDS Updates </vt:lpstr>
      <vt:lpstr>BH-TEDS Update</vt:lpstr>
      <vt:lpstr>Peer Certification Updates for CPSS &amp; CPRC</vt:lpstr>
      <vt:lpstr>Peer Certification Updates for CPSS &amp; CPRC   </vt:lpstr>
      <vt:lpstr>Training Opportunities!</vt:lpstr>
      <vt:lpstr>Upcoming Training Opportunities </vt:lpstr>
      <vt:lpstr>Questions?</vt:lpstr>
      <vt:lpstr>Upcoming SUD Provider Meetings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Mid-State Health Network Strategic Plan FY2022-2023  October 8, 2021</dc:title>
  <dc:creator>Sheryl Kletke</dc:creator>
  <cp:lastModifiedBy>Heather English</cp:lastModifiedBy>
  <cp:revision>3546</cp:revision>
  <dcterms:created xsi:type="dcterms:W3CDTF">2021-10-05T13:06:53Z</dcterms:created>
  <dcterms:modified xsi:type="dcterms:W3CDTF">2023-03-20T16:21:00Z</dcterms:modified>
</cp:coreProperties>
</file>