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61"/>
  </p:notesMasterIdLst>
  <p:sldIdLst>
    <p:sldId id="648" r:id="rId2"/>
    <p:sldId id="649" r:id="rId3"/>
    <p:sldId id="305" r:id="rId4"/>
    <p:sldId id="454" r:id="rId5"/>
    <p:sldId id="659" r:id="rId6"/>
    <p:sldId id="799" r:id="rId7"/>
    <p:sldId id="804" r:id="rId8"/>
    <p:sldId id="802" r:id="rId9"/>
    <p:sldId id="803" r:id="rId10"/>
    <p:sldId id="753" r:id="rId11"/>
    <p:sldId id="776" r:id="rId12"/>
    <p:sldId id="777" r:id="rId13"/>
    <p:sldId id="778" r:id="rId14"/>
    <p:sldId id="798" r:id="rId15"/>
    <p:sldId id="709" r:id="rId16"/>
    <p:sldId id="779" r:id="rId17"/>
    <p:sldId id="780" r:id="rId18"/>
    <p:sldId id="781" r:id="rId19"/>
    <p:sldId id="730" r:id="rId20"/>
    <p:sldId id="775" r:id="rId21"/>
    <p:sldId id="783" r:id="rId22"/>
    <p:sldId id="784" r:id="rId23"/>
    <p:sldId id="786" r:id="rId24"/>
    <p:sldId id="785" r:id="rId25"/>
    <p:sldId id="789" r:id="rId26"/>
    <p:sldId id="782" r:id="rId27"/>
    <p:sldId id="788" r:id="rId28"/>
    <p:sldId id="787" r:id="rId29"/>
    <p:sldId id="670" r:id="rId30"/>
    <p:sldId id="790" r:id="rId31"/>
    <p:sldId id="791" r:id="rId32"/>
    <p:sldId id="793" r:id="rId33"/>
    <p:sldId id="792" r:id="rId34"/>
    <p:sldId id="794" r:id="rId35"/>
    <p:sldId id="795" r:id="rId36"/>
    <p:sldId id="796" r:id="rId37"/>
    <p:sldId id="797" r:id="rId38"/>
    <p:sldId id="805" r:id="rId39"/>
    <p:sldId id="661" r:id="rId40"/>
    <p:sldId id="717" r:id="rId41"/>
    <p:sldId id="806" r:id="rId42"/>
    <p:sldId id="807" r:id="rId43"/>
    <p:sldId id="721" r:id="rId44"/>
    <p:sldId id="800" r:id="rId45"/>
    <p:sldId id="801" r:id="rId46"/>
    <p:sldId id="722" r:id="rId47"/>
    <p:sldId id="617" r:id="rId48"/>
    <p:sldId id="668" r:id="rId49"/>
    <p:sldId id="622" r:id="rId50"/>
    <p:sldId id="810" r:id="rId51"/>
    <p:sldId id="811" r:id="rId52"/>
    <p:sldId id="623" r:id="rId53"/>
    <p:sldId id="277" r:id="rId54"/>
    <p:sldId id="261" r:id="rId55"/>
    <p:sldId id="273" r:id="rId56"/>
    <p:sldId id="268" r:id="rId57"/>
    <p:sldId id="446" r:id="rId58"/>
    <p:sldId id="447" r:id="rId59"/>
    <p:sldId id="271"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92F73B-0668-DAE9-DDEB-03C0FEBD1225}" name="Joseph Sedlock" initials="JS" userId="S::joseph.sedlock@midstatehealthnetwork.org::007ab592-8aec-4e3e-b463-de425bbc9dda" providerId="AD"/>
  <p188:author id="{6C8CABED-C1DD-F462-B7B0-5DF098AE67B9}" name="Kathrine Flavin" initials="KF" userId="bUXTEK5cHVcAnqlGkk4jhevnE6b153OnIOm3ZbT0xr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EB54"/>
    <a:srgbClr val="F768D3"/>
    <a:srgbClr val="FA07BD"/>
    <a:srgbClr val="CC99FF"/>
    <a:srgbClr val="699DE0"/>
    <a:srgbClr val="919E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94A6FB-B16D-46D5-9FE8-6912D726C3ED}" v="40" dt="2025-12-18T20:54:17.30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590" autoAdjust="0"/>
    <p:restoredTop sz="95033" autoAdjust="0"/>
  </p:normalViewPr>
  <p:slideViewPr>
    <p:cSldViewPr snapToGrid="0">
      <p:cViewPr varScale="1">
        <p:scale>
          <a:sx n="90" d="100"/>
          <a:sy n="90" d="100"/>
        </p:scale>
        <p:origin x="67" y="1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Andreotti" userId="TLNydcS7VzGNHs5DEn7Tm8G8j4YX/xoFplrXrTIor4Q=" providerId="None" clId="Web-{0AC14D7C-243B-4EA7-8C2C-6C21CFFB005A}"/>
    <pc:docChg chg="delSld">
      <pc:chgData name="Sarah Andreotti" userId="TLNydcS7VzGNHs5DEn7Tm8G8j4YX/xoFplrXrTIor4Q=" providerId="None" clId="Web-{0AC14D7C-243B-4EA7-8C2C-6C21CFFB005A}" dt="2025-12-03T19:14:57.202" v="0"/>
      <pc:docMkLst>
        <pc:docMk/>
      </pc:docMkLst>
    </pc:docChg>
  </pc:docChgLst>
  <pc:docChgLst>
    <pc:chgData name="Sherrie Donnelly" userId="JquVIkks31WialWPPZhveQVQy2jQ08Oezu+5annt3FE=" providerId="None" clId="Web-{2A5B4297-4C59-4B41-82DC-DE897AAE257C}"/>
    <pc:docChg chg="addSld modSld">
      <pc:chgData name="Sherrie Donnelly" userId="JquVIkks31WialWPPZhveQVQy2jQ08Oezu+5annt3FE=" providerId="None" clId="Web-{2A5B4297-4C59-4B41-82DC-DE897AAE257C}" dt="2025-12-08T20:20:17.323" v="283" actId="20577"/>
      <pc:docMkLst>
        <pc:docMk/>
      </pc:docMkLst>
      <pc:sldChg chg="modSp">
        <pc:chgData name="Sherrie Donnelly" userId="JquVIkks31WialWPPZhveQVQy2jQ08Oezu+5annt3FE=" providerId="None" clId="Web-{2A5B4297-4C59-4B41-82DC-DE897AAE257C}" dt="2025-12-08T20:02:50.236" v="95" actId="20577"/>
        <pc:sldMkLst>
          <pc:docMk/>
          <pc:sldMk cId="2571975815" sldId="305"/>
        </pc:sldMkLst>
        <pc:spChg chg="mod">
          <ac:chgData name="Sherrie Donnelly" userId="JquVIkks31WialWPPZhveQVQy2jQ08Oezu+5annt3FE=" providerId="None" clId="Web-{2A5B4297-4C59-4B41-82DC-DE897AAE257C}" dt="2025-12-08T20:02:50.236" v="95" actId="20577"/>
          <ac:spMkLst>
            <pc:docMk/>
            <pc:sldMk cId="2571975815" sldId="305"/>
            <ac:spMk id="3" creationId="{FD89CF5D-8E92-C216-AD42-C67091095366}"/>
          </ac:spMkLst>
        </pc:spChg>
      </pc:sldChg>
      <pc:sldChg chg="modSp">
        <pc:chgData name="Sherrie Donnelly" userId="JquVIkks31WialWPPZhveQVQy2jQ08Oezu+5annt3FE=" providerId="None" clId="Web-{2A5B4297-4C59-4B41-82DC-DE897AAE257C}" dt="2025-12-08T20:18:27.711" v="257" actId="20577"/>
        <pc:sldMkLst>
          <pc:docMk/>
          <pc:sldMk cId="1762938218" sldId="617"/>
        </pc:sldMkLst>
        <pc:spChg chg="mod">
          <ac:chgData name="Sherrie Donnelly" userId="JquVIkks31WialWPPZhveQVQy2jQ08Oezu+5annt3FE=" providerId="None" clId="Web-{2A5B4297-4C59-4B41-82DC-DE897AAE257C}" dt="2025-12-08T20:18:27.711" v="257" actId="20577"/>
          <ac:spMkLst>
            <pc:docMk/>
            <pc:sldMk cId="1762938218" sldId="617"/>
            <ac:spMk id="3" creationId="{CC35802B-C651-43E2-96F5-DFA365B99146}"/>
          </ac:spMkLst>
        </pc:spChg>
      </pc:sldChg>
      <pc:sldChg chg="modSp">
        <pc:chgData name="Sherrie Donnelly" userId="JquVIkks31WialWPPZhveQVQy2jQ08Oezu+5annt3FE=" providerId="None" clId="Web-{2A5B4297-4C59-4B41-82DC-DE897AAE257C}" dt="2025-12-08T20:20:17.323" v="283" actId="20577"/>
        <pc:sldMkLst>
          <pc:docMk/>
          <pc:sldMk cId="2426697442" sldId="623"/>
        </pc:sldMkLst>
        <pc:spChg chg="mod">
          <ac:chgData name="Sherrie Donnelly" userId="JquVIkks31WialWPPZhveQVQy2jQ08Oezu+5annt3FE=" providerId="None" clId="Web-{2A5B4297-4C59-4B41-82DC-DE897AAE257C}" dt="2025-12-08T20:20:17.323" v="283" actId="20577"/>
          <ac:spMkLst>
            <pc:docMk/>
            <pc:sldMk cId="2426697442" sldId="623"/>
            <ac:spMk id="3" creationId="{8E74BCA9-F941-0C62-C932-0E7B1D10BA88}"/>
          </ac:spMkLst>
        </pc:spChg>
      </pc:sldChg>
      <pc:sldChg chg="addSp">
        <pc:chgData name="Sherrie Donnelly" userId="JquVIkks31WialWPPZhveQVQy2jQ08Oezu+5annt3FE=" providerId="None" clId="Web-{2A5B4297-4C59-4B41-82DC-DE897AAE257C}" dt="2025-12-08T20:04:29.909" v="118"/>
        <pc:sldMkLst>
          <pc:docMk/>
          <pc:sldMk cId="1645012294" sldId="649"/>
        </pc:sldMkLst>
        <pc:picChg chg="add">
          <ac:chgData name="Sherrie Donnelly" userId="JquVIkks31WialWPPZhveQVQy2jQ08Oezu+5annt3FE=" providerId="None" clId="Web-{2A5B4297-4C59-4B41-82DC-DE897AAE257C}" dt="2025-12-08T20:04:29.909" v="118"/>
          <ac:picMkLst>
            <pc:docMk/>
            <pc:sldMk cId="1645012294" sldId="649"/>
            <ac:picMk id="6" creationId="{FAE382FB-0C9D-928C-A0A3-F09AADFA8A90}"/>
          </ac:picMkLst>
        </pc:picChg>
      </pc:sldChg>
      <pc:sldChg chg="modSp">
        <pc:chgData name="Sherrie Donnelly" userId="JquVIkks31WialWPPZhveQVQy2jQ08Oezu+5annt3FE=" providerId="None" clId="Web-{2A5B4297-4C59-4B41-82DC-DE897AAE257C}" dt="2025-12-08T20:06:02.691" v="122" actId="20577"/>
        <pc:sldMkLst>
          <pc:docMk/>
          <pc:sldMk cId="686551719" sldId="659"/>
        </pc:sldMkLst>
        <pc:spChg chg="mod">
          <ac:chgData name="Sherrie Donnelly" userId="JquVIkks31WialWPPZhveQVQy2jQ08Oezu+5annt3FE=" providerId="None" clId="Web-{2A5B4297-4C59-4B41-82DC-DE897AAE257C}" dt="2025-12-08T20:06:02.691" v="122" actId="20577"/>
          <ac:spMkLst>
            <pc:docMk/>
            <pc:sldMk cId="686551719" sldId="659"/>
            <ac:spMk id="3" creationId="{6C552468-0000-B90E-E31B-EC6D79A14FD8}"/>
          </ac:spMkLst>
        </pc:spChg>
      </pc:sldChg>
      <pc:sldChg chg="modSp">
        <pc:chgData name="Sherrie Donnelly" userId="JquVIkks31WialWPPZhveQVQy2jQ08Oezu+5annt3FE=" providerId="None" clId="Web-{2A5B4297-4C59-4B41-82DC-DE897AAE257C}" dt="2025-12-08T20:19:04.681" v="267" actId="14100"/>
        <pc:sldMkLst>
          <pc:docMk/>
          <pc:sldMk cId="231577683" sldId="668"/>
        </pc:sldMkLst>
        <pc:spChg chg="mod">
          <ac:chgData name="Sherrie Donnelly" userId="JquVIkks31WialWPPZhveQVQy2jQ08Oezu+5annt3FE=" providerId="None" clId="Web-{2A5B4297-4C59-4B41-82DC-DE897AAE257C}" dt="2025-12-08T20:18:44.884" v="262" actId="14100"/>
          <ac:spMkLst>
            <pc:docMk/>
            <pc:sldMk cId="231577683" sldId="668"/>
            <ac:spMk id="2" creationId="{869ACF5D-543E-5DC3-E0F6-976A44F20D58}"/>
          </ac:spMkLst>
        </pc:spChg>
        <pc:spChg chg="mod">
          <ac:chgData name="Sherrie Donnelly" userId="JquVIkks31WialWPPZhveQVQy2jQ08Oezu+5annt3FE=" providerId="None" clId="Web-{2A5B4297-4C59-4B41-82DC-DE897AAE257C}" dt="2025-12-08T20:19:04.681" v="267" actId="14100"/>
          <ac:spMkLst>
            <pc:docMk/>
            <pc:sldMk cId="231577683" sldId="668"/>
            <ac:spMk id="3" creationId="{8671B1E5-E539-3A88-5981-1FAE9DE27FD1}"/>
          </ac:spMkLst>
        </pc:spChg>
      </pc:sldChg>
      <pc:sldChg chg="modSp">
        <pc:chgData name="Sherrie Donnelly" userId="JquVIkks31WialWPPZhveQVQy2jQ08Oezu+5annt3FE=" providerId="None" clId="Web-{2A5B4297-4C59-4B41-82DC-DE897AAE257C}" dt="2025-12-08T20:15:46.177" v="212" actId="20577"/>
        <pc:sldMkLst>
          <pc:docMk/>
          <pc:sldMk cId="1244812380" sldId="717"/>
        </pc:sldMkLst>
        <pc:spChg chg="mod">
          <ac:chgData name="Sherrie Donnelly" userId="JquVIkks31WialWPPZhveQVQy2jQ08Oezu+5annt3FE=" providerId="None" clId="Web-{2A5B4297-4C59-4B41-82DC-DE897AAE257C}" dt="2025-12-08T20:15:46.177" v="212" actId="20577"/>
          <ac:spMkLst>
            <pc:docMk/>
            <pc:sldMk cId="1244812380" sldId="717"/>
            <ac:spMk id="3" creationId="{30AD5B44-2BCB-23A6-E168-33BB72975D07}"/>
          </ac:spMkLst>
        </pc:spChg>
      </pc:sldChg>
      <pc:sldChg chg="modSp">
        <pc:chgData name="Sherrie Donnelly" userId="JquVIkks31WialWPPZhveQVQy2jQ08Oezu+5annt3FE=" providerId="None" clId="Web-{2A5B4297-4C59-4B41-82DC-DE897AAE257C}" dt="2025-12-08T20:07:27.762" v="126" actId="14100"/>
        <pc:sldMkLst>
          <pc:docMk/>
          <pc:sldMk cId="2170347254" sldId="781"/>
        </pc:sldMkLst>
        <pc:spChg chg="mod">
          <ac:chgData name="Sherrie Donnelly" userId="JquVIkks31WialWPPZhveQVQy2jQ08Oezu+5annt3FE=" providerId="None" clId="Web-{2A5B4297-4C59-4B41-82DC-DE897AAE257C}" dt="2025-12-08T20:07:27.762" v="126" actId="14100"/>
          <ac:spMkLst>
            <pc:docMk/>
            <pc:sldMk cId="2170347254" sldId="781"/>
            <ac:spMk id="3" creationId="{AB49EC8C-EDBB-E926-E291-A112D2774CDE}"/>
          </ac:spMkLst>
        </pc:spChg>
      </pc:sldChg>
      <pc:sldChg chg="modSp">
        <pc:chgData name="Sherrie Donnelly" userId="JquVIkks31WialWPPZhveQVQy2jQ08Oezu+5annt3FE=" providerId="None" clId="Web-{2A5B4297-4C59-4B41-82DC-DE897AAE257C}" dt="2025-12-08T20:10:49.449" v="132" actId="14100"/>
        <pc:sldMkLst>
          <pc:docMk/>
          <pc:sldMk cId="3852440602" sldId="793"/>
        </pc:sldMkLst>
        <pc:spChg chg="mod">
          <ac:chgData name="Sherrie Donnelly" userId="JquVIkks31WialWPPZhveQVQy2jQ08Oezu+5annt3FE=" providerId="None" clId="Web-{2A5B4297-4C59-4B41-82DC-DE897AAE257C}" dt="2025-12-08T20:10:49.449" v="132" actId="14100"/>
          <ac:spMkLst>
            <pc:docMk/>
            <pc:sldMk cId="3852440602" sldId="793"/>
            <ac:spMk id="2" creationId="{D5D50D56-9BC0-13A6-B9D2-D7DB1D3CFA33}"/>
          </ac:spMkLst>
        </pc:spChg>
      </pc:sldChg>
      <pc:sldChg chg="addSp delSp modSp">
        <pc:chgData name="Sherrie Donnelly" userId="JquVIkks31WialWPPZhveQVQy2jQ08Oezu+5annt3FE=" providerId="None" clId="Web-{2A5B4297-4C59-4B41-82DC-DE897AAE257C}" dt="2025-12-08T20:11:51.076" v="142" actId="14100"/>
        <pc:sldMkLst>
          <pc:docMk/>
          <pc:sldMk cId="765204610" sldId="794"/>
        </pc:sldMkLst>
        <pc:spChg chg="mod">
          <ac:chgData name="Sherrie Donnelly" userId="JquVIkks31WialWPPZhveQVQy2jQ08Oezu+5annt3FE=" providerId="None" clId="Web-{2A5B4297-4C59-4B41-82DC-DE897AAE257C}" dt="2025-12-08T20:10:37.854" v="131" actId="14100"/>
          <ac:spMkLst>
            <pc:docMk/>
            <pc:sldMk cId="765204610" sldId="794"/>
            <ac:spMk id="2" creationId="{00B5E848-ECFA-157D-CFA3-D5A7A1F451D7}"/>
          </ac:spMkLst>
        </pc:spChg>
        <pc:picChg chg="add mod">
          <ac:chgData name="Sherrie Donnelly" userId="JquVIkks31WialWPPZhveQVQy2jQ08Oezu+5annt3FE=" providerId="None" clId="Web-{2A5B4297-4C59-4B41-82DC-DE897AAE257C}" dt="2025-12-08T20:11:51.076" v="142" actId="14100"/>
          <ac:picMkLst>
            <pc:docMk/>
            <pc:sldMk cId="765204610" sldId="794"/>
            <ac:picMk id="4" creationId="{CF307494-C182-9441-7AFA-38D8D5A9379E}"/>
          </ac:picMkLst>
        </pc:picChg>
        <pc:picChg chg="mod">
          <ac:chgData name="Sherrie Donnelly" userId="JquVIkks31WialWPPZhveQVQy2jQ08Oezu+5annt3FE=" providerId="None" clId="Web-{2A5B4297-4C59-4B41-82DC-DE897AAE257C}" dt="2025-12-08T20:11:43.013" v="140" actId="14100"/>
          <ac:picMkLst>
            <pc:docMk/>
            <pc:sldMk cId="765204610" sldId="794"/>
            <ac:picMk id="9" creationId="{90947B7C-156F-2BF5-F139-EDD596227EB6}"/>
          </ac:picMkLst>
        </pc:picChg>
      </pc:sldChg>
      <pc:sldChg chg="modSp">
        <pc:chgData name="Sherrie Donnelly" userId="JquVIkks31WialWPPZhveQVQy2jQ08Oezu+5annt3FE=" providerId="None" clId="Web-{2A5B4297-4C59-4B41-82DC-DE897AAE257C}" dt="2025-12-08T20:12:10.421" v="144"/>
        <pc:sldMkLst>
          <pc:docMk/>
          <pc:sldMk cId="2262050454" sldId="795"/>
        </pc:sldMkLst>
        <pc:spChg chg="mod">
          <ac:chgData name="Sherrie Donnelly" userId="JquVIkks31WialWPPZhveQVQy2jQ08Oezu+5annt3FE=" providerId="None" clId="Web-{2A5B4297-4C59-4B41-82DC-DE897AAE257C}" dt="2025-12-08T20:12:10.421" v="144"/>
          <ac:spMkLst>
            <pc:docMk/>
            <pc:sldMk cId="2262050454" sldId="795"/>
            <ac:spMk id="2" creationId="{7E6B9991-123A-0F3E-72CD-27F2298099F7}"/>
          </ac:spMkLst>
        </pc:spChg>
      </pc:sldChg>
      <pc:sldChg chg="modSp">
        <pc:chgData name="Sherrie Donnelly" userId="JquVIkks31WialWPPZhveQVQy2jQ08Oezu+5annt3FE=" providerId="None" clId="Web-{2A5B4297-4C59-4B41-82DC-DE897AAE257C}" dt="2025-12-08T20:06:29.178" v="124" actId="20577"/>
        <pc:sldMkLst>
          <pc:docMk/>
          <pc:sldMk cId="1077455219" sldId="799"/>
        </pc:sldMkLst>
        <pc:spChg chg="mod">
          <ac:chgData name="Sherrie Donnelly" userId="JquVIkks31WialWPPZhveQVQy2jQ08Oezu+5annt3FE=" providerId="None" clId="Web-{2A5B4297-4C59-4B41-82DC-DE897AAE257C}" dt="2025-12-08T20:06:29.178" v="124" actId="20577"/>
          <ac:spMkLst>
            <pc:docMk/>
            <pc:sldMk cId="1077455219" sldId="799"/>
            <ac:spMk id="3" creationId="{F34ED44B-2849-4C0A-DC8A-7B7C210A21EC}"/>
          </ac:spMkLst>
        </pc:spChg>
      </pc:sldChg>
      <pc:sldChg chg="modSp">
        <pc:chgData name="Sherrie Donnelly" userId="JquVIkks31WialWPPZhveQVQy2jQ08Oezu+5annt3FE=" providerId="None" clId="Web-{2A5B4297-4C59-4B41-82DC-DE897AAE257C}" dt="2025-12-08T20:17:28.179" v="250" actId="20577"/>
        <pc:sldMkLst>
          <pc:docMk/>
          <pc:sldMk cId="1577842182" sldId="801"/>
        </pc:sldMkLst>
        <pc:spChg chg="mod">
          <ac:chgData name="Sherrie Donnelly" userId="JquVIkks31WialWPPZhveQVQy2jQ08Oezu+5annt3FE=" providerId="None" clId="Web-{2A5B4297-4C59-4B41-82DC-DE897AAE257C}" dt="2025-12-08T20:17:28.179" v="250" actId="20577"/>
          <ac:spMkLst>
            <pc:docMk/>
            <pc:sldMk cId="1577842182" sldId="801"/>
            <ac:spMk id="3" creationId="{21EE635B-2D5C-A6FB-1FE5-3ED74F1668BC}"/>
          </ac:spMkLst>
        </pc:spChg>
      </pc:sldChg>
      <pc:sldChg chg="modSp add replId">
        <pc:chgData name="Sherrie Donnelly" userId="JquVIkks31WialWPPZhveQVQy2jQ08Oezu+5annt3FE=" providerId="None" clId="Web-{2A5B4297-4C59-4B41-82DC-DE897AAE257C}" dt="2025-12-08T20:03:46.471" v="117" actId="20577"/>
        <pc:sldMkLst>
          <pc:docMk/>
          <pc:sldMk cId="674111111" sldId="802"/>
        </pc:sldMkLst>
        <pc:spChg chg="mod">
          <ac:chgData name="Sherrie Donnelly" userId="JquVIkks31WialWPPZhveQVQy2jQ08Oezu+5annt3FE=" providerId="None" clId="Web-{2A5B4297-4C59-4B41-82DC-DE897AAE257C}" dt="2025-12-08T20:03:46.471" v="117" actId="20577"/>
          <ac:spMkLst>
            <pc:docMk/>
            <pc:sldMk cId="674111111" sldId="802"/>
            <ac:spMk id="2" creationId="{3A67CC1D-3D60-9CA3-93C0-F2AB894FA896}"/>
          </ac:spMkLst>
        </pc:spChg>
      </pc:sldChg>
      <pc:sldChg chg="add replId">
        <pc:chgData name="Sherrie Donnelly" userId="JquVIkks31WialWPPZhveQVQy2jQ08Oezu+5annt3FE=" providerId="None" clId="Web-{2A5B4297-4C59-4B41-82DC-DE897AAE257C}" dt="2025-12-08T20:08:13.204" v="127"/>
        <pc:sldMkLst>
          <pc:docMk/>
          <pc:sldMk cId="2443102126" sldId="803"/>
        </pc:sldMkLst>
      </pc:sldChg>
      <pc:sldChg chg="add replId">
        <pc:chgData name="Sherrie Donnelly" userId="JquVIkks31WialWPPZhveQVQy2jQ08Oezu+5annt3FE=" providerId="None" clId="Web-{2A5B4297-4C59-4B41-82DC-DE897AAE257C}" dt="2025-12-08T20:08:28.346" v="128"/>
        <pc:sldMkLst>
          <pc:docMk/>
          <pc:sldMk cId="3195638230" sldId="804"/>
        </pc:sldMkLst>
      </pc:sldChg>
      <pc:sldChg chg="delSp modSp add replId">
        <pc:chgData name="Sherrie Donnelly" userId="JquVIkks31WialWPPZhveQVQy2jQ08Oezu+5annt3FE=" providerId="None" clId="Web-{2A5B4297-4C59-4B41-82DC-DE897AAE257C}" dt="2025-12-08T20:14:44.394" v="181" actId="20577"/>
        <pc:sldMkLst>
          <pc:docMk/>
          <pc:sldMk cId="992949543" sldId="805"/>
        </pc:sldMkLst>
        <pc:spChg chg="mod">
          <ac:chgData name="Sherrie Donnelly" userId="JquVIkks31WialWPPZhveQVQy2jQ08Oezu+5annt3FE=" providerId="None" clId="Web-{2A5B4297-4C59-4B41-82DC-DE897AAE257C}" dt="2025-12-08T20:14:21.316" v="165" actId="20577"/>
          <ac:spMkLst>
            <pc:docMk/>
            <pc:sldMk cId="992949543" sldId="805"/>
            <ac:spMk id="2" creationId="{5D210EDD-7461-A6E4-EC1B-98EFECD15749}"/>
          </ac:spMkLst>
        </pc:spChg>
        <pc:spChg chg="mod">
          <ac:chgData name="Sherrie Donnelly" userId="JquVIkks31WialWPPZhveQVQy2jQ08Oezu+5annt3FE=" providerId="None" clId="Web-{2A5B4297-4C59-4B41-82DC-DE897AAE257C}" dt="2025-12-08T20:14:44.394" v="181" actId="20577"/>
          <ac:spMkLst>
            <pc:docMk/>
            <pc:sldMk cId="992949543" sldId="805"/>
            <ac:spMk id="3" creationId="{BD8F310E-7941-C920-57A2-852A7DCDC2B2}"/>
          </ac:spMkLst>
        </pc:spChg>
      </pc:sldChg>
      <pc:sldChg chg="modSp add replId">
        <pc:chgData name="Sherrie Donnelly" userId="JquVIkks31WialWPPZhveQVQy2jQ08Oezu+5annt3FE=" providerId="None" clId="Web-{2A5B4297-4C59-4B41-82DC-DE897AAE257C}" dt="2025-12-08T20:16:44.428" v="245" actId="20577"/>
        <pc:sldMkLst>
          <pc:docMk/>
          <pc:sldMk cId="754103394" sldId="806"/>
        </pc:sldMkLst>
        <pc:spChg chg="mod">
          <ac:chgData name="Sherrie Donnelly" userId="JquVIkks31WialWPPZhveQVQy2jQ08Oezu+5annt3FE=" providerId="None" clId="Web-{2A5B4297-4C59-4B41-82DC-DE897AAE257C}" dt="2025-12-08T20:16:31.256" v="233" actId="14100"/>
          <ac:spMkLst>
            <pc:docMk/>
            <pc:sldMk cId="754103394" sldId="806"/>
            <ac:spMk id="2" creationId="{747A3269-E4EC-E341-363C-BD5F0CB4EEB6}"/>
          </ac:spMkLst>
        </pc:spChg>
        <pc:spChg chg="mod">
          <ac:chgData name="Sherrie Donnelly" userId="JquVIkks31WialWPPZhveQVQy2jQ08Oezu+5annt3FE=" providerId="None" clId="Web-{2A5B4297-4C59-4B41-82DC-DE897AAE257C}" dt="2025-12-08T20:16:44.428" v="245" actId="20577"/>
          <ac:spMkLst>
            <pc:docMk/>
            <pc:sldMk cId="754103394" sldId="806"/>
            <ac:spMk id="3" creationId="{97D69C00-9C06-74A9-1FC8-A61DA800B525}"/>
          </ac:spMkLst>
        </pc:spChg>
      </pc:sldChg>
      <pc:sldChg chg="delSp modSp add replId">
        <pc:chgData name="Sherrie Donnelly" userId="JquVIkks31WialWPPZhveQVQy2jQ08Oezu+5annt3FE=" providerId="None" clId="Web-{2A5B4297-4C59-4B41-82DC-DE897AAE257C}" dt="2025-12-08T20:17:20.742" v="249"/>
        <pc:sldMkLst>
          <pc:docMk/>
          <pc:sldMk cId="1599342909" sldId="807"/>
        </pc:sldMkLst>
      </pc:sldChg>
    </pc:docChg>
  </pc:docChgLst>
  <pc:docChgLst>
    <pc:chgData name="Stacey Lehmann" userId="AhJgFDVAHk/2VYlmMJlkAI+2PND+gg6QrYD5XaXBhIM=" providerId="None" clId="Web-{C745ED33-2CE6-4CC8-A33F-12DE26F135DF}"/>
    <pc:docChg chg="addSld modSld sldOrd">
      <pc:chgData name="Stacey Lehmann" userId="AhJgFDVAHk/2VYlmMJlkAI+2PND+gg6QrYD5XaXBhIM=" providerId="None" clId="Web-{C745ED33-2CE6-4CC8-A33F-12DE26F135DF}" dt="2025-11-21T15:48:35.280" v="337" actId="20577"/>
      <pc:docMkLst>
        <pc:docMk/>
      </pc:docMkLst>
      <pc:sldChg chg="modSp">
        <pc:chgData name="Stacey Lehmann" userId="AhJgFDVAHk/2VYlmMJlkAI+2PND+gg6QrYD5XaXBhIM=" providerId="None" clId="Web-{C745ED33-2CE6-4CC8-A33F-12DE26F135DF}" dt="2025-11-21T15:41:35.077" v="329" actId="14100"/>
        <pc:sldMkLst>
          <pc:docMk/>
          <pc:sldMk cId="2571975815" sldId="305"/>
        </pc:sldMkLst>
        <pc:spChg chg="mod">
          <ac:chgData name="Stacey Lehmann" userId="AhJgFDVAHk/2VYlmMJlkAI+2PND+gg6QrYD5XaXBhIM=" providerId="None" clId="Web-{C745ED33-2CE6-4CC8-A33F-12DE26F135DF}" dt="2025-11-21T15:41:35.077" v="329" actId="14100"/>
          <ac:spMkLst>
            <pc:docMk/>
            <pc:sldMk cId="2571975815" sldId="305"/>
            <ac:spMk id="3" creationId="{FD89CF5D-8E92-C216-AD42-C67091095366}"/>
          </ac:spMkLst>
        </pc:spChg>
      </pc:sldChg>
      <pc:sldChg chg="modSp">
        <pc:chgData name="Stacey Lehmann" userId="AhJgFDVAHk/2VYlmMJlkAI+2PND+gg6QrYD5XaXBhIM=" providerId="None" clId="Web-{C745ED33-2CE6-4CC8-A33F-12DE26F135DF}" dt="2025-11-21T15:48:35.280" v="337" actId="20577"/>
        <pc:sldMkLst>
          <pc:docMk/>
          <pc:sldMk cId="110408567" sldId="786"/>
        </pc:sldMkLst>
        <pc:spChg chg="mod">
          <ac:chgData name="Stacey Lehmann" userId="AhJgFDVAHk/2VYlmMJlkAI+2PND+gg6QrYD5XaXBhIM=" providerId="None" clId="Web-{C745ED33-2CE6-4CC8-A33F-12DE26F135DF}" dt="2025-11-21T15:48:35.280" v="337" actId="20577"/>
          <ac:spMkLst>
            <pc:docMk/>
            <pc:sldMk cId="110408567" sldId="786"/>
            <ac:spMk id="3" creationId="{DB268B8F-53BB-D5D6-8BF2-D1B4DF616E2C}"/>
          </ac:spMkLst>
        </pc:spChg>
      </pc:sldChg>
      <pc:sldChg chg="addSp">
        <pc:chgData name="Stacey Lehmann" userId="AhJgFDVAHk/2VYlmMJlkAI+2PND+gg6QrYD5XaXBhIM=" providerId="None" clId="Web-{C745ED33-2CE6-4CC8-A33F-12DE26F135DF}" dt="2025-11-21T15:10:41.723" v="218"/>
        <pc:sldMkLst>
          <pc:docMk/>
          <pc:sldMk cId="658914239" sldId="787"/>
        </pc:sldMkLst>
        <pc:picChg chg="add">
          <ac:chgData name="Stacey Lehmann" userId="AhJgFDVAHk/2VYlmMJlkAI+2PND+gg6QrYD5XaXBhIM=" providerId="None" clId="Web-{C745ED33-2CE6-4CC8-A33F-12DE26F135DF}" dt="2025-11-21T15:10:41.723" v="218"/>
          <ac:picMkLst>
            <pc:docMk/>
            <pc:sldMk cId="658914239" sldId="787"/>
            <ac:picMk id="5" creationId="{65FBB428-4764-1E55-8AB7-D0B93EA7C2D3}"/>
          </ac:picMkLst>
        </pc:picChg>
      </pc:sldChg>
      <pc:sldChg chg="addSp modSp new">
        <pc:chgData name="Stacey Lehmann" userId="AhJgFDVAHk/2VYlmMJlkAI+2PND+gg6QrYD5XaXBhIM=" providerId="None" clId="Web-{C745ED33-2CE6-4CC8-A33F-12DE26F135DF}" dt="2025-11-21T15:08:26.536" v="216"/>
        <pc:sldMkLst>
          <pc:docMk/>
          <pc:sldMk cId="2137905986" sldId="788"/>
        </pc:sldMkLst>
        <pc:spChg chg="mod">
          <ac:chgData name="Stacey Lehmann" userId="AhJgFDVAHk/2VYlmMJlkAI+2PND+gg6QrYD5XaXBhIM=" providerId="None" clId="Web-{C745ED33-2CE6-4CC8-A33F-12DE26F135DF}" dt="2025-11-21T15:08:26.536" v="216"/>
          <ac:spMkLst>
            <pc:docMk/>
            <pc:sldMk cId="2137905986" sldId="788"/>
            <ac:spMk id="2" creationId="{AA50F5AC-3375-951C-3FDE-CA48BBADB761}"/>
          </ac:spMkLst>
        </pc:spChg>
        <pc:spChg chg="mod">
          <ac:chgData name="Stacey Lehmann" userId="AhJgFDVAHk/2VYlmMJlkAI+2PND+gg6QrYD5XaXBhIM=" providerId="None" clId="Web-{C745ED33-2CE6-4CC8-A33F-12DE26F135DF}" dt="2025-11-21T15:08:09.926" v="214" actId="20577"/>
          <ac:spMkLst>
            <pc:docMk/>
            <pc:sldMk cId="2137905986" sldId="788"/>
            <ac:spMk id="3" creationId="{03F8EEB2-D24D-2C56-E1AB-F0E4639AE4CF}"/>
          </ac:spMkLst>
        </pc:spChg>
        <pc:picChg chg="add">
          <ac:chgData name="Stacey Lehmann" userId="AhJgFDVAHk/2VYlmMJlkAI+2PND+gg6QrYD5XaXBhIM=" providerId="None" clId="Web-{C745ED33-2CE6-4CC8-A33F-12DE26F135DF}" dt="2025-11-21T14:55:56.335" v="1"/>
          <ac:picMkLst>
            <pc:docMk/>
            <pc:sldMk cId="2137905986" sldId="788"/>
            <ac:picMk id="5" creationId="{CDAD3903-0D51-5AEF-E2CF-F4D8A04304BE}"/>
          </ac:picMkLst>
        </pc:picChg>
        <pc:picChg chg="add mod">
          <ac:chgData name="Stacey Lehmann" userId="AhJgFDVAHk/2VYlmMJlkAI+2PND+gg6QrYD5XaXBhIM=" providerId="None" clId="Web-{C745ED33-2CE6-4CC8-A33F-12DE26F135DF}" dt="2025-11-21T15:06:59.536" v="208" actId="1076"/>
          <ac:picMkLst>
            <pc:docMk/>
            <pc:sldMk cId="2137905986" sldId="788"/>
            <ac:picMk id="6" creationId="{22158C37-FC24-B3FB-6596-C0692A35660D}"/>
          </ac:picMkLst>
        </pc:picChg>
        <pc:picChg chg="add mod">
          <ac:chgData name="Stacey Lehmann" userId="AhJgFDVAHk/2VYlmMJlkAI+2PND+gg6QrYD5XaXBhIM=" providerId="None" clId="Web-{C745ED33-2CE6-4CC8-A33F-12DE26F135DF}" dt="2025-11-21T15:07:30.130" v="211" actId="1076"/>
          <ac:picMkLst>
            <pc:docMk/>
            <pc:sldMk cId="2137905986" sldId="788"/>
            <ac:picMk id="7" creationId="{1A52D454-A706-B37B-136E-DBD5F9297D67}"/>
          </ac:picMkLst>
        </pc:picChg>
      </pc:sldChg>
      <pc:sldChg chg="addSp delSp modSp new ord addAnim delAnim">
        <pc:chgData name="Stacey Lehmann" userId="AhJgFDVAHk/2VYlmMJlkAI+2PND+gg6QrYD5XaXBhIM=" providerId="None" clId="Web-{C745ED33-2CE6-4CC8-A33F-12DE26F135DF}" dt="2025-11-21T15:35:48.671" v="310" actId="14100"/>
        <pc:sldMkLst>
          <pc:docMk/>
          <pc:sldMk cId="1672728139" sldId="789"/>
        </pc:sldMkLst>
        <pc:spChg chg="mod">
          <ac:chgData name="Stacey Lehmann" userId="AhJgFDVAHk/2VYlmMJlkAI+2PND+gg6QrYD5XaXBhIM=" providerId="None" clId="Web-{C745ED33-2CE6-4CC8-A33F-12DE26F135DF}" dt="2025-11-21T15:11:09.989" v="230" actId="20577"/>
          <ac:spMkLst>
            <pc:docMk/>
            <pc:sldMk cId="1672728139" sldId="789"/>
            <ac:spMk id="2" creationId="{88488DFB-7E43-B736-E06B-BA915A5034F4}"/>
          </ac:spMkLst>
        </pc:spChg>
        <pc:spChg chg="mod">
          <ac:chgData name="Stacey Lehmann" userId="AhJgFDVAHk/2VYlmMJlkAI+2PND+gg6QrYD5XaXBhIM=" providerId="None" clId="Web-{C745ED33-2CE6-4CC8-A33F-12DE26F135DF}" dt="2025-11-21T15:35:48.671" v="310" actId="14100"/>
          <ac:spMkLst>
            <pc:docMk/>
            <pc:sldMk cId="1672728139" sldId="789"/>
            <ac:spMk id="3" creationId="{69A8F1B4-A5E0-D148-B5A4-202B14EADA45}"/>
          </ac:spMkLst>
        </pc:spChg>
        <pc:picChg chg="add">
          <ac:chgData name="Stacey Lehmann" userId="AhJgFDVAHk/2VYlmMJlkAI+2PND+gg6QrYD5XaXBhIM=" providerId="None" clId="Web-{C745ED33-2CE6-4CC8-A33F-12DE26F135DF}" dt="2025-11-21T15:10:47.645" v="219"/>
          <ac:picMkLst>
            <pc:docMk/>
            <pc:sldMk cId="1672728139" sldId="789"/>
            <ac:picMk id="5" creationId="{3A087796-D3E5-D8D6-A7C8-BEDE5D98B033}"/>
          </ac:picMkLst>
        </pc:picChg>
        <pc:picChg chg="add mod">
          <ac:chgData name="Stacey Lehmann" userId="AhJgFDVAHk/2VYlmMJlkAI+2PND+gg6QrYD5XaXBhIM=" providerId="None" clId="Web-{C745ED33-2CE6-4CC8-A33F-12DE26F135DF}" dt="2025-11-21T15:35:37.889" v="308" actId="1076"/>
          <ac:picMkLst>
            <pc:docMk/>
            <pc:sldMk cId="1672728139" sldId="789"/>
            <ac:picMk id="7" creationId="{57EA0D65-2560-643E-D9F0-F2DB692367CE}"/>
          </ac:picMkLst>
        </pc:picChg>
        <pc:picChg chg="add mod">
          <ac:chgData name="Stacey Lehmann" userId="AhJgFDVAHk/2VYlmMJlkAI+2PND+gg6QrYD5XaXBhIM=" providerId="None" clId="Web-{C745ED33-2CE6-4CC8-A33F-12DE26F135DF}" dt="2025-11-21T15:35:34.530" v="307" actId="1076"/>
          <ac:picMkLst>
            <pc:docMk/>
            <pc:sldMk cId="1672728139" sldId="789"/>
            <ac:picMk id="8" creationId="{F5C8AD63-67AE-9434-2DA1-7D888777D723}"/>
          </ac:picMkLst>
        </pc:picChg>
      </pc:sldChg>
    </pc:docChg>
  </pc:docChgLst>
  <pc:docChgLst>
    <pc:chgData name="Kathrine Flavin" userId="bUXTEK5cHVcAnqlGkk4jhevnE6b153OnIOm3ZbT0xrs=" providerId="None" clId="Web-{349BD426-B356-4AF1-967D-C7B552A6B484}"/>
    <pc:docChg chg="addSld delSld modSld">
      <pc:chgData name="Kathrine Flavin" userId="bUXTEK5cHVcAnqlGkk4jhevnE6b153OnIOm3ZbT0xrs=" providerId="None" clId="Web-{349BD426-B356-4AF1-967D-C7B552A6B484}" dt="2025-12-09T15:49:47.312" v="475"/>
      <pc:docMkLst>
        <pc:docMk/>
      </pc:docMkLst>
      <pc:sldChg chg="modSp">
        <pc:chgData name="Kathrine Flavin" userId="bUXTEK5cHVcAnqlGkk4jhevnE6b153OnIOm3ZbT0xrs=" providerId="None" clId="Web-{349BD426-B356-4AF1-967D-C7B552A6B484}" dt="2025-12-09T15:41:37.889" v="185" actId="20577"/>
        <pc:sldMkLst>
          <pc:docMk/>
          <pc:sldMk cId="231577683" sldId="668"/>
        </pc:sldMkLst>
        <pc:spChg chg="mod">
          <ac:chgData name="Kathrine Flavin" userId="bUXTEK5cHVcAnqlGkk4jhevnE6b153OnIOm3ZbT0xrs=" providerId="None" clId="Web-{349BD426-B356-4AF1-967D-C7B552A6B484}" dt="2025-12-09T15:38:01.825" v="14" actId="20577"/>
          <ac:spMkLst>
            <pc:docMk/>
            <pc:sldMk cId="231577683" sldId="668"/>
            <ac:spMk id="2" creationId="{869ACF5D-543E-5DC3-E0F6-976A44F20D58}"/>
          </ac:spMkLst>
        </pc:spChg>
        <pc:spChg chg="mod">
          <ac:chgData name="Kathrine Flavin" userId="bUXTEK5cHVcAnqlGkk4jhevnE6b153OnIOm3ZbT0xrs=" providerId="None" clId="Web-{349BD426-B356-4AF1-967D-C7B552A6B484}" dt="2025-12-09T15:41:37.889" v="185" actId="20577"/>
          <ac:spMkLst>
            <pc:docMk/>
            <pc:sldMk cId="231577683" sldId="668"/>
            <ac:spMk id="3" creationId="{8671B1E5-E539-3A88-5981-1FAE9DE27FD1}"/>
          </ac:spMkLst>
        </pc:spChg>
      </pc:sldChg>
      <pc:sldChg chg="modSp">
        <pc:chgData name="Kathrine Flavin" userId="bUXTEK5cHVcAnqlGkk4jhevnE6b153OnIOm3ZbT0xrs=" providerId="None" clId="Web-{349BD426-B356-4AF1-967D-C7B552A6B484}" dt="2025-12-09T15:43:30.519" v="219" actId="20577"/>
        <pc:sldMkLst>
          <pc:docMk/>
          <pc:sldMk cId="1244812380" sldId="717"/>
        </pc:sldMkLst>
        <pc:spChg chg="mod">
          <ac:chgData name="Kathrine Flavin" userId="bUXTEK5cHVcAnqlGkk4jhevnE6b153OnIOm3ZbT0xrs=" providerId="None" clId="Web-{349BD426-B356-4AF1-967D-C7B552A6B484}" dt="2025-12-09T15:43:30.519" v="219" actId="20577"/>
          <ac:spMkLst>
            <pc:docMk/>
            <pc:sldMk cId="1244812380" sldId="717"/>
            <ac:spMk id="3" creationId="{30AD5B44-2BCB-23A6-E168-33BB72975D07}"/>
          </ac:spMkLst>
        </pc:spChg>
      </pc:sldChg>
      <pc:sldChg chg="modSp add replId">
        <pc:chgData name="Kathrine Flavin" userId="bUXTEK5cHVcAnqlGkk4jhevnE6b153OnIOm3ZbT0xrs=" providerId="None" clId="Web-{349BD426-B356-4AF1-967D-C7B552A6B484}" dt="2025-12-09T15:43:05.689" v="211" actId="20577"/>
        <pc:sldMkLst>
          <pc:docMk/>
          <pc:sldMk cId="3099998308" sldId="810"/>
        </pc:sldMkLst>
        <pc:spChg chg="mod">
          <ac:chgData name="Kathrine Flavin" userId="bUXTEK5cHVcAnqlGkk4jhevnE6b153OnIOm3ZbT0xrs=" providerId="None" clId="Web-{349BD426-B356-4AF1-967D-C7B552A6B484}" dt="2025-12-09T15:43:05.689" v="211" actId="20577"/>
          <ac:spMkLst>
            <pc:docMk/>
            <pc:sldMk cId="3099998308" sldId="810"/>
            <ac:spMk id="2" creationId="{FE359AE2-A865-D886-6445-064B4813301E}"/>
          </ac:spMkLst>
        </pc:spChg>
      </pc:sldChg>
      <pc:sldChg chg="addSp delSp modSp new">
        <pc:chgData name="Kathrine Flavin" userId="bUXTEK5cHVcAnqlGkk4jhevnE6b153OnIOm3ZbT0xrs=" providerId="None" clId="Web-{349BD426-B356-4AF1-967D-C7B552A6B484}" dt="2025-12-09T15:49:47.312" v="475"/>
        <pc:sldMkLst>
          <pc:docMk/>
          <pc:sldMk cId="2919934476" sldId="811"/>
        </pc:sldMkLst>
        <pc:spChg chg="mod">
          <ac:chgData name="Kathrine Flavin" userId="bUXTEK5cHVcAnqlGkk4jhevnE6b153OnIOm3ZbT0xrs=" providerId="None" clId="Web-{349BD426-B356-4AF1-967D-C7B552A6B484}" dt="2025-12-09T15:44:14.647" v="230" actId="20577"/>
          <ac:spMkLst>
            <pc:docMk/>
            <pc:sldMk cId="2919934476" sldId="811"/>
            <ac:spMk id="2" creationId="{1F51687F-1798-39F4-61E0-C91E5466EFB9}"/>
          </ac:spMkLst>
        </pc:spChg>
        <pc:spChg chg="mod">
          <ac:chgData name="Kathrine Flavin" userId="bUXTEK5cHVcAnqlGkk4jhevnE6b153OnIOm3ZbT0xrs=" providerId="None" clId="Web-{349BD426-B356-4AF1-967D-C7B552A6B484}" dt="2025-12-09T15:49:09.937" v="473" actId="20577"/>
          <ac:spMkLst>
            <pc:docMk/>
            <pc:sldMk cId="2919934476" sldId="811"/>
            <ac:spMk id="3" creationId="{BC12EA18-CCCB-DC0C-B629-701F33483B88}"/>
          </ac:spMkLst>
        </pc:spChg>
        <pc:picChg chg="add mod ord">
          <ac:chgData name="Kathrine Flavin" userId="bUXTEK5cHVcAnqlGkk4jhevnE6b153OnIOm3ZbT0xrs=" providerId="None" clId="Web-{349BD426-B356-4AF1-967D-C7B552A6B484}" dt="2025-12-09T15:49:21.609" v="474"/>
          <ac:picMkLst>
            <pc:docMk/>
            <pc:sldMk cId="2919934476" sldId="811"/>
            <ac:picMk id="5" creationId="{753F3900-FF81-2554-4B2B-C032556657DA}"/>
          </ac:picMkLst>
        </pc:picChg>
        <pc:picChg chg="add">
          <ac:chgData name="Kathrine Flavin" userId="bUXTEK5cHVcAnqlGkk4jhevnE6b153OnIOm3ZbT0xrs=" providerId="None" clId="Web-{349BD426-B356-4AF1-967D-C7B552A6B484}" dt="2025-12-09T15:49:47.312" v="475"/>
          <ac:picMkLst>
            <pc:docMk/>
            <pc:sldMk cId="2919934476" sldId="811"/>
            <ac:picMk id="7" creationId="{A3ACBBA0-DECF-D72F-E68B-DCB7C4911D56}"/>
          </ac:picMkLst>
        </pc:picChg>
      </pc:sldChg>
    </pc:docChg>
  </pc:docChgLst>
  <pc:docChgLst>
    <pc:chgData name="Trisha Thrush" userId="ANP1nbPt/GjnpdkQVIZ2gTOAmAk6cqsJftlgx7EUsjc=" providerId="None" clId="Web-{FF94F65A-EF87-474E-8B1C-94E5352F52EE}"/>
    <pc:docChg chg="modSld">
      <pc:chgData name="Trisha Thrush" userId="ANP1nbPt/GjnpdkQVIZ2gTOAmAk6cqsJftlgx7EUsjc=" providerId="None" clId="Web-{FF94F65A-EF87-474E-8B1C-94E5352F52EE}" dt="2025-12-12T21:16:18.630" v="185" actId="14100"/>
      <pc:docMkLst>
        <pc:docMk/>
      </pc:docMkLst>
      <pc:sldChg chg="modSp">
        <pc:chgData name="Trisha Thrush" userId="ANP1nbPt/GjnpdkQVIZ2gTOAmAk6cqsJftlgx7EUsjc=" providerId="None" clId="Web-{FF94F65A-EF87-474E-8B1C-94E5352F52EE}" dt="2025-12-12T16:47:53.503" v="27" actId="14100"/>
        <pc:sldMkLst>
          <pc:docMk/>
          <pc:sldMk cId="2571975815" sldId="305"/>
        </pc:sldMkLst>
        <pc:spChg chg="mod">
          <ac:chgData name="Trisha Thrush" userId="ANP1nbPt/GjnpdkQVIZ2gTOAmAk6cqsJftlgx7EUsjc=" providerId="None" clId="Web-{FF94F65A-EF87-474E-8B1C-94E5352F52EE}" dt="2025-12-12T16:46:58.748" v="25" actId="14100"/>
          <ac:spMkLst>
            <pc:docMk/>
            <pc:sldMk cId="2571975815" sldId="305"/>
            <ac:spMk id="2" creationId="{69D4D8B7-EF41-A965-3C1C-929E79AADAFB}"/>
          </ac:spMkLst>
        </pc:spChg>
        <pc:spChg chg="mod">
          <ac:chgData name="Trisha Thrush" userId="ANP1nbPt/GjnpdkQVIZ2gTOAmAk6cqsJftlgx7EUsjc=" providerId="None" clId="Web-{FF94F65A-EF87-474E-8B1C-94E5352F52EE}" dt="2025-12-12T16:47:53.503" v="27" actId="14100"/>
          <ac:spMkLst>
            <pc:docMk/>
            <pc:sldMk cId="2571975815" sldId="305"/>
            <ac:spMk id="3" creationId="{FD89CF5D-8E92-C216-AD42-C67091095366}"/>
          </ac:spMkLst>
        </pc:spChg>
      </pc:sldChg>
      <pc:sldChg chg="modSp">
        <pc:chgData name="Trisha Thrush" userId="ANP1nbPt/GjnpdkQVIZ2gTOAmAk6cqsJftlgx7EUsjc=" providerId="None" clId="Web-{FF94F65A-EF87-474E-8B1C-94E5352F52EE}" dt="2025-12-12T21:16:18.630" v="185" actId="14100"/>
        <pc:sldMkLst>
          <pc:docMk/>
          <pc:sldMk cId="2426697442" sldId="623"/>
        </pc:sldMkLst>
        <pc:spChg chg="mod">
          <ac:chgData name="Trisha Thrush" userId="ANP1nbPt/GjnpdkQVIZ2gTOAmAk6cqsJftlgx7EUsjc=" providerId="None" clId="Web-{FF94F65A-EF87-474E-8B1C-94E5352F52EE}" dt="2025-12-12T21:16:18.630" v="185" actId="14100"/>
          <ac:spMkLst>
            <pc:docMk/>
            <pc:sldMk cId="2426697442" sldId="623"/>
            <ac:spMk id="2" creationId="{638B8989-85FE-E49B-A6D7-A22E27A2F2CF}"/>
          </ac:spMkLst>
        </pc:spChg>
      </pc:sldChg>
      <pc:sldChg chg="modSp">
        <pc:chgData name="Trisha Thrush" userId="ANP1nbPt/GjnpdkQVIZ2gTOAmAk6cqsJftlgx7EUsjc=" providerId="None" clId="Web-{FF94F65A-EF87-474E-8B1C-94E5352F52EE}" dt="2025-12-12T16:48:23.849" v="31" actId="20577"/>
        <pc:sldMkLst>
          <pc:docMk/>
          <pc:sldMk cId="686551719" sldId="659"/>
        </pc:sldMkLst>
        <pc:spChg chg="mod">
          <ac:chgData name="Trisha Thrush" userId="ANP1nbPt/GjnpdkQVIZ2gTOAmAk6cqsJftlgx7EUsjc=" providerId="None" clId="Web-{FF94F65A-EF87-474E-8B1C-94E5352F52EE}" dt="2025-12-12T16:48:23.849" v="31" actId="20577"/>
          <ac:spMkLst>
            <pc:docMk/>
            <pc:sldMk cId="686551719" sldId="659"/>
            <ac:spMk id="3" creationId="{6C552468-0000-B90E-E31B-EC6D79A14FD8}"/>
          </ac:spMkLst>
        </pc:spChg>
      </pc:sldChg>
      <pc:sldChg chg="modSp">
        <pc:chgData name="Trisha Thrush" userId="ANP1nbPt/GjnpdkQVIZ2gTOAmAk6cqsJftlgx7EUsjc=" providerId="None" clId="Web-{FF94F65A-EF87-474E-8B1C-94E5352F52EE}" dt="2025-12-12T21:15:46.191" v="181" actId="1076"/>
        <pc:sldMkLst>
          <pc:docMk/>
          <pc:sldMk cId="231577683" sldId="668"/>
        </pc:sldMkLst>
        <pc:spChg chg="mod">
          <ac:chgData name="Trisha Thrush" userId="ANP1nbPt/GjnpdkQVIZ2gTOAmAk6cqsJftlgx7EUsjc=" providerId="None" clId="Web-{FF94F65A-EF87-474E-8B1C-94E5352F52EE}" dt="2025-12-12T21:15:46.191" v="181" actId="1076"/>
          <ac:spMkLst>
            <pc:docMk/>
            <pc:sldMk cId="231577683" sldId="668"/>
            <ac:spMk id="2" creationId="{869ACF5D-543E-5DC3-E0F6-976A44F20D58}"/>
          </ac:spMkLst>
        </pc:spChg>
        <pc:spChg chg="mod">
          <ac:chgData name="Trisha Thrush" userId="ANP1nbPt/GjnpdkQVIZ2gTOAmAk6cqsJftlgx7EUsjc=" providerId="None" clId="Web-{FF94F65A-EF87-474E-8B1C-94E5352F52EE}" dt="2025-12-12T21:15:43.691" v="180" actId="14100"/>
          <ac:spMkLst>
            <pc:docMk/>
            <pc:sldMk cId="231577683" sldId="668"/>
            <ac:spMk id="3" creationId="{8671B1E5-E539-3A88-5981-1FAE9DE27FD1}"/>
          </ac:spMkLst>
        </pc:spChg>
      </pc:sldChg>
      <pc:sldChg chg="modSp">
        <pc:chgData name="Trisha Thrush" userId="ANP1nbPt/GjnpdkQVIZ2gTOAmAk6cqsJftlgx7EUsjc=" providerId="None" clId="Web-{FF94F65A-EF87-474E-8B1C-94E5352F52EE}" dt="2025-12-12T16:56:26.212" v="112" actId="1076"/>
        <pc:sldMkLst>
          <pc:docMk/>
          <pc:sldMk cId="325328976" sldId="709"/>
        </pc:sldMkLst>
        <pc:spChg chg="mod">
          <ac:chgData name="Trisha Thrush" userId="ANP1nbPt/GjnpdkQVIZ2gTOAmAk6cqsJftlgx7EUsjc=" providerId="None" clId="Web-{FF94F65A-EF87-474E-8B1C-94E5352F52EE}" dt="2025-12-12T16:56:22.758" v="111" actId="1076"/>
          <ac:spMkLst>
            <pc:docMk/>
            <pc:sldMk cId="325328976" sldId="709"/>
            <ac:spMk id="2" creationId="{22B91984-2553-4BB0-083D-52D75BBD9709}"/>
          </ac:spMkLst>
        </pc:spChg>
        <pc:spChg chg="mod">
          <ac:chgData name="Trisha Thrush" userId="ANP1nbPt/GjnpdkQVIZ2gTOAmAk6cqsJftlgx7EUsjc=" providerId="None" clId="Web-{FF94F65A-EF87-474E-8B1C-94E5352F52EE}" dt="2025-12-12T16:56:26.212" v="112" actId="1076"/>
          <ac:spMkLst>
            <pc:docMk/>
            <pc:sldMk cId="325328976" sldId="709"/>
            <ac:spMk id="3" creationId="{F57F590E-D046-2502-3F66-9B7B03ABF802}"/>
          </ac:spMkLst>
        </pc:spChg>
      </pc:sldChg>
      <pc:sldChg chg="modSp">
        <pc:chgData name="Trisha Thrush" userId="ANP1nbPt/GjnpdkQVIZ2gTOAmAk6cqsJftlgx7EUsjc=" providerId="None" clId="Web-{FF94F65A-EF87-474E-8B1C-94E5352F52EE}" dt="2025-12-12T21:15:14.660" v="176" actId="1076"/>
        <pc:sldMkLst>
          <pc:docMk/>
          <pc:sldMk cId="3449202890" sldId="721"/>
        </pc:sldMkLst>
        <pc:spChg chg="mod">
          <ac:chgData name="Trisha Thrush" userId="ANP1nbPt/GjnpdkQVIZ2gTOAmAk6cqsJftlgx7EUsjc=" providerId="None" clId="Web-{FF94F65A-EF87-474E-8B1C-94E5352F52EE}" dt="2025-12-12T21:15:14.660" v="176" actId="1076"/>
          <ac:spMkLst>
            <pc:docMk/>
            <pc:sldMk cId="3449202890" sldId="721"/>
            <ac:spMk id="2" creationId="{2CCE5EAF-B983-0B07-C4DA-72D92CC59E08}"/>
          </ac:spMkLst>
        </pc:spChg>
      </pc:sldChg>
      <pc:sldChg chg="modSp">
        <pc:chgData name="Trisha Thrush" userId="ANP1nbPt/GjnpdkQVIZ2gTOAmAk6cqsJftlgx7EUsjc=" providerId="None" clId="Web-{FF94F65A-EF87-474E-8B1C-94E5352F52EE}" dt="2025-12-12T16:58:13.276" v="120" actId="1076"/>
        <pc:sldMkLst>
          <pc:docMk/>
          <pc:sldMk cId="3740118216" sldId="730"/>
        </pc:sldMkLst>
        <pc:spChg chg="mod">
          <ac:chgData name="Trisha Thrush" userId="ANP1nbPt/GjnpdkQVIZ2gTOAmAk6cqsJftlgx7EUsjc=" providerId="None" clId="Web-{FF94F65A-EF87-474E-8B1C-94E5352F52EE}" dt="2025-12-12T16:58:13.276" v="120" actId="1076"/>
          <ac:spMkLst>
            <pc:docMk/>
            <pc:sldMk cId="3740118216" sldId="730"/>
            <ac:spMk id="3" creationId="{C1F11EA9-7962-6D9C-0520-351CD6742451}"/>
          </ac:spMkLst>
        </pc:spChg>
      </pc:sldChg>
      <pc:sldChg chg="modSp">
        <pc:chgData name="Trisha Thrush" userId="ANP1nbPt/GjnpdkQVIZ2gTOAmAk6cqsJftlgx7EUsjc=" providerId="None" clId="Web-{FF94F65A-EF87-474E-8B1C-94E5352F52EE}" dt="2025-12-12T16:52:13.783" v="64" actId="20577"/>
        <pc:sldMkLst>
          <pc:docMk/>
          <pc:sldMk cId="1394435124" sldId="753"/>
        </pc:sldMkLst>
        <pc:spChg chg="mod">
          <ac:chgData name="Trisha Thrush" userId="ANP1nbPt/GjnpdkQVIZ2gTOAmAk6cqsJftlgx7EUsjc=" providerId="None" clId="Web-{FF94F65A-EF87-474E-8B1C-94E5352F52EE}" dt="2025-12-12T16:52:13.783" v="64" actId="20577"/>
          <ac:spMkLst>
            <pc:docMk/>
            <pc:sldMk cId="1394435124" sldId="753"/>
            <ac:spMk id="2" creationId="{750E9012-D730-8D22-0549-E92401AC6F63}"/>
          </ac:spMkLst>
        </pc:spChg>
      </pc:sldChg>
      <pc:sldChg chg="modSp">
        <pc:chgData name="Trisha Thrush" userId="ANP1nbPt/GjnpdkQVIZ2gTOAmAk6cqsJftlgx7EUsjc=" providerId="None" clId="Web-{FF94F65A-EF87-474E-8B1C-94E5352F52EE}" dt="2025-12-12T16:58:19.870" v="121" actId="14100"/>
        <pc:sldMkLst>
          <pc:docMk/>
          <pc:sldMk cId="1638373632" sldId="775"/>
        </pc:sldMkLst>
        <pc:spChg chg="mod">
          <ac:chgData name="Trisha Thrush" userId="ANP1nbPt/GjnpdkQVIZ2gTOAmAk6cqsJftlgx7EUsjc=" providerId="None" clId="Web-{FF94F65A-EF87-474E-8B1C-94E5352F52EE}" dt="2025-12-12T16:58:19.870" v="121" actId="14100"/>
          <ac:spMkLst>
            <pc:docMk/>
            <pc:sldMk cId="1638373632" sldId="775"/>
            <ac:spMk id="3" creationId="{9390530C-2F53-4885-6075-FCB423490CDB}"/>
          </ac:spMkLst>
        </pc:spChg>
      </pc:sldChg>
      <pc:sldChg chg="modSp">
        <pc:chgData name="Trisha Thrush" userId="ANP1nbPt/GjnpdkQVIZ2gTOAmAk6cqsJftlgx7EUsjc=" providerId="None" clId="Web-{FF94F65A-EF87-474E-8B1C-94E5352F52EE}" dt="2025-12-12T16:53:17.754" v="69" actId="20577"/>
        <pc:sldMkLst>
          <pc:docMk/>
          <pc:sldMk cId="3021398144" sldId="776"/>
        </pc:sldMkLst>
        <pc:spChg chg="mod">
          <ac:chgData name="Trisha Thrush" userId="ANP1nbPt/GjnpdkQVIZ2gTOAmAk6cqsJftlgx7EUsjc=" providerId="None" clId="Web-{FF94F65A-EF87-474E-8B1C-94E5352F52EE}" dt="2025-12-12T16:52:36.612" v="65" actId="1076"/>
          <ac:spMkLst>
            <pc:docMk/>
            <pc:sldMk cId="3021398144" sldId="776"/>
            <ac:spMk id="2" creationId="{D71A84C2-8A82-7A84-080C-2C7A16A82B97}"/>
          </ac:spMkLst>
        </pc:spChg>
        <pc:spChg chg="mod">
          <ac:chgData name="Trisha Thrush" userId="ANP1nbPt/GjnpdkQVIZ2gTOAmAk6cqsJftlgx7EUsjc=" providerId="None" clId="Web-{FF94F65A-EF87-474E-8B1C-94E5352F52EE}" dt="2025-12-12T16:53:17.754" v="69" actId="20577"/>
          <ac:spMkLst>
            <pc:docMk/>
            <pc:sldMk cId="3021398144" sldId="776"/>
            <ac:spMk id="3" creationId="{B921A3D6-43AE-C9F9-0215-602B1CDD5277}"/>
          </ac:spMkLst>
        </pc:spChg>
      </pc:sldChg>
      <pc:sldChg chg="modSp">
        <pc:chgData name="Trisha Thrush" userId="ANP1nbPt/GjnpdkQVIZ2gTOAmAk6cqsJftlgx7EUsjc=" providerId="None" clId="Web-{FF94F65A-EF87-474E-8B1C-94E5352F52EE}" dt="2025-12-12T16:53:36.880" v="73" actId="20577"/>
        <pc:sldMkLst>
          <pc:docMk/>
          <pc:sldMk cId="1629245434" sldId="777"/>
        </pc:sldMkLst>
        <pc:spChg chg="mod">
          <ac:chgData name="Trisha Thrush" userId="ANP1nbPt/GjnpdkQVIZ2gTOAmAk6cqsJftlgx7EUsjc=" providerId="None" clId="Web-{FF94F65A-EF87-474E-8B1C-94E5352F52EE}" dt="2025-12-12T16:53:36.880" v="73" actId="20577"/>
          <ac:spMkLst>
            <pc:docMk/>
            <pc:sldMk cId="1629245434" sldId="777"/>
            <ac:spMk id="3" creationId="{BEAE610F-FF29-2DD1-1666-1AFBDBE30C8C}"/>
          </ac:spMkLst>
        </pc:spChg>
      </pc:sldChg>
      <pc:sldChg chg="modSp">
        <pc:chgData name="Trisha Thrush" userId="ANP1nbPt/GjnpdkQVIZ2gTOAmAk6cqsJftlgx7EUsjc=" providerId="None" clId="Web-{FF94F65A-EF87-474E-8B1C-94E5352F52EE}" dt="2025-12-12T16:54:14.521" v="80" actId="20577"/>
        <pc:sldMkLst>
          <pc:docMk/>
          <pc:sldMk cId="1982184497" sldId="778"/>
        </pc:sldMkLst>
        <pc:spChg chg="mod">
          <ac:chgData name="Trisha Thrush" userId="ANP1nbPt/GjnpdkQVIZ2gTOAmAk6cqsJftlgx7EUsjc=" providerId="None" clId="Web-{FF94F65A-EF87-474E-8B1C-94E5352F52EE}" dt="2025-12-12T16:54:14.521" v="80" actId="20577"/>
          <ac:spMkLst>
            <pc:docMk/>
            <pc:sldMk cId="1982184497" sldId="778"/>
            <ac:spMk id="3" creationId="{B7BD7C9A-E05C-9726-A961-F43D03A1EFBB}"/>
          </ac:spMkLst>
        </pc:spChg>
      </pc:sldChg>
      <pc:sldChg chg="modSp">
        <pc:chgData name="Trisha Thrush" userId="ANP1nbPt/GjnpdkQVIZ2gTOAmAk6cqsJftlgx7EUsjc=" providerId="None" clId="Web-{FF94F65A-EF87-474E-8B1C-94E5352F52EE}" dt="2025-12-12T16:56:38.681" v="115" actId="14100"/>
        <pc:sldMkLst>
          <pc:docMk/>
          <pc:sldMk cId="2731542256" sldId="779"/>
        </pc:sldMkLst>
        <pc:spChg chg="mod">
          <ac:chgData name="Trisha Thrush" userId="ANP1nbPt/GjnpdkQVIZ2gTOAmAk6cqsJftlgx7EUsjc=" providerId="None" clId="Web-{FF94F65A-EF87-474E-8B1C-94E5352F52EE}" dt="2025-12-12T16:56:38.681" v="115" actId="14100"/>
          <ac:spMkLst>
            <pc:docMk/>
            <pc:sldMk cId="2731542256" sldId="779"/>
            <ac:spMk id="3" creationId="{25392005-E504-0F94-5A4B-A6F3556A9AB6}"/>
          </ac:spMkLst>
        </pc:spChg>
      </pc:sldChg>
      <pc:sldChg chg="modSp">
        <pc:chgData name="Trisha Thrush" userId="ANP1nbPt/GjnpdkQVIZ2gTOAmAk6cqsJftlgx7EUsjc=" providerId="None" clId="Web-{FF94F65A-EF87-474E-8B1C-94E5352F52EE}" dt="2025-12-12T16:57:57.073" v="118" actId="20577"/>
        <pc:sldMkLst>
          <pc:docMk/>
          <pc:sldMk cId="1540641263" sldId="780"/>
        </pc:sldMkLst>
        <pc:spChg chg="mod">
          <ac:chgData name="Trisha Thrush" userId="ANP1nbPt/GjnpdkQVIZ2gTOAmAk6cqsJftlgx7EUsjc=" providerId="None" clId="Web-{FF94F65A-EF87-474E-8B1C-94E5352F52EE}" dt="2025-12-12T16:57:57.073" v="118" actId="20577"/>
          <ac:spMkLst>
            <pc:docMk/>
            <pc:sldMk cId="1540641263" sldId="780"/>
            <ac:spMk id="3" creationId="{336474BC-7442-EB66-E4ED-694769F69A84}"/>
          </ac:spMkLst>
        </pc:spChg>
      </pc:sldChg>
      <pc:sldChg chg="modSp">
        <pc:chgData name="Trisha Thrush" userId="ANP1nbPt/GjnpdkQVIZ2gTOAmAk6cqsJftlgx7EUsjc=" providerId="None" clId="Web-{FF94F65A-EF87-474E-8B1C-94E5352F52EE}" dt="2025-12-12T16:58:06.573" v="119" actId="1076"/>
        <pc:sldMkLst>
          <pc:docMk/>
          <pc:sldMk cId="2170347254" sldId="781"/>
        </pc:sldMkLst>
        <pc:spChg chg="mod">
          <ac:chgData name="Trisha Thrush" userId="ANP1nbPt/GjnpdkQVIZ2gTOAmAk6cqsJftlgx7EUsjc=" providerId="None" clId="Web-{FF94F65A-EF87-474E-8B1C-94E5352F52EE}" dt="2025-12-12T16:58:06.573" v="119" actId="1076"/>
          <ac:spMkLst>
            <pc:docMk/>
            <pc:sldMk cId="2170347254" sldId="781"/>
            <ac:spMk id="2" creationId="{7ED3D9CE-DD7B-71A4-9AC5-B18CC2AFEC3E}"/>
          </ac:spMkLst>
        </pc:spChg>
      </pc:sldChg>
      <pc:sldChg chg="modSp">
        <pc:chgData name="Trisha Thrush" userId="ANP1nbPt/GjnpdkQVIZ2gTOAmAk6cqsJftlgx7EUsjc=" providerId="None" clId="Web-{FF94F65A-EF87-474E-8B1C-94E5352F52EE}" dt="2025-12-12T16:58:37.495" v="122" actId="14100"/>
        <pc:sldMkLst>
          <pc:docMk/>
          <pc:sldMk cId="1259373761" sldId="783"/>
        </pc:sldMkLst>
        <pc:spChg chg="mod">
          <ac:chgData name="Trisha Thrush" userId="ANP1nbPt/GjnpdkQVIZ2gTOAmAk6cqsJftlgx7EUsjc=" providerId="None" clId="Web-{FF94F65A-EF87-474E-8B1C-94E5352F52EE}" dt="2025-12-12T16:58:37.495" v="122" actId="14100"/>
          <ac:spMkLst>
            <pc:docMk/>
            <pc:sldMk cId="1259373761" sldId="783"/>
            <ac:spMk id="3" creationId="{3945D11F-BA81-D8DD-1B27-FF5C36CE5ACF}"/>
          </ac:spMkLst>
        </pc:spChg>
      </pc:sldChg>
      <pc:sldChg chg="modSp">
        <pc:chgData name="Trisha Thrush" userId="ANP1nbPt/GjnpdkQVIZ2gTOAmAk6cqsJftlgx7EUsjc=" providerId="None" clId="Web-{FF94F65A-EF87-474E-8B1C-94E5352F52EE}" dt="2025-12-12T16:59:02.573" v="123" actId="14100"/>
        <pc:sldMkLst>
          <pc:docMk/>
          <pc:sldMk cId="3650096214" sldId="784"/>
        </pc:sldMkLst>
        <pc:spChg chg="mod">
          <ac:chgData name="Trisha Thrush" userId="ANP1nbPt/GjnpdkQVIZ2gTOAmAk6cqsJftlgx7EUsjc=" providerId="None" clId="Web-{FF94F65A-EF87-474E-8B1C-94E5352F52EE}" dt="2025-12-12T16:59:02.573" v="123" actId="14100"/>
          <ac:spMkLst>
            <pc:docMk/>
            <pc:sldMk cId="3650096214" sldId="784"/>
            <ac:spMk id="3" creationId="{BD204407-AAC9-DE93-369B-AF1A8489BEE1}"/>
          </ac:spMkLst>
        </pc:spChg>
      </pc:sldChg>
      <pc:sldChg chg="modSp">
        <pc:chgData name="Trisha Thrush" userId="ANP1nbPt/GjnpdkQVIZ2gTOAmAk6cqsJftlgx7EUsjc=" providerId="None" clId="Web-{FF94F65A-EF87-474E-8B1C-94E5352F52EE}" dt="2025-12-12T17:00:49.653" v="127" actId="14100"/>
        <pc:sldMkLst>
          <pc:docMk/>
          <pc:sldMk cId="658914239" sldId="787"/>
        </pc:sldMkLst>
        <pc:spChg chg="mod">
          <ac:chgData name="Trisha Thrush" userId="ANP1nbPt/GjnpdkQVIZ2gTOAmAk6cqsJftlgx7EUsjc=" providerId="None" clId="Web-{FF94F65A-EF87-474E-8B1C-94E5352F52EE}" dt="2025-12-12T17:00:49.653" v="127" actId="14100"/>
          <ac:spMkLst>
            <pc:docMk/>
            <pc:sldMk cId="658914239" sldId="787"/>
            <ac:spMk id="3" creationId="{A958BF4E-B54B-8527-5625-F8EA05740CA4}"/>
          </ac:spMkLst>
        </pc:spChg>
      </pc:sldChg>
      <pc:sldChg chg="modSp">
        <pc:chgData name="Trisha Thrush" userId="ANP1nbPt/GjnpdkQVIZ2gTOAmAk6cqsJftlgx7EUsjc=" providerId="None" clId="Web-{FF94F65A-EF87-474E-8B1C-94E5352F52EE}" dt="2025-12-12T17:00:00.262" v="126" actId="1076"/>
        <pc:sldMkLst>
          <pc:docMk/>
          <pc:sldMk cId="1672728139" sldId="789"/>
        </pc:sldMkLst>
        <pc:spChg chg="mod">
          <ac:chgData name="Trisha Thrush" userId="ANP1nbPt/GjnpdkQVIZ2gTOAmAk6cqsJftlgx7EUsjc=" providerId="None" clId="Web-{FF94F65A-EF87-474E-8B1C-94E5352F52EE}" dt="2025-12-12T16:59:53.121" v="124" actId="14100"/>
          <ac:spMkLst>
            <pc:docMk/>
            <pc:sldMk cId="1672728139" sldId="789"/>
            <ac:spMk id="3" creationId="{69A8F1B4-A5E0-D148-B5A4-202B14EADA45}"/>
          </ac:spMkLst>
        </pc:spChg>
        <pc:picChg chg="mod">
          <ac:chgData name="Trisha Thrush" userId="ANP1nbPt/GjnpdkQVIZ2gTOAmAk6cqsJftlgx7EUsjc=" providerId="None" clId="Web-{FF94F65A-EF87-474E-8B1C-94E5352F52EE}" dt="2025-12-12T17:00:00.262" v="126" actId="1076"/>
          <ac:picMkLst>
            <pc:docMk/>
            <pc:sldMk cId="1672728139" sldId="789"/>
            <ac:picMk id="7" creationId="{57EA0D65-2560-643E-D9F0-F2DB692367CE}"/>
          </ac:picMkLst>
        </pc:picChg>
        <pc:picChg chg="mod">
          <ac:chgData name="Trisha Thrush" userId="ANP1nbPt/GjnpdkQVIZ2gTOAmAk6cqsJftlgx7EUsjc=" providerId="None" clId="Web-{FF94F65A-EF87-474E-8B1C-94E5352F52EE}" dt="2025-12-12T16:59:56.496" v="125" actId="1076"/>
          <ac:picMkLst>
            <pc:docMk/>
            <pc:sldMk cId="1672728139" sldId="789"/>
            <ac:picMk id="8" creationId="{F5C8AD63-67AE-9434-2DA1-7D888777D723}"/>
          </ac:picMkLst>
        </pc:picChg>
      </pc:sldChg>
      <pc:sldChg chg="modSp">
        <pc:chgData name="Trisha Thrush" userId="ANP1nbPt/GjnpdkQVIZ2gTOAmAk6cqsJftlgx7EUsjc=" providerId="None" clId="Web-{FF94F65A-EF87-474E-8B1C-94E5352F52EE}" dt="2025-12-12T17:01:29.810" v="129" actId="1076"/>
        <pc:sldMkLst>
          <pc:docMk/>
          <pc:sldMk cId="1437841790" sldId="790"/>
        </pc:sldMkLst>
        <pc:spChg chg="mod">
          <ac:chgData name="Trisha Thrush" userId="ANP1nbPt/GjnpdkQVIZ2gTOAmAk6cqsJftlgx7EUsjc=" providerId="None" clId="Web-{FF94F65A-EF87-474E-8B1C-94E5352F52EE}" dt="2025-12-12T17:01:07.872" v="128" actId="1076"/>
          <ac:spMkLst>
            <pc:docMk/>
            <pc:sldMk cId="1437841790" sldId="790"/>
            <ac:spMk id="2" creationId="{CA91DAEC-DA5E-4299-741E-E01326E93B5C}"/>
          </ac:spMkLst>
        </pc:spChg>
        <pc:spChg chg="mod">
          <ac:chgData name="Trisha Thrush" userId="ANP1nbPt/GjnpdkQVIZ2gTOAmAk6cqsJftlgx7EUsjc=" providerId="None" clId="Web-{FF94F65A-EF87-474E-8B1C-94E5352F52EE}" dt="2025-12-12T17:01:29.810" v="129" actId="1076"/>
          <ac:spMkLst>
            <pc:docMk/>
            <pc:sldMk cId="1437841790" sldId="790"/>
            <ac:spMk id="6" creationId="{23A66E15-B0A3-6CDF-55B9-A0FBAF5E595D}"/>
          </ac:spMkLst>
        </pc:spChg>
      </pc:sldChg>
      <pc:sldChg chg="modSp">
        <pc:chgData name="Trisha Thrush" userId="ANP1nbPt/GjnpdkQVIZ2gTOAmAk6cqsJftlgx7EUsjc=" providerId="None" clId="Web-{FF94F65A-EF87-474E-8B1C-94E5352F52EE}" dt="2025-12-12T17:03:05.686" v="134" actId="1076"/>
        <pc:sldMkLst>
          <pc:docMk/>
          <pc:sldMk cId="3740656115" sldId="791"/>
        </pc:sldMkLst>
        <pc:spChg chg="mod">
          <ac:chgData name="Trisha Thrush" userId="ANP1nbPt/GjnpdkQVIZ2gTOAmAk6cqsJftlgx7EUsjc=" providerId="None" clId="Web-{FF94F65A-EF87-474E-8B1C-94E5352F52EE}" dt="2025-12-12T17:03:05.686" v="134" actId="1076"/>
          <ac:spMkLst>
            <pc:docMk/>
            <pc:sldMk cId="3740656115" sldId="791"/>
            <ac:spMk id="2" creationId="{E0B31644-2933-ED0E-580A-9E90AB8CE4CF}"/>
          </ac:spMkLst>
        </pc:spChg>
        <pc:spChg chg="mod">
          <ac:chgData name="Trisha Thrush" userId="ANP1nbPt/GjnpdkQVIZ2gTOAmAk6cqsJftlgx7EUsjc=" providerId="None" clId="Web-{FF94F65A-EF87-474E-8B1C-94E5352F52EE}" dt="2025-12-12T17:01:39.763" v="131" actId="14100"/>
          <ac:spMkLst>
            <pc:docMk/>
            <pc:sldMk cId="3740656115" sldId="791"/>
            <ac:spMk id="3" creationId="{0FAF00A8-5F34-18FA-DAB8-5168DF254F32}"/>
          </ac:spMkLst>
        </pc:spChg>
      </pc:sldChg>
      <pc:sldChg chg="modSp">
        <pc:chgData name="Trisha Thrush" userId="ANP1nbPt/GjnpdkQVIZ2gTOAmAk6cqsJftlgx7EUsjc=" providerId="None" clId="Web-{FF94F65A-EF87-474E-8B1C-94E5352F52EE}" dt="2025-12-12T19:16:17.891" v="142" actId="14100"/>
        <pc:sldMkLst>
          <pc:docMk/>
          <pc:sldMk cId="4256759288" sldId="792"/>
        </pc:sldMkLst>
        <pc:spChg chg="mod">
          <ac:chgData name="Trisha Thrush" userId="ANP1nbPt/GjnpdkQVIZ2gTOAmAk6cqsJftlgx7EUsjc=" providerId="None" clId="Web-{FF94F65A-EF87-474E-8B1C-94E5352F52EE}" dt="2025-12-12T19:16:14.687" v="141" actId="20577"/>
          <ac:spMkLst>
            <pc:docMk/>
            <pc:sldMk cId="4256759288" sldId="792"/>
            <ac:spMk id="2" creationId="{4782B6AE-F4B3-DF42-C7BC-520A09B0FB83}"/>
          </ac:spMkLst>
        </pc:spChg>
        <pc:spChg chg="mod">
          <ac:chgData name="Trisha Thrush" userId="ANP1nbPt/GjnpdkQVIZ2gTOAmAk6cqsJftlgx7EUsjc=" providerId="None" clId="Web-{FF94F65A-EF87-474E-8B1C-94E5352F52EE}" dt="2025-12-12T19:16:17.891" v="142" actId="14100"/>
          <ac:spMkLst>
            <pc:docMk/>
            <pc:sldMk cId="4256759288" sldId="792"/>
            <ac:spMk id="3" creationId="{9C0F8CFF-07AF-FA33-5EF3-7586FDA17C0C}"/>
          </ac:spMkLst>
        </pc:spChg>
      </pc:sldChg>
      <pc:sldChg chg="modSp">
        <pc:chgData name="Trisha Thrush" userId="ANP1nbPt/GjnpdkQVIZ2gTOAmAk6cqsJftlgx7EUsjc=" providerId="None" clId="Web-{FF94F65A-EF87-474E-8B1C-94E5352F52EE}" dt="2025-12-12T19:15:52.891" v="138" actId="14100"/>
        <pc:sldMkLst>
          <pc:docMk/>
          <pc:sldMk cId="3852440602" sldId="793"/>
        </pc:sldMkLst>
        <pc:picChg chg="mod">
          <ac:chgData name="Trisha Thrush" userId="ANP1nbPt/GjnpdkQVIZ2gTOAmAk6cqsJftlgx7EUsjc=" providerId="None" clId="Web-{FF94F65A-EF87-474E-8B1C-94E5352F52EE}" dt="2025-12-12T19:15:52.891" v="138" actId="14100"/>
          <ac:picMkLst>
            <pc:docMk/>
            <pc:sldMk cId="3852440602" sldId="793"/>
            <ac:picMk id="20" creationId="{E85BC1EC-6960-ABC9-6DBC-338DA8D61BE8}"/>
          </ac:picMkLst>
        </pc:picChg>
      </pc:sldChg>
      <pc:sldChg chg="modSp">
        <pc:chgData name="Trisha Thrush" userId="ANP1nbPt/GjnpdkQVIZ2gTOAmAk6cqsJftlgx7EUsjc=" providerId="None" clId="Web-{FF94F65A-EF87-474E-8B1C-94E5352F52EE}" dt="2025-12-12T19:17:21.875" v="153" actId="20577"/>
        <pc:sldMkLst>
          <pc:docMk/>
          <pc:sldMk cId="765204610" sldId="794"/>
        </pc:sldMkLst>
        <pc:spChg chg="mod">
          <ac:chgData name="Trisha Thrush" userId="ANP1nbPt/GjnpdkQVIZ2gTOAmAk6cqsJftlgx7EUsjc=" providerId="None" clId="Web-{FF94F65A-EF87-474E-8B1C-94E5352F52EE}" dt="2025-12-12T19:16:51.203" v="147" actId="20577"/>
          <ac:spMkLst>
            <pc:docMk/>
            <pc:sldMk cId="765204610" sldId="794"/>
            <ac:spMk id="2" creationId="{00B5E848-ECFA-157D-CFA3-D5A7A1F451D7}"/>
          </ac:spMkLst>
        </pc:spChg>
        <pc:spChg chg="mod">
          <ac:chgData name="Trisha Thrush" userId="ANP1nbPt/GjnpdkQVIZ2gTOAmAk6cqsJftlgx7EUsjc=" providerId="None" clId="Web-{FF94F65A-EF87-474E-8B1C-94E5352F52EE}" dt="2025-12-12T19:17:21.875" v="153" actId="20577"/>
          <ac:spMkLst>
            <pc:docMk/>
            <pc:sldMk cId="765204610" sldId="794"/>
            <ac:spMk id="3" creationId="{E4816575-E508-5345-3F8B-9C538DFB71E0}"/>
          </ac:spMkLst>
        </pc:spChg>
        <pc:picChg chg="mod">
          <ac:chgData name="Trisha Thrush" userId="ANP1nbPt/GjnpdkQVIZ2gTOAmAk6cqsJftlgx7EUsjc=" providerId="None" clId="Web-{FF94F65A-EF87-474E-8B1C-94E5352F52EE}" dt="2025-12-12T19:16:38.734" v="144" actId="1076"/>
          <ac:picMkLst>
            <pc:docMk/>
            <pc:sldMk cId="765204610" sldId="794"/>
            <ac:picMk id="4" creationId="{CF307494-C182-9441-7AFA-38D8D5A9379E}"/>
          </ac:picMkLst>
        </pc:picChg>
        <pc:picChg chg="mod">
          <ac:chgData name="Trisha Thrush" userId="ANP1nbPt/GjnpdkQVIZ2gTOAmAk6cqsJftlgx7EUsjc=" providerId="None" clId="Web-{FF94F65A-EF87-474E-8B1C-94E5352F52EE}" dt="2025-12-12T19:16:44.734" v="146" actId="1076"/>
          <ac:picMkLst>
            <pc:docMk/>
            <pc:sldMk cId="765204610" sldId="794"/>
            <ac:picMk id="7" creationId="{F630AB8A-6FD6-CBF8-EE03-9E2DE2EDEEA0}"/>
          </ac:picMkLst>
        </pc:picChg>
        <pc:picChg chg="mod">
          <ac:chgData name="Trisha Thrush" userId="ANP1nbPt/GjnpdkQVIZ2gTOAmAk6cqsJftlgx7EUsjc=" providerId="None" clId="Web-{FF94F65A-EF87-474E-8B1C-94E5352F52EE}" dt="2025-12-12T19:16:41.734" v="145" actId="1076"/>
          <ac:picMkLst>
            <pc:docMk/>
            <pc:sldMk cId="765204610" sldId="794"/>
            <ac:picMk id="9" creationId="{90947B7C-156F-2BF5-F139-EDD596227EB6}"/>
          </ac:picMkLst>
        </pc:picChg>
      </pc:sldChg>
      <pc:sldChg chg="modSp">
        <pc:chgData name="Trisha Thrush" userId="ANP1nbPt/GjnpdkQVIZ2gTOAmAk6cqsJftlgx7EUsjc=" providerId="None" clId="Web-{FF94F65A-EF87-474E-8B1C-94E5352F52EE}" dt="2025-12-12T19:17:55.984" v="158" actId="14100"/>
        <pc:sldMkLst>
          <pc:docMk/>
          <pc:sldMk cId="2262050454" sldId="795"/>
        </pc:sldMkLst>
        <pc:spChg chg="mod">
          <ac:chgData name="Trisha Thrush" userId="ANP1nbPt/GjnpdkQVIZ2gTOAmAk6cqsJftlgx7EUsjc=" providerId="None" clId="Web-{FF94F65A-EF87-474E-8B1C-94E5352F52EE}" dt="2025-12-12T19:17:44.047" v="155" actId="14100"/>
          <ac:spMkLst>
            <pc:docMk/>
            <pc:sldMk cId="2262050454" sldId="795"/>
            <ac:spMk id="2" creationId="{7E6B9991-123A-0F3E-72CD-27F2298099F7}"/>
          </ac:spMkLst>
        </pc:spChg>
        <pc:picChg chg="mod">
          <ac:chgData name="Trisha Thrush" userId="ANP1nbPt/GjnpdkQVIZ2gTOAmAk6cqsJftlgx7EUsjc=" providerId="None" clId="Web-{FF94F65A-EF87-474E-8B1C-94E5352F52EE}" dt="2025-12-12T19:17:55.984" v="158" actId="14100"/>
          <ac:picMkLst>
            <pc:docMk/>
            <pc:sldMk cId="2262050454" sldId="795"/>
            <ac:picMk id="9" creationId="{FE8759C2-FCA9-81B8-79C1-57DCBBBC1D4A}"/>
          </ac:picMkLst>
        </pc:picChg>
      </pc:sldChg>
      <pc:sldChg chg="modSp">
        <pc:chgData name="Trisha Thrush" userId="ANP1nbPt/GjnpdkQVIZ2gTOAmAk6cqsJftlgx7EUsjc=" providerId="None" clId="Web-{FF94F65A-EF87-474E-8B1C-94E5352F52EE}" dt="2025-12-12T19:19:14.719" v="160" actId="1076"/>
        <pc:sldMkLst>
          <pc:docMk/>
          <pc:sldMk cId="724010202" sldId="796"/>
        </pc:sldMkLst>
        <pc:spChg chg="mod">
          <ac:chgData name="Trisha Thrush" userId="ANP1nbPt/GjnpdkQVIZ2gTOAmAk6cqsJftlgx7EUsjc=" providerId="None" clId="Web-{FF94F65A-EF87-474E-8B1C-94E5352F52EE}" dt="2025-12-12T19:19:14.719" v="160" actId="1076"/>
          <ac:spMkLst>
            <pc:docMk/>
            <pc:sldMk cId="724010202" sldId="796"/>
            <ac:spMk id="2" creationId="{5C0B0755-146D-27E0-4F8A-045E383A6952}"/>
          </ac:spMkLst>
        </pc:spChg>
      </pc:sldChg>
      <pc:sldChg chg="modSp">
        <pc:chgData name="Trisha Thrush" userId="ANP1nbPt/GjnpdkQVIZ2gTOAmAk6cqsJftlgx7EUsjc=" providerId="None" clId="Web-{FF94F65A-EF87-474E-8B1C-94E5352F52EE}" dt="2025-12-12T19:20:06.984" v="170" actId="20577"/>
        <pc:sldMkLst>
          <pc:docMk/>
          <pc:sldMk cId="171282883" sldId="797"/>
        </pc:sldMkLst>
        <pc:spChg chg="mod">
          <ac:chgData name="Trisha Thrush" userId="ANP1nbPt/GjnpdkQVIZ2gTOAmAk6cqsJftlgx7EUsjc=" providerId="None" clId="Web-{FF94F65A-EF87-474E-8B1C-94E5352F52EE}" dt="2025-12-12T19:19:31.516" v="164" actId="14100"/>
          <ac:spMkLst>
            <pc:docMk/>
            <pc:sldMk cId="171282883" sldId="797"/>
            <ac:spMk id="2" creationId="{688755FE-F5AA-16EB-6EB9-1029BABF64F1}"/>
          </ac:spMkLst>
        </pc:spChg>
        <pc:spChg chg="mod">
          <ac:chgData name="Trisha Thrush" userId="ANP1nbPt/GjnpdkQVIZ2gTOAmAk6cqsJftlgx7EUsjc=" providerId="None" clId="Web-{FF94F65A-EF87-474E-8B1C-94E5352F52EE}" dt="2025-12-12T19:20:06.984" v="170" actId="20577"/>
          <ac:spMkLst>
            <pc:docMk/>
            <pc:sldMk cId="171282883" sldId="797"/>
            <ac:spMk id="4" creationId="{916D86A5-A0D4-FD56-80BC-79C39E8C2888}"/>
          </ac:spMkLst>
        </pc:spChg>
      </pc:sldChg>
      <pc:sldChg chg="modSp">
        <pc:chgData name="Trisha Thrush" userId="ANP1nbPt/GjnpdkQVIZ2gTOAmAk6cqsJftlgx7EUsjc=" providerId="None" clId="Web-{FF94F65A-EF87-474E-8B1C-94E5352F52EE}" dt="2025-12-12T16:55:52.086" v="108" actId="20577"/>
        <pc:sldMkLst>
          <pc:docMk/>
          <pc:sldMk cId="4144986908" sldId="798"/>
        </pc:sldMkLst>
        <pc:spChg chg="mod">
          <ac:chgData name="Trisha Thrush" userId="ANP1nbPt/GjnpdkQVIZ2gTOAmAk6cqsJftlgx7EUsjc=" providerId="None" clId="Web-{FF94F65A-EF87-474E-8B1C-94E5352F52EE}" dt="2025-12-12T16:55:52.086" v="108" actId="20577"/>
          <ac:spMkLst>
            <pc:docMk/>
            <pc:sldMk cId="4144986908" sldId="798"/>
            <ac:spMk id="3" creationId="{BA33CB7F-6D2D-F411-F920-166DD69EE1F8}"/>
          </ac:spMkLst>
        </pc:spChg>
      </pc:sldChg>
      <pc:sldChg chg="modSp">
        <pc:chgData name="Trisha Thrush" userId="ANP1nbPt/GjnpdkQVIZ2gTOAmAk6cqsJftlgx7EUsjc=" providerId="None" clId="Web-{FF94F65A-EF87-474E-8B1C-94E5352F52EE}" dt="2025-12-12T16:48:56.023" v="35" actId="1076"/>
        <pc:sldMkLst>
          <pc:docMk/>
          <pc:sldMk cId="1077455219" sldId="799"/>
        </pc:sldMkLst>
        <pc:spChg chg="mod">
          <ac:chgData name="Trisha Thrush" userId="ANP1nbPt/GjnpdkQVIZ2gTOAmAk6cqsJftlgx7EUsjc=" providerId="None" clId="Web-{FF94F65A-EF87-474E-8B1C-94E5352F52EE}" dt="2025-12-12T16:48:56.023" v="35" actId="1076"/>
          <ac:spMkLst>
            <pc:docMk/>
            <pc:sldMk cId="1077455219" sldId="799"/>
            <ac:spMk id="2" creationId="{50619E55-49E6-1C1C-873A-7ECE571C2E28}"/>
          </ac:spMkLst>
        </pc:spChg>
        <pc:spChg chg="mod">
          <ac:chgData name="Trisha Thrush" userId="ANP1nbPt/GjnpdkQVIZ2gTOAmAk6cqsJftlgx7EUsjc=" providerId="None" clId="Web-{FF94F65A-EF87-474E-8B1C-94E5352F52EE}" dt="2025-12-12T16:48:44.600" v="34" actId="14100"/>
          <ac:spMkLst>
            <pc:docMk/>
            <pc:sldMk cId="1077455219" sldId="799"/>
            <ac:spMk id="3" creationId="{F34ED44B-2849-4C0A-DC8A-7B7C210A21EC}"/>
          </ac:spMkLst>
        </pc:spChg>
      </pc:sldChg>
      <pc:sldChg chg="modSp">
        <pc:chgData name="Trisha Thrush" userId="ANP1nbPt/GjnpdkQVIZ2gTOAmAk6cqsJftlgx7EUsjc=" providerId="None" clId="Web-{FF94F65A-EF87-474E-8B1C-94E5352F52EE}" dt="2025-12-12T21:15:21.847" v="177" actId="1076"/>
        <pc:sldMkLst>
          <pc:docMk/>
          <pc:sldMk cId="254036147" sldId="800"/>
        </pc:sldMkLst>
        <pc:picChg chg="mod">
          <ac:chgData name="Trisha Thrush" userId="ANP1nbPt/GjnpdkQVIZ2gTOAmAk6cqsJftlgx7EUsjc=" providerId="None" clId="Web-{FF94F65A-EF87-474E-8B1C-94E5352F52EE}" dt="2025-12-12T21:15:21.847" v="177" actId="1076"/>
          <ac:picMkLst>
            <pc:docMk/>
            <pc:sldMk cId="254036147" sldId="800"/>
            <ac:picMk id="5" creationId="{E5B12A9B-C7A5-D427-7EA1-A4A249ED4400}"/>
          </ac:picMkLst>
        </pc:picChg>
      </pc:sldChg>
      <pc:sldChg chg="modSp">
        <pc:chgData name="Trisha Thrush" userId="ANP1nbPt/GjnpdkQVIZ2gTOAmAk6cqsJftlgx7EUsjc=" providerId="None" clId="Web-{FF94F65A-EF87-474E-8B1C-94E5352F52EE}" dt="2025-12-12T21:15:31.144" v="179" actId="14100"/>
        <pc:sldMkLst>
          <pc:docMk/>
          <pc:sldMk cId="1577842182" sldId="801"/>
        </pc:sldMkLst>
        <pc:spChg chg="mod">
          <ac:chgData name="Trisha Thrush" userId="ANP1nbPt/GjnpdkQVIZ2gTOAmAk6cqsJftlgx7EUsjc=" providerId="None" clId="Web-{FF94F65A-EF87-474E-8B1C-94E5352F52EE}" dt="2025-12-12T21:15:31.144" v="179" actId="14100"/>
          <ac:spMkLst>
            <pc:docMk/>
            <pc:sldMk cId="1577842182" sldId="801"/>
            <ac:spMk id="3" creationId="{21EE635B-2D5C-A6FB-1FE5-3ED74F1668BC}"/>
          </ac:spMkLst>
        </pc:spChg>
      </pc:sldChg>
      <pc:sldChg chg="modSp">
        <pc:chgData name="Trisha Thrush" userId="ANP1nbPt/GjnpdkQVIZ2gTOAmAk6cqsJftlgx7EUsjc=" providerId="None" clId="Web-{FF94F65A-EF87-474E-8B1C-94E5352F52EE}" dt="2025-12-12T16:51:19.922" v="60" actId="20577"/>
        <pc:sldMkLst>
          <pc:docMk/>
          <pc:sldMk cId="674111111" sldId="802"/>
        </pc:sldMkLst>
        <pc:spChg chg="mod">
          <ac:chgData name="Trisha Thrush" userId="ANP1nbPt/GjnpdkQVIZ2gTOAmAk6cqsJftlgx7EUsjc=" providerId="None" clId="Web-{FF94F65A-EF87-474E-8B1C-94E5352F52EE}" dt="2025-12-12T16:51:19.922" v="60" actId="20577"/>
          <ac:spMkLst>
            <pc:docMk/>
            <pc:sldMk cId="674111111" sldId="802"/>
            <ac:spMk id="2" creationId="{3A67CC1D-3D60-9CA3-93C0-F2AB894FA896}"/>
          </ac:spMkLst>
        </pc:spChg>
      </pc:sldChg>
      <pc:sldChg chg="modSp">
        <pc:chgData name="Trisha Thrush" userId="ANP1nbPt/GjnpdkQVIZ2gTOAmAk6cqsJftlgx7EUsjc=" providerId="None" clId="Web-{FF94F65A-EF87-474E-8B1C-94E5352F52EE}" dt="2025-12-12T21:14:42.707" v="172" actId="1076"/>
        <pc:sldMkLst>
          <pc:docMk/>
          <pc:sldMk cId="992949543" sldId="805"/>
        </pc:sldMkLst>
        <pc:spChg chg="mod">
          <ac:chgData name="Trisha Thrush" userId="ANP1nbPt/GjnpdkQVIZ2gTOAmAk6cqsJftlgx7EUsjc=" providerId="None" clId="Web-{FF94F65A-EF87-474E-8B1C-94E5352F52EE}" dt="2025-12-12T21:14:37.660" v="171" actId="1076"/>
          <ac:spMkLst>
            <pc:docMk/>
            <pc:sldMk cId="992949543" sldId="805"/>
            <ac:spMk id="2" creationId="{5D210EDD-7461-A6E4-EC1B-98EFECD15749}"/>
          </ac:spMkLst>
        </pc:spChg>
        <pc:spChg chg="mod">
          <ac:chgData name="Trisha Thrush" userId="ANP1nbPt/GjnpdkQVIZ2gTOAmAk6cqsJftlgx7EUsjc=" providerId="None" clId="Web-{FF94F65A-EF87-474E-8B1C-94E5352F52EE}" dt="2025-12-12T21:14:42.707" v="172" actId="1076"/>
          <ac:spMkLst>
            <pc:docMk/>
            <pc:sldMk cId="992949543" sldId="805"/>
            <ac:spMk id="3" creationId="{BD8F310E-7941-C920-57A2-852A7DCDC2B2}"/>
          </ac:spMkLst>
        </pc:spChg>
      </pc:sldChg>
      <pc:sldChg chg="modSp">
        <pc:chgData name="Trisha Thrush" userId="ANP1nbPt/GjnpdkQVIZ2gTOAmAk6cqsJftlgx7EUsjc=" providerId="None" clId="Web-{FF94F65A-EF87-474E-8B1C-94E5352F52EE}" dt="2025-12-12T21:15:05.113" v="175"/>
        <pc:sldMkLst>
          <pc:docMk/>
          <pc:sldMk cId="754103394" sldId="806"/>
        </pc:sldMkLst>
        <pc:spChg chg="mod">
          <ac:chgData name="Trisha Thrush" userId="ANP1nbPt/GjnpdkQVIZ2gTOAmAk6cqsJftlgx7EUsjc=" providerId="None" clId="Web-{FF94F65A-EF87-474E-8B1C-94E5352F52EE}" dt="2025-12-12T21:15:05.113" v="175"/>
          <ac:spMkLst>
            <pc:docMk/>
            <pc:sldMk cId="754103394" sldId="806"/>
            <ac:spMk id="2" creationId="{747A3269-E4EC-E341-363C-BD5F0CB4EEB6}"/>
          </ac:spMkLst>
        </pc:spChg>
      </pc:sldChg>
      <pc:sldChg chg="modSp">
        <pc:chgData name="Trisha Thrush" userId="ANP1nbPt/GjnpdkQVIZ2gTOAmAk6cqsJftlgx7EUsjc=" providerId="None" clId="Web-{FF94F65A-EF87-474E-8B1C-94E5352F52EE}" dt="2025-12-12T21:15:59.691" v="183" actId="1076"/>
        <pc:sldMkLst>
          <pc:docMk/>
          <pc:sldMk cId="3099998308" sldId="810"/>
        </pc:sldMkLst>
        <pc:spChg chg="mod">
          <ac:chgData name="Trisha Thrush" userId="ANP1nbPt/GjnpdkQVIZ2gTOAmAk6cqsJftlgx7EUsjc=" providerId="None" clId="Web-{FF94F65A-EF87-474E-8B1C-94E5352F52EE}" dt="2025-12-12T21:15:59.691" v="183" actId="1076"/>
          <ac:spMkLst>
            <pc:docMk/>
            <pc:sldMk cId="3099998308" sldId="810"/>
            <ac:spMk id="2" creationId="{FE359AE2-A865-D886-6445-064B4813301E}"/>
          </ac:spMkLst>
        </pc:spChg>
        <pc:spChg chg="mod">
          <ac:chgData name="Trisha Thrush" userId="ANP1nbPt/GjnpdkQVIZ2gTOAmAk6cqsJftlgx7EUsjc=" providerId="None" clId="Web-{FF94F65A-EF87-474E-8B1C-94E5352F52EE}" dt="2025-12-12T21:15:55.832" v="182" actId="1076"/>
          <ac:spMkLst>
            <pc:docMk/>
            <pc:sldMk cId="3099998308" sldId="810"/>
            <ac:spMk id="3" creationId="{503B57AF-DA5B-FDDF-F990-C136717BD72F}"/>
          </ac:spMkLst>
        </pc:spChg>
      </pc:sldChg>
      <pc:sldChg chg="modSp">
        <pc:chgData name="Trisha Thrush" userId="ANP1nbPt/GjnpdkQVIZ2gTOAmAk6cqsJftlgx7EUsjc=" providerId="None" clId="Web-{FF94F65A-EF87-474E-8B1C-94E5352F52EE}" dt="2025-12-12T21:16:08.551" v="184" actId="1076"/>
        <pc:sldMkLst>
          <pc:docMk/>
          <pc:sldMk cId="2919934476" sldId="811"/>
        </pc:sldMkLst>
        <pc:picChg chg="mod">
          <ac:chgData name="Trisha Thrush" userId="ANP1nbPt/GjnpdkQVIZ2gTOAmAk6cqsJftlgx7EUsjc=" providerId="None" clId="Web-{FF94F65A-EF87-474E-8B1C-94E5352F52EE}" dt="2025-12-12T21:16:08.551" v="184" actId="1076"/>
          <ac:picMkLst>
            <pc:docMk/>
            <pc:sldMk cId="2919934476" sldId="811"/>
            <ac:picMk id="5" creationId="{753F3900-FF81-2554-4B2B-C032556657DA}"/>
          </ac:picMkLst>
        </pc:picChg>
      </pc:sldChg>
    </pc:docChg>
  </pc:docChgLst>
  <pc:docChgLst>
    <pc:chgData name="Trisha Thrush" userId="ANP1nbPt/GjnpdkQVIZ2gTOAmAk6cqsJftlgx7EUsjc=" providerId="None" clId="Web-{63602E12-9893-4FA1-AD6A-6C20FCF3CE9D}"/>
    <pc:docChg chg="delSld modSld">
      <pc:chgData name="Trisha Thrush" userId="ANP1nbPt/GjnpdkQVIZ2gTOAmAk6cqsJftlgx7EUsjc=" providerId="None" clId="Web-{63602E12-9893-4FA1-AD6A-6C20FCF3CE9D}" dt="2025-11-21T18:44:11.270" v="1127" actId="20577"/>
      <pc:docMkLst>
        <pc:docMk/>
      </pc:docMkLst>
      <pc:sldChg chg="modSp">
        <pc:chgData name="Trisha Thrush" userId="ANP1nbPt/GjnpdkQVIZ2gTOAmAk6cqsJftlgx7EUsjc=" providerId="None" clId="Web-{63602E12-9893-4FA1-AD6A-6C20FCF3CE9D}" dt="2025-11-21T18:12:52.859" v="347" actId="20577"/>
        <pc:sldMkLst>
          <pc:docMk/>
          <pc:sldMk cId="2571975815" sldId="305"/>
        </pc:sldMkLst>
        <pc:spChg chg="mod">
          <ac:chgData name="Trisha Thrush" userId="ANP1nbPt/GjnpdkQVIZ2gTOAmAk6cqsJftlgx7EUsjc=" providerId="None" clId="Web-{63602E12-9893-4FA1-AD6A-6C20FCF3CE9D}" dt="2025-11-21T18:12:52.859" v="347" actId="20577"/>
          <ac:spMkLst>
            <pc:docMk/>
            <pc:sldMk cId="2571975815" sldId="305"/>
            <ac:spMk id="3" creationId="{FD89CF5D-8E92-C216-AD42-C67091095366}"/>
          </ac:spMkLst>
        </pc:spChg>
      </pc:sldChg>
      <pc:sldChg chg="delSp modSp">
        <pc:chgData name="Trisha Thrush" userId="ANP1nbPt/GjnpdkQVIZ2gTOAmAk6cqsJftlgx7EUsjc=" providerId="None" clId="Web-{63602E12-9893-4FA1-AD6A-6C20FCF3CE9D}" dt="2025-11-21T18:44:11.270" v="1127" actId="20577"/>
        <pc:sldMkLst>
          <pc:docMk/>
          <pc:sldMk cId="231577683" sldId="668"/>
        </pc:sldMkLst>
        <pc:spChg chg="mod">
          <ac:chgData name="Trisha Thrush" userId="ANP1nbPt/GjnpdkQVIZ2gTOAmAk6cqsJftlgx7EUsjc=" providerId="None" clId="Web-{63602E12-9893-4FA1-AD6A-6C20FCF3CE9D}" dt="2025-11-21T18:44:11.270" v="1127" actId="20577"/>
          <ac:spMkLst>
            <pc:docMk/>
            <pc:sldMk cId="231577683" sldId="668"/>
            <ac:spMk id="3" creationId="{8671B1E5-E539-3A88-5981-1FAE9DE27FD1}"/>
          </ac:spMkLst>
        </pc:spChg>
      </pc:sldChg>
      <pc:sldChg chg="modSp">
        <pc:chgData name="Trisha Thrush" userId="ANP1nbPt/GjnpdkQVIZ2gTOAmAk6cqsJftlgx7EUsjc=" providerId="None" clId="Web-{63602E12-9893-4FA1-AD6A-6C20FCF3CE9D}" dt="2025-11-21T17:53:56.177" v="142" actId="20577"/>
        <pc:sldMkLst>
          <pc:docMk/>
          <pc:sldMk cId="325328976" sldId="709"/>
        </pc:sldMkLst>
        <pc:spChg chg="mod">
          <ac:chgData name="Trisha Thrush" userId="ANP1nbPt/GjnpdkQVIZ2gTOAmAk6cqsJftlgx7EUsjc=" providerId="None" clId="Web-{63602E12-9893-4FA1-AD6A-6C20FCF3CE9D}" dt="2025-11-21T17:53:56.177" v="142" actId="20577"/>
          <ac:spMkLst>
            <pc:docMk/>
            <pc:sldMk cId="325328976" sldId="709"/>
            <ac:spMk id="2" creationId="{22B91984-2553-4BB0-083D-52D75BBD9709}"/>
          </ac:spMkLst>
        </pc:spChg>
      </pc:sldChg>
      <pc:sldChg chg="modSp">
        <pc:chgData name="Trisha Thrush" userId="ANP1nbPt/GjnpdkQVIZ2gTOAmAk6cqsJftlgx7EUsjc=" providerId="None" clId="Web-{63602E12-9893-4FA1-AD6A-6C20FCF3CE9D}" dt="2025-11-21T18:43:36.332" v="1120" actId="20577"/>
        <pc:sldMkLst>
          <pc:docMk/>
          <pc:sldMk cId="1244812380" sldId="717"/>
        </pc:sldMkLst>
        <pc:spChg chg="mod">
          <ac:chgData name="Trisha Thrush" userId="ANP1nbPt/GjnpdkQVIZ2gTOAmAk6cqsJftlgx7EUsjc=" providerId="None" clId="Web-{63602E12-9893-4FA1-AD6A-6C20FCF3CE9D}" dt="2025-11-21T18:43:36.332" v="1120" actId="20577"/>
          <ac:spMkLst>
            <pc:docMk/>
            <pc:sldMk cId="1244812380" sldId="717"/>
            <ac:spMk id="3" creationId="{30AD5B44-2BCB-23A6-E168-33BB72975D07}"/>
          </ac:spMkLst>
        </pc:spChg>
      </pc:sldChg>
      <pc:sldChg chg="modSp">
        <pc:chgData name="Trisha Thrush" userId="ANP1nbPt/GjnpdkQVIZ2gTOAmAk6cqsJftlgx7EUsjc=" providerId="None" clId="Web-{63602E12-9893-4FA1-AD6A-6C20FCF3CE9D}" dt="2025-11-21T18:12:09.296" v="323" actId="14100"/>
        <pc:sldMkLst>
          <pc:docMk/>
          <pc:sldMk cId="3740118216" sldId="730"/>
        </pc:sldMkLst>
        <pc:spChg chg="mod">
          <ac:chgData name="Trisha Thrush" userId="ANP1nbPt/GjnpdkQVIZ2gTOAmAk6cqsJftlgx7EUsjc=" providerId="None" clId="Web-{63602E12-9893-4FA1-AD6A-6C20FCF3CE9D}" dt="2025-11-21T18:12:09.296" v="323" actId="14100"/>
          <ac:spMkLst>
            <pc:docMk/>
            <pc:sldMk cId="3740118216" sldId="730"/>
            <ac:spMk id="2" creationId="{19A8192B-87B6-799A-9B61-94369846B0F1}"/>
          </ac:spMkLst>
        </pc:spChg>
        <pc:spChg chg="mod">
          <ac:chgData name="Trisha Thrush" userId="ANP1nbPt/GjnpdkQVIZ2gTOAmAk6cqsJftlgx7EUsjc=" providerId="None" clId="Web-{63602E12-9893-4FA1-AD6A-6C20FCF3CE9D}" dt="2025-11-21T18:12:06.484" v="322" actId="1076"/>
          <ac:spMkLst>
            <pc:docMk/>
            <pc:sldMk cId="3740118216" sldId="730"/>
            <ac:spMk id="3" creationId="{C1F11EA9-7962-6D9C-0520-351CD6742451}"/>
          </ac:spMkLst>
        </pc:spChg>
      </pc:sldChg>
      <pc:sldChg chg="modSp">
        <pc:chgData name="Trisha Thrush" userId="ANP1nbPt/GjnpdkQVIZ2gTOAmAk6cqsJftlgx7EUsjc=" providerId="None" clId="Web-{63602E12-9893-4FA1-AD6A-6C20FCF3CE9D}" dt="2025-11-21T18:27:26.509" v="647" actId="14100"/>
        <pc:sldMkLst>
          <pc:docMk/>
          <pc:sldMk cId="1638373632" sldId="775"/>
        </pc:sldMkLst>
        <pc:spChg chg="mod">
          <ac:chgData name="Trisha Thrush" userId="ANP1nbPt/GjnpdkQVIZ2gTOAmAk6cqsJftlgx7EUsjc=" providerId="None" clId="Web-{63602E12-9893-4FA1-AD6A-6C20FCF3CE9D}" dt="2025-11-21T18:27:26.509" v="647" actId="14100"/>
          <ac:spMkLst>
            <pc:docMk/>
            <pc:sldMk cId="1638373632" sldId="775"/>
            <ac:spMk id="3" creationId="{9390530C-2F53-4885-6075-FCB423490CDB}"/>
          </ac:spMkLst>
        </pc:spChg>
      </pc:sldChg>
      <pc:sldChg chg="modSp">
        <pc:chgData name="Trisha Thrush" userId="ANP1nbPt/GjnpdkQVIZ2gTOAmAk6cqsJftlgx7EUsjc=" providerId="None" clId="Web-{63602E12-9893-4FA1-AD6A-6C20FCF3CE9D}" dt="2025-11-21T17:50:47.957" v="65" actId="14100"/>
        <pc:sldMkLst>
          <pc:docMk/>
          <pc:sldMk cId="3021398144" sldId="776"/>
        </pc:sldMkLst>
        <pc:spChg chg="mod">
          <ac:chgData name="Trisha Thrush" userId="ANP1nbPt/GjnpdkQVIZ2gTOAmAk6cqsJftlgx7EUsjc=" providerId="None" clId="Web-{63602E12-9893-4FA1-AD6A-6C20FCF3CE9D}" dt="2025-11-21T17:50:47.957" v="65" actId="14100"/>
          <ac:spMkLst>
            <pc:docMk/>
            <pc:sldMk cId="3021398144" sldId="776"/>
            <ac:spMk id="3" creationId="{B921A3D6-43AE-C9F9-0215-602B1CDD5277}"/>
          </ac:spMkLst>
        </pc:spChg>
      </pc:sldChg>
      <pc:sldChg chg="modSp">
        <pc:chgData name="Trisha Thrush" userId="ANP1nbPt/GjnpdkQVIZ2gTOAmAk6cqsJftlgx7EUsjc=" providerId="None" clId="Web-{63602E12-9893-4FA1-AD6A-6C20FCF3CE9D}" dt="2025-11-21T17:52:34.708" v="115" actId="20577"/>
        <pc:sldMkLst>
          <pc:docMk/>
          <pc:sldMk cId="1629245434" sldId="777"/>
        </pc:sldMkLst>
        <pc:spChg chg="mod">
          <ac:chgData name="Trisha Thrush" userId="ANP1nbPt/GjnpdkQVIZ2gTOAmAk6cqsJftlgx7EUsjc=" providerId="None" clId="Web-{63602E12-9893-4FA1-AD6A-6C20FCF3CE9D}" dt="2025-11-21T17:52:34.708" v="115" actId="20577"/>
          <ac:spMkLst>
            <pc:docMk/>
            <pc:sldMk cId="1629245434" sldId="777"/>
            <ac:spMk id="3" creationId="{BEAE610F-FF29-2DD1-1666-1AFBDBE30C8C}"/>
          </ac:spMkLst>
        </pc:spChg>
      </pc:sldChg>
      <pc:sldChg chg="modSp">
        <pc:chgData name="Trisha Thrush" userId="ANP1nbPt/GjnpdkQVIZ2gTOAmAk6cqsJftlgx7EUsjc=" providerId="None" clId="Web-{63602E12-9893-4FA1-AD6A-6C20FCF3CE9D}" dt="2025-11-21T17:53:32.786" v="137" actId="20577"/>
        <pc:sldMkLst>
          <pc:docMk/>
          <pc:sldMk cId="1982184497" sldId="778"/>
        </pc:sldMkLst>
        <pc:spChg chg="mod">
          <ac:chgData name="Trisha Thrush" userId="ANP1nbPt/GjnpdkQVIZ2gTOAmAk6cqsJftlgx7EUsjc=" providerId="None" clId="Web-{63602E12-9893-4FA1-AD6A-6C20FCF3CE9D}" dt="2025-11-21T17:53:32.786" v="137" actId="20577"/>
          <ac:spMkLst>
            <pc:docMk/>
            <pc:sldMk cId="1982184497" sldId="778"/>
            <ac:spMk id="3" creationId="{B7BD7C9A-E05C-9726-A961-F43D03A1EFBB}"/>
          </ac:spMkLst>
        </pc:spChg>
      </pc:sldChg>
      <pc:sldChg chg="modSp">
        <pc:chgData name="Trisha Thrush" userId="ANP1nbPt/GjnpdkQVIZ2gTOAmAk6cqsJftlgx7EUsjc=" providerId="None" clId="Web-{63602E12-9893-4FA1-AD6A-6C20FCF3CE9D}" dt="2025-11-21T18:14:58.172" v="355" actId="20577"/>
        <pc:sldMkLst>
          <pc:docMk/>
          <pc:sldMk cId="2731542256" sldId="779"/>
        </pc:sldMkLst>
        <pc:spChg chg="mod">
          <ac:chgData name="Trisha Thrush" userId="ANP1nbPt/GjnpdkQVIZ2gTOAmAk6cqsJftlgx7EUsjc=" providerId="None" clId="Web-{63602E12-9893-4FA1-AD6A-6C20FCF3CE9D}" dt="2025-11-21T17:54:05.771" v="145" actId="20577"/>
          <ac:spMkLst>
            <pc:docMk/>
            <pc:sldMk cId="2731542256" sldId="779"/>
            <ac:spMk id="2" creationId="{1474A6C2-BA34-D159-9BB9-FFF7949D5E57}"/>
          </ac:spMkLst>
        </pc:spChg>
        <pc:spChg chg="mod">
          <ac:chgData name="Trisha Thrush" userId="ANP1nbPt/GjnpdkQVIZ2gTOAmAk6cqsJftlgx7EUsjc=" providerId="None" clId="Web-{63602E12-9893-4FA1-AD6A-6C20FCF3CE9D}" dt="2025-11-21T18:14:58.172" v="355" actId="20577"/>
          <ac:spMkLst>
            <pc:docMk/>
            <pc:sldMk cId="2731542256" sldId="779"/>
            <ac:spMk id="3" creationId="{25392005-E504-0F94-5A4B-A6F3556A9AB6}"/>
          </ac:spMkLst>
        </pc:spChg>
      </pc:sldChg>
      <pc:sldChg chg="modSp">
        <pc:chgData name="Trisha Thrush" userId="ANP1nbPt/GjnpdkQVIZ2gTOAmAk6cqsJftlgx7EUsjc=" providerId="None" clId="Web-{63602E12-9893-4FA1-AD6A-6C20FCF3CE9D}" dt="2025-11-21T18:07:35.013" v="285" actId="14100"/>
        <pc:sldMkLst>
          <pc:docMk/>
          <pc:sldMk cId="1540641263" sldId="780"/>
        </pc:sldMkLst>
        <pc:spChg chg="mod">
          <ac:chgData name="Trisha Thrush" userId="ANP1nbPt/GjnpdkQVIZ2gTOAmAk6cqsJftlgx7EUsjc=" providerId="None" clId="Web-{63602E12-9893-4FA1-AD6A-6C20FCF3CE9D}" dt="2025-11-21T18:06:36.294" v="266" actId="14100"/>
          <ac:spMkLst>
            <pc:docMk/>
            <pc:sldMk cId="1540641263" sldId="780"/>
            <ac:spMk id="2" creationId="{5DF7E1B1-2A0B-B582-B6B1-00D5E0476E1A}"/>
          </ac:spMkLst>
        </pc:spChg>
        <pc:spChg chg="mod">
          <ac:chgData name="Trisha Thrush" userId="ANP1nbPt/GjnpdkQVIZ2gTOAmAk6cqsJftlgx7EUsjc=" providerId="None" clId="Web-{63602E12-9893-4FA1-AD6A-6C20FCF3CE9D}" dt="2025-11-21T18:07:35.013" v="285" actId="14100"/>
          <ac:spMkLst>
            <pc:docMk/>
            <pc:sldMk cId="1540641263" sldId="780"/>
            <ac:spMk id="3" creationId="{336474BC-7442-EB66-E4ED-694769F69A84}"/>
          </ac:spMkLst>
        </pc:spChg>
      </pc:sldChg>
      <pc:sldChg chg="modSp">
        <pc:chgData name="Trisha Thrush" userId="ANP1nbPt/GjnpdkQVIZ2gTOAmAk6cqsJftlgx7EUsjc=" providerId="None" clId="Web-{63602E12-9893-4FA1-AD6A-6C20FCF3CE9D}" dt="2025-11-21T18:11:00.765" v="321" actId="20577"/>
        <pc:sldMkLst>
          <pc:docMk/>
          <pc:sldMk cId="2170347254" sldId="781"/>
        </pc:sldMkLst>
        <pc:spChg chg="mod">
          <ac:chgData name="Trisha Thrush" userId="ANP1nbPt/GjnpdkQVIZ2gTOAmAk6cqsJftlgx7EUsjc=" providerId="None" clId="Web-{63602E12-9893-4FA1-AD6A-6C20FCF3CE9D}" dt="2025-11-21T18:08:02.341" v="293" actId="14100"/>
          <ac:spMkLst>
            <pc:docMk/>
            <pc:sldMk cId="2170347254" sldId="781"/>
            <ac:spMk id="2" creationId="{7ED3D9CE-DD7B-71A4-9AC5-B18CC2AFEC3E}"/>
          </ac:spMkLst>
        </pc:spChg>
        <pc:spChg chg="mod">
          <ac:chgData name="Trisha Thrush" userId="ANP1nbPt/GjnpdkQVIZ2gTOAmAk6cqsJftlgx7EUsjc=" providerId="None" clId="Web-{63602E12-9893-4FA1-AD6A-6C20FCF3CE9D}" dt="2025-11-21T18:11:00.765" v="321" actId="20577"/>
          <ac:spMkLst>
            <pc:docMk/>
            <pc:sldMk cId="2170347254" sldId="781"/>
            <ac:spMk id="3" creationId="{AB49EC8C-EDBB-E926-E291-A112D2774CDE}"/>
          </ac:spMkLst>
        </pc:spChg>
      </pc:sldChg>
      <pc:sldChg chg="modSp">
        <pc:chgData name="Trisha Thrush" userId="ANP1nbPt/GjnpdkQVIZ2gTOAmAk6cqsJftlgx7EUsjc=" providerId="None" clId="Web-{63602E12-9893-4FA1-AD6A-6C20FCF3CE9D}" dt="2025-11-21T18:34:28.997" v="856" actId="1076"/>
        <pc:sldMkLst>
          <pc:docMk/>
          <pc:sldMk cId="2753117366" sldId="782"/>
        </pc:sldMkLst>
        <pc:spChg chg="mod">
          <ac:chgData name="Trisha Thrush" userId="ANP1nbPt/GjnpdkQVIZ2gTOAmAk6cqsJftlgx7EUsjc=" providerId="None" clId="Web-{63602E12-9893-4FA1-AD6A-6C20FCF3CE9D}" dt="2025-11-21T18:33:57.965" v="850" actId="20577"/>
          <ac:spMkLst>
            <pc:docMk/>
            <pc:sldMk cId="2753117366" sldId="782"/>
            <ac:spMk id="2" creationId="{629FCAEF-6BF7-8D8A-5055-0ED9B02CF79C}"/>
          </ac:spMkLst>
        </pc:spChg>
        <pc:spChg chg="mod">
          <ac:chgData name="Trisha Thrush" userId="ANP1nbPt/GjnpdkQVIZ2gTOAmAk6cqsJftlgx7EUsjc=" providerId="None" clId="Web-{63602E12-9893-4FA1-AD6A-6C20FCF3CE9D}" dt="2025-11-21T18:34:25.012" v="855" actId="20577"/>
          <ac:spMkLst>
            <pc:docMk/>
            <pc:sldMk cId="2753117366" sldId="782"/>
            <ac:spMk id="3" creationId="{B0173E4D-0A6F-B966-3CCD-007B91D4043F}"/>
          </ac:spMkLst>
        </pc:spChg>
        <pc:picChg chg="mod">
          <ac:chgData name="Trisha Thrush" userId="ANP1nbPt/GjnpdkQVIZ2gTOAmAk6cqsJftlgx7EUsjc=" providerId="None" clId="Web-{63602E12-9893-4FA1-AD6A-6C20FCF3CE9D}" dt="2025-11-21T18:33:44.606" v="846" actId="14100"/>
          <ac:picMkLst>
            <pc:docMk/>
            <pc:sldMk cId="2753117366" sldId="782"/>
            <ac:picMk id="6" creationId="{83E6641B-D53C-F433-F208-A54BF78BF2F7}"/>
          </ac:picMkLst>
        </pc:picChg>
        <pc:picChg chg="mod">
          <ac:chgData name="Trisha Thrush" userId="ANP1nbPt/GjnpdkQVIZ2gTOAmAk6cqsJftlgx7EUsjc=" providerId="None" clId="Web-{63602E12-9893-4FA1-AD6A-6C20FCF3CE9D}" dt="2025-11-21T18:34:28.997" v="856" actId="1076"/>
          <ac:picMkLst>
            <pc:docMk/>
            <pc:sldMk cId="2753117366" sldId="782"/>
            <ac:picMk id="7" creationId="{275ED284-7EFA-8AE1-2B32-C95BFFD322E6}"/>
          </ac:picMkLst>
        </pc:picChg>
        <pc:picChg chg="mod">
          <ac:chgData name="Trisha Thrush" userId="ANP1nbPt/GjnpdkQVIZ2gTOAmAk6cqsJftlgx7EUsjc=" providerId="None" clId="Web-{63602E12-9893-4FA1-AD6A-6C20FCF3CE9D}" dt="2025-11-21T18:33:29.106" v="840" actId="1076"/>
          <ac:picMkLst>
            <pc:docMk/>
            <pc:sldMk cId="2753117366" sldId="782"/>
            <ac:picMk id="8" creationId="{CA57AF0C-E209-C40A-701F-FFB789545830}"/>
          </ac:picMkLst>
        </pc:picChg>
      </pc:sldChg>
      <pc:sldChg chg="modSp">
        <pc:chgData name="Trisha Thrush" userId="ANP1nbPt/GjnpdkQVIZ2gTOAmAk6cqsJftlgx7EUsjc=" providerId="None" clId="Web-{63602E12-9893-4FA1-AD6A-6C20FCF3CE9D}" dt="2025-11-21T18:27:21.306" v="646" actId="20577"/>
        <pc:sldMkLst>
          <pc:docMk/>
          <pc:sldMk cId="1259373761" sldId="783"/>
        </pc:sldMkLst>
        <pc:spChg chg="mod">
          <ac:chgData name="Trisha Thrush" userId="ANP1nbPt/GjnpdkQVIZ2gTOAmAk6cqsJftlgx7EUsjc=" providerId="None" clId="Web-{63602E12-9893-4FA1-AD6A-6C20FCF3CE9D}" dt="2025-11-21T18:16:30.484" v="366" actId="14100"/>
          <ac:spMkLst>
            <pc:docMk/>
            <pc:sldMk cId="1259373761" sldId="783"/>
            <ac:spMk id="2" creationId="{608EE190-ECB3-0AEE-A56E-301C28F9B32E}"/>
          </ac:spMkLst>
        </pc:spChg>
        <pc:spChg chg="mod">
          <ac:chgData name="Trisha Thrush" userId="ANP1nbPt/GjnpdkQVIZ2gTOAmAk6cqsJftlgx7EUsjc=" providerId="None" clId="Web-{63602E12-9893-4FA1-AD6A-6C20FCF3CE9D}" dt="2025-11-21T18:27:21.306" v="646" actId="20577"/>
          <ac:spMkLst>
            <pc:docMk/>
            <pc:sldMk cId="1259373761" sldId="783"/>
            <ac:spMk id="3" creationId="{3945D11F-BA81-D8DD-1B27-FF5C36CE5ACF}"/>
          </ac:spMkLst>
        </pc:spChg>
      </pc:sldChg>
      <pc:sldChg chg="modSp">
        <pc:chgData name="Trisha Thrush" userId="ANP1nbPt/GjnpdkQVIZ2gTOAmAk6cqsJftlgx7EUsjc=" providerId="None" clId="Web-{63602E12-9893-4FA1-AD6A-6C20FCF3CE9D}" dt="2025-11-21T18:27:13.478" v="645" actId="20577"/>
        <pc:sldMkLst>
          <pc:docMk/>
          <pc:sldMk cId="3650096214" sldId="784"/>
        </pc:sldMkLst>
        <pc:spChg chg="mod">
          <ac:chgData name="Trisha Thrush" userId="ANP1nbPt/GjnpdkQVIZ2gTOAmAk6cqsJftlgx7EUsjc=" providerId="None" clId="Web-{63602E12-9893-4FA1-AD6A-6C20FCF3CE9D}" dt="2025-11-21T18:27:13.478" v="645" actId="20577"/>
          <ac:spMkLst>
            <pc:docMk/>
            <pc:sldMk cId="3650096214" sldId="784"/>
            <ac:spMk id="3" creationId="{BD204407-AAC9-DE93-369B-AF1A8489BEE1}"/>
          </ac:spMkLst>
        </pc:spChg>
      </pc:sldChg>
      <pc:sldChg chg="modSp">
        <pc:chgData name="Trisha Thrush" userId="ANP1nbPt/GjnpdkQVIZ2gTOAmAk6cqsJftlgx7EUsjc=" providerId="None" clId="Web-{63602E12-9893-4FA1-AD6A-6C20FCF3CE9D}" dt="2025-11-21T18:29:05.276" v="673" actId="20577"/>
        <pc:sldMkLst>
          <pc:docMk/>
          <pc:sldMk cId="4050956475" sldId="785"/>
        </pc:sldMkLst>
        <pc:spChg chg="mod">
          <ac:chgData name="Trisha Thrush" userId="ANP1nbPt/GjnpdkQVIZ2gTOAmAk6cqsJftlgx7EUsjc=" providerId="None" clId="Web-{63602E12-9893-4FA1-AD6A-6C20FCF3CE9D}" dt="2025-11-21T18:29:05.276" v="673" actId="20577"/>
          <ac:spMkLst>
            <pc:docMk/>
            <pc:sldMk cId="4050956475" sldId="785"/>
            <ac:spMk id="3" creationId="{773F8723-9570-E228-3785-F3F0C96E09C4}"/>
          </ac:spMkLst>
        </pc:spChg>
      </pc:sldChg>
      <pc:sldChg chg="modSp">
        <pc:chgData name="Trisha Thrush" userId="ANP1nbPt/GjnpdkQVIZ2gTOAmAk6cqsJftlgx7EUsjc=" providerId="None" clId="Web-{63602E12-9893-4FA1-AD6A-6C20FCF3CE9D}" dt="2025-11-21T18:27:07.228" v="644" actId="14100"/>
        <pc:sldMkLst>
          <pc:docMk/>
          <pc:sldMk cId="110408567" sldId="786"/>
        </pc:sldMkLst>
        <pc:spChg chg="mod">
          <ac:chgData name="Trisha Thrush" userId="ANP1nbPt/GjnpdkQVIZ2gTOAmAk6cqsJftlgx7EUsjc=" providerId="None" clId="Web-{63602E12-9893-4FA1-AD6A-6C20FCF3CE9D}" dt="2025-11-21T18:27:07.228" v="644" actId="14100"/>
          <ac:spMkLst>
            <pc:docMk/>
            <pc:sldMk cId="110408567" sldId="786"/>
            <ac:spMk id="3" creationId="{DB268B8F-53BB-D5D6-8BF2-D1B4DF616E2C}"/>
          </ac:spMkLst>
        </pc:spChg>
      </pc:sldChg>
      <pc:sldChg chg="modSp">
        <pc:chgData name="Trisha Thrush" userId="ANP1nbPt/GjnpdkQVIZ2gTOAmAk6cqsJftlgx7EUsjc=" providerId="None" clId="Web-{63602E12-9893-4FA1-AD6A-6C20FCF3CE9D}" dt="2025-11-21T18:41:32.705" v="1092" actId="14100"/>
        <pc:sldMkLst>
          <pc:docMk/>
          <pc:sldMk cId="658914239" sldId="787"/>
        </pc:sldMkLst>
        <pc:spChg chg="mod">
          <ac:chgData name="Trisha Thrush" userId="ANP1nbPt/GjnpdkQVIZ2gTOAmAk6cqsJftlgx7EUsjc=" providerId="None" clId="Web-{63602E12-9893-4FA1-AD6A-6C20FCF3CE9D}" dt="2025-11-21T18:41:23.658" v="1089" actId="1076"/>
          <ac:spMkLst>
            <pc:docMk/>
            <pc:sldMk cId="658914239" sldId="787"/>
            <ac:spMk id="2" creationId="{85116282-CC4B-AD03-D14B-462F2E3B268B}"/>
          </ac:spMkLst>
        </pc:spChg>
        <pc:spChg chg="mod">
          <ac:chgData name="Trisha Thrush" userId="ANP1nbPt/GjnpdkQVIZ2gTOAmAk6cqsJftlgx7EUsjc=" providerId="None" clId="Web-{63602E12-9893-4FA1-AD6A-6C20FCF3CE9D}" dt="2025-11-21T18:41:32.705" v="1092" actId="14100"/>
          <ac:spMkLst>
            <pc:docMk/>
            <pc:sldMk cId="658914239" sldId="787"/>
            <ac:spMk id="3" creationId="{A958BF4E-B54B-8527-5625-F8EA05740CA4}"/>
          </ac:spMkLst>
        </pc:spChg>
      </pc:sldChg>
      <pc:sldChg chg="modSp">
        <pc:chgData name="Trisha Thrush" userId="ANP1nbPt/GjnpdkQVIZ2gTOAmAk6cqsJftlgx7EUsjc=" providerId="None" clId="Web-{63602E12-9893-4FA1-AD6A-6C20FCF3CE9D}" dt="2025-11-21T18:36:29.138" v="879" actId="20577"/>
        <pc:sldMkLst>
          <pc:docMk/>
          <pc:sldMk cId="2137905986" sldId="788"/>
        </pc:sldMkLst>
        <pc:spChg chg="mod">
          <ac:chgData name="Trisha Thrush" userId="ANP1nbPt/GjnpdkQVIZ2gTOAmAk6cqsJftlgx7EUsjc=" providerId="None" clId="Web-{63602E12-9893-4FA1-AD6A-6C20FCF3CE9D}" dt="2025-11-21T18:35:11.575" v="865" actId="1076"/>
          <ac:spMkLst>
            <pc:docMk/>
            <pc:sldMk cId="2137905986" sldId="788"/>
            <ac:spMk id="2" creationId="{AA50F5AC-3375-951C-3FDE-CA48BBADB761}"/>
          </ac:spMkLst>
        </pc:spChg>
        <pc:spChg chg="mod">
          <ac:chgData name="Trisha Thrush" userId="ANP1nbPt/GjnpdkQVIZ2gTOAmAk6cqsJftlgx7EUsjc=" providerId="None" clId="Web-{63602E12-9893-4FA1-AD6A-6C20FCF3CE9D}" dt="2025-11-21T18:36:29.138" v="879" actId="20577"/>
          <ac:spMkLst>
            <pc:docMk/>
            <pc:sldMk cId="2137905986" sldId="788"/>
            <ac:spMk id="3" creationId="{03F8EEB2-D24D-2C56-E1AB-F0E4639AE4CF}"/>
          </ac:spMkLst>
        </pc:spChg>
        <pc:picChg chg="mod">
          <ac:chgData name="Trisha Thrush" userId="ANP1nbPt/GjnpdkQVIZ2gTOAmAk6cqsJftlgx7EUsjc=" providerId="None" clId="Web-{63602E12-9893-4FA1-AD6A-6C20FCF3CE9D}" dt="2025-11-21T18:34:53.622" v="862" actId="1076"/>
          <ac:picMkLst>
            <pc:docMk/>
            <pc:sldMk cId="2137905986" sldId="788"/>
            <ac:picMk id="6" creationId="{22158C37-FC24-B3FB-6596-C0692A35660D}"/>
          </ac:picMkLst>
        </pc:picChg>
        <pc:picChg chg="mod">
          <ac:chgData name="Trisha Thrush" userId="ANP1nbPt/GjnpdkQVIZ2gTOAmAk6cqsJftlgx7EUsjc=" providerId="None" clId="Web-{63602E12-9893-4FA1-AD6A-6C20FCF3CE9D}" dt="2025-11-21T18:34:51.684" v="861" actId="1076"/>
          <ac:picMkLst>
            <pc:docMk/>
            <pc:sldMk cId="2137905986" sldId="788"/>
            <ac:picMk id="7" creationId="{1A52D454-A706-B37B-136E-DBD5F9297D67}"/>
          </ac:picMkLst>
        </pc:picChg>
      </pc:sldChg>
      <pc:sldChg chg="modSp">
        <pc:chgData name="Trisha Thrush" userId="ANP1nbPt/GjnpdkQVIZ2gTOAmAk6cqsJftlgx7EUsjc=" providerId="None" clId="Web-{63602E12-9893-4FA1-AD6A-6C20FCF3CE9D}" dt="2025-11-21T18:32:11.230" v="839" actId="14100"/>
        <pc:sldMkLst>
          <pc:docMk/>
          <pc:sldMk cId="1672728139" sldId="789"/>
        </pc:sldMkLst>
        <pc:spChg chg="mod">
          <ac:chgData name="Trisha Thrush" userId="ANP1nbPt/GjnpdkQVIZ2gTOAmAk6cqsJftlgx7EUsjc=" providerId="None" clId="Web-{63602E12-9893-4FA1-AD6A-6C20FCF3CE9D}" dt="2025-11-21T18:32:02.418" v="836" actId="20577"/>
          <ac:spMkLst>
            <pc:docMk/>
            <pc:sldMk cId="1672728139" sldId="789"/>
            <ac:spMk id="3" creationId="{69A8F1B4-A5E0-D148-B5A4-202B14EADA45}"/>
          </ac:spMkLst>
        </pc:spChg>
        <pc:picChg chg="mod">
          <ac:chgData name="Trisha Thrush" userId="ANP1nbPt/GjnpdkQVIZ2gTOAmAk6cqsJftlgx7EUsjc=" providerId="None" clId="Web-{63602E12-9893-4FA1-AD6A-6C20FCF3CE9D}" dt="2025-11-21T18:32:05.746" v="837" actId="14100"/>
          <ac:picMkLst>
            <pc:docMk/>
            <pc:sldMk cId="1672728139" sldId="789"/>
            <ac:picMk id="7" creationId="{57EA0D65-2560-643E-D9F0-F2DB692367CE}"/>
          </ac:picMkLst>
        </pc:picChg>
        <pc:picChg chg="mod">
          <ac:chgData name="Trisha Thrush" userId="ANP1nbPt/GjnpdkQVIZ2gTOAmAk6cqsJftlgx7EUsjc=" providerId="None" clId="Web-{63602E12-9893-4FA1-AD6A-6C20FCF3CE9D}" dt="2025-11-21T18:32:11.230" v="839" actId="14100"/>
          <ac:picMkLst>
            <pc:docMk/>
            <pc:sldMk cId="1672728139" sldId="789"/>
            <ac:picMk id="8" creationId="{F5C8AD63-67AE-9434-2DA1-7D888777D723}"/>
          </ac:picMkLst>
        </pc:picChg>
      </pc:sldChg>
    </pc:docChg>
  </pc:docChgLst>
  <pc:docChgLst>
    <pc:chgData name="Stacey Lehmann" userId="AhJgFDVAHk/2VYlmMJlkAI+2PND+gg6QrYD5XaXBhIM=" providerId="None" clId="Web-{2A9AC054-9191-4CA8-917C-6111755B8288}"/>
    <pc:docChg chg="addSld modSld">
      <pc:chgData name="Stacey Lehmann" userId="AhJgFDVAHk/2VYlmMJlkAI+2PND+gg6QrYD5XaXBhIM=" providerId="None" clId="Web-{2A9AC054-9191-4CA8-917C-6111755B8288}" dt="2025-11-18T20:35:55.166" v="1143" actId="20577"/>
      <pc:docMkLst>
        <pc:docMk/>
      </pc:docMkLst>
      <pc:sldChg chg="modSp">
        <pc:chgData name="Stacey Lehmann" userId="AhJgFDVAHk/2VYlmMJlkAI+2PND+gg6QrYD5XaXBhIM=" providerId="None" clId="Web-{2A9AC054-9191-4CA8-917C-6111755B8288}" dt="2025-11-18T19:59:29.529" v="854" actId="14100"/>
        <pc:sldMkLst>
          <pc:docMk/>
          <pc:sldMk cId="1629245434" sldId="777"/>
        </pc:sldMkLst>
        <pc:spChg chg="mod">
          <ac:chgData name="Stacey Lehmann" userId="AhJgFDVAHk/2VYlmMJlkAI+2PND+gg6QrYD5XaXBhIM=" providerId="None" clId="Web-{2A9AC054-9191-4CA8-917C-6111755B8288}" dt="2025-11-18T19:59:29.529" v="854" actId="14100"/>
          <ac:spMkLst>
            <pc:docMk/>
            <pc:sldMk cId="1629245434" sldId="777"/>
            <ac:spMk id="3" creationId="{BEAE610F-FF29-2DD1-1666-1AFBDBE30C8C}"/>
          </ac:spMkLst>
        </pc:spChg>
      </pc:sldChg>
      <pc:sldChg chg="modSp">
        <pc:chgData name="Stacey Lehmann" userId="AhJgFDVAHk/2VYlmMJlkAI+2PND+gg6QrYD5XaXBhIM=" providerId="None" clId="Web-{2A9AC054-9191-4CA8-917C-6111755B8288}" dt="2025-11-18T19:57:42.803" v="853" actId="20577"/>
        <pc:sldMkLst>
          <pc:docMk/>
          <pc:sldMk cId="2731542256" sldId="779"/>
        </pc:sldMkLst>
        <pc:spChg chg="mod">
          <ac:chgData name="Stacey Lehmann" userId="AhJgFDVAHk/2VYlmMJlkAI+2PND+gg6QrYD5XaXBhIM=" providerId="None" clId="Web-{2A9AC054-9191-4CA8-917C-6111755B8288}" dt="2025-11-18T19:57:42.803" v="853" actId="20577"/>
          <ac:spMkLst>
            <pc:docMk/>
            <pc:sldMk cId="2731542256" sldId="779"/>
            <ac:spMk id="3" creationId="{25392005-E504-0F94-5A4B-A6F3556A9AB6}"/>
          </ac:spMkLst>
        </pc:spChg>
      </pc:sldChg>
      <pc:sldChg chg="modSp">
        <pc:chgData name="Stacey Lehmann" userId="AhJgFDVAHk/2VYlmMJlkAI+2PND+gg6QrYD5XaXBhIM=" providerId="None" clId="Web-{2A9AC054-9191-4CA8-917C-6111755B8288}" dt="2025-11-18T19:22:08.995" v="25" actId="20577"/>
        <pc:sldMkLst>
          <pc:docMk/>
          <pc:sldMk cId="1259373761" sldId="783"/>
        </pc:sldMkLst>
        <pc:spChg chg="mod">
          <ac:chgData name="Stacey Lehmann" userId="AhJgFDVAHk/2VYlmMJlkAI+2PND+gg6QrYD5XaXBhIM=" providerId="None" clId="Web-{2A9AC054-9191-4CA8-917C-6111755B8288}" dt="2025-11-18T19:22:08.995" v="25" actId="20577"/>
          <ac:spMkLst>
            <pc:docMk/>
            <pc:sldMk cId="1259373761" sldId="783"/>
            <ac:spMk id="3" creationId="{3945D11F-BA81-D8DD-1B27-FF5C36CE5ACF}"/>
          </ac:spMkLst>
        </pc:spChg>
      </pc:sldChg>
      <pc:sldChg chg="addSp delSp modSp new">
        <pc:chgData name="Stacey Lehmann" userId="AhJgFDVAHk/2VYlmMJlkAI+2PND+gg6QrYD5XaXBhIM=" providerId="None" clId="Web-{2A9AC054-9191-4CA8-917C-6111755B8288}" dt="2025-11-18T19:50:31.480" v="836" actId="14100"/>
        <pc:sldMkLst>
          <pc:docMk/>
          <pc:sldMk cId="3650096214" sldId="784"/>
        </pc:sldMkLst>
        <pc:spChg chg="mod">
          <ac:chgData name="Stacey Lehmann" userId="AhJgFDVAHk/2VYlmMJlkAI+2PND+gg6QrYD5XaXBhIM=" providerId="None" clId="Web-{2A9AC054-9191-4CA8-917C-6111755B8288}" dt="2025-11-18T19:26:14.229" v="29" actId="20577"/>
          <ac:spMkLst>
            <pc:docMk/>
            <pc:sldMk cId="3650096214" sldId="784"/>
            <ac:spMk id="2" creationId="{2AEC7714-9B91-6AD4-6C3C-ECD9DF3F0203}"/>
          </ac:spMkLst>
        </pc:spChg>
        <pc:spChg chg="add del mod">
          <ac:chgData name="Stacey Lehmann" userId="AhJgFDVAHk/2VYlmMJlkAI+2PND+gg6QrYD5XaXBhIM=" providerId="None" clId="Web-{2A9AC054-9191-4CA8-917C-6111755B8288}" dt="2025-11-18T19:50:31.480" v="836" actId="14100"/>
          <ac:spMkLst>
            <pc:docMk/>
            <pc:sldMk cId="3650096214" sldId="784"/>
            <ac:spMk id="3" creationId="{BD204407-AAC9-DE93-369B-AF1A8489BEE1}"/>
          </ac:spMkLst>
        </pc:spChg>
        <pc:picChg chg="add">
          <ac:chgData name="Stacey Lehmann" userId="AhJgFDVAHk/2VYlmMJlkAI+2PND+gg6QrYD5XaXBhIM=" providerId="None" clId="Web-{2A9AC054-9191-4CA8-917C-6111755B8288}" dt="2025-11-18T19:47:13.397" v="735"/>
          <ac:picMkLst>
            <pc:docMk/>
            <pc:sldMk cId="3650096214" sldId="784"/>
            <ac:picMk id="7" creationId="{9E3C0CAA-783A-E803-81CF-1E95EA466858}"/>
          </ac:picMkLst>
        </pc:picChg>
      </pc:sldChg>
      <pc:sldChg chg="addSp modSp new">
        <pc:chgData name="Stacey Lehmann" userId="AhJgFDVAHk/2VYlmMJlkAI+2PND+gg6QrYD5XaXBhIM=" providerId="None" clId="Web-{2A9AC054-9191-4CA8-917C-6111755B8288}" dt="2025-11-18T19:49:12.478" v="780" actId="20577"/>
        <pc:sldMkLst>
          <pc:docMk/>
          <pc:sldMk cId="4050956475" sldId="785"/>
        </pc:sldMkLst>
        <pc:spChg chg="mod">
          <ac:chgData name="Stacey Lehmann" userId="AhJgFDVAHk/2VYlmMJlkAI+2PND+gg6QrYD5XaXBhIM=" providerId="None" clId="Web-{2A9AC054-9191-4CA8-917C-6111755B8288}" dt="2025-11-18T19:34:24.822" v="299" actId="20577"/>
          <ac:spMkLst>
            <pc:docMk/>
            <pc:sldMk cId="4050956475" sldId="785"/>
            <ac:spMk id="2" creationId="{249FFDC4-E000-22F2-680E-9AF6343DEC0D}"/>
          </ac:spMkLst>
        </pc:spChg>
        <pc:spChg chg="mod">
          <ac:chgData name="Stacey Lehmann" userId="AhJgFDVAHk/2VYlmMJlkAI+2PND+gg6QrYD5XaXBhIM=" providerId="None" clId="Web-{2A9AC054-9191-4CA8-917C-6111755B8288}" dt="2025-11-18T19:49:12.478" v="780" actId="20577"/>
          <ac:spMkLst>
            <pc:docMk/>
            <pc:sldMk cId="4050956475" sldId="785"/>
            <ac:spMk id="3" creationId="{773F8723-9570-E228-3785-F3F0C96E09C4}"/>
          </ac:spMkLst>
        </pc:spChg>
        <pc:picChg chg="add">
          <ac:chgData name="Stacey Lehmann" userId="AhJgFDVAHk/2VYlmMJlkAI+2PND+gg6QrYD5XaXBhIM=" providerId="None" clId="Web-{2A9AC054-9191-4CA8-917C-6111755B8288}" dt="2025-11-18T19:47:21.429" v="737"/>
          <ac:picMkLst>
            <pc:docMk/>
            <pc:sldMk cId="4050956475" sldId="785"/>
            <ac:picMk id="5" creationId="{4EB04EA5-9179-1646-C1DE-B982945816AE}"/>
          </ac:picMkLst>
        </pc:picChg>
      </pc:sldChg>
      <pc:sldChg chg="addSp modSp new">
        <pc:chgData name="Stacey Lehmann" userId="AhJgFDVAHk/2VYlmMJlkAI+2PND+gg6QrYD5XaXBhIM=" providerId="None" clId="Web-{2A9AC054-9191-4CA8-917C-6111755B8288}" dt="2025-11-18T20:35:55.166" v="1143" actId="20577"/>
        <pc:sldMkLst>
          <pc:docMk/>
          <pc:sldMk cId="110408567" sldId="786"/>
        </pc:sldMkLst>
        <pc:spChg chg="mod">
          <ac:chgData name="Stacey Lehmann" userId="AhJgFDVAHk/2VYlmMJlkAI+2PND+gg6QrYD5XaXBhIM=" providerId="None" clId="Web-{2A9AC054-9191-4CA8-917C-6111755B8288}" dt="2025-11-18T19:44:43.611" v="592" actId="20577"/>
          <ac:spMkLst>
            <pc:docMk/>
            <pc:sldMk cId="110408567" sldId="786"/>
            <ac:spMk id="2" creationId="{CEC703AB-CB58-48E6-CC35-77E49704FCD9}"/>
          </ac:spMkLst>
        </pc:spChg>
        <pc:spChg chg="mod">
          <ac:chgData name="Stacey Lehmann" userId="AhJgFDVAHk/2VYlmMJlkAI+2PND+gg6QrYD5XaXBhIM=" providerId="None" clId="Web-{2A9AC054-9191-4CA8-917C-6111755B8288}" dt="2025-11-18T20:35:55.166" v="1143" actId="20577"/>
          <ac:spMkLst>
            <pc:docMk/>
            <pc:sldMk cId="110408567" sldId="786"/>
            <ac:spMk id="3" creationId="{DB268B8F-53BB-D5D6-8BF2-D1B4DF616E2C}"/>
          </ac:spMkLst>
        </pc:spChg>
        <pc:picChg chg="add">
          <ac:chgData name="Stacey Lehmann" userId="AhJgFDVAHk/2VYlmMJlkAI+2PND+gg6QrYD5XaXBhIM=" providerId="None" clId="Web-{2A9AC054-9191-4CA8-917C-6111755B8288}" dt="2025-11-18T19:47:17.132" v="736"/>
          <ac:picMkLst>
            <pc:docMk/>
            <pc:sldMk cId="110408567" sldId="786"/>
            <ac:picMk id="5" creationId="{255945DF-CDCB-BE81-C15F-EAE205A5B489}"/>
          </ac:picMkLst>
        </pc:picChg>
      </pc:sldChg>
      <pc:sldChg chg="modSp new">
        <pc:chgData name="Stacey Lehmann" userId="AhJgFDVAHk/2VYlmMJlkAI+2PND+gg6QrYD5XaXBhIM=" providerId="None" clId="Web-{2A9AC054-9191-4CA8-917C-6111755B8288}" dt="2025-11-18T20:35:03.289" v="1140" actId="20577"/>
        <pc:sldMkLst>
          <pc:docMk/>
          <pc:sldMk cId="658914239" sldId="787"/>
        </pc:sldMkLst>
        <pc:spChg chg="mod">
          <ac:chgData name="Stacey Lehmann" userId="AhJgFDVAHk/2VYlmMJlkAI+2PND+gg6QrYD5XaXBhIM=" providerId="None" clId="Web-{2A9AC054-9191-4CA8-917C-6111755B8288}" dt="2025-11-18T20:08:59.125" v="872"/>
          <ac:spMkLst>
            <pc:docMk/>
            <pc:sldMk cId="658914239" sldId="787"/>
            <ac:spMk id="2" creationId="{85116282-CC4B-AD03-D14B-462F2E3B268B}"/>
          </ac:spMkLst>
        </pc:spChg>
        <pc:spChg chg="mod">
          <ac:chgData name="Stacey Lehmann" userId="AhJgFDVAHk/2VYlmMJlkAI+2PND+gg6QrYD5XaXBhIM=" providerId="None" clId="Web-{2A9AC054-9191-4CA8-917C-6111755B8288}" dt="2025-11-18T20:35:03.289" v="1140" actId="20577"/>
          <ac:spMkLst>
            <pc:docMk/>
            <pc:sldMk cId="658914239" sldId="787"/>
            <ac:spMk id="3" creationId="{A958BF4E-B54B-8527-5625-F8EA05740CA4}"/>
          </ac:spMkLst>
        </pc:spChg>
      </pc:sldChg>
    </pc:docChg>
  </pc:docChgLst>
  <pc:docChgLst>
    <pc:chgData name="Stacey Lehmann" userId="AhJgFDVAHk/2VYlmMJlkAI+2PND+gg6QrYD5XaXBhIM=" providerId="None" clId="Web-{921378EE-D6B4-456C-AFB0-41353B85C8EE}"/>
    <pc:docChg chg="addSld modSld">
      <pc:chgData name="Stacey Lehmann" userId="AhJgFDVAHk/2VYlmMJlkAI+2PND+gg6QrYD5XaXBhIM=" providerId="None" clId="Web-{921378EE-D6B4-456C-AFB0-41353B85C8EE}" dt="2025-11-26T15:29:04.674" v="103" actId="20577"/>
      <pc:docMkLst>
        <pc:docMk/>
      </pc:docMkLst>
      <pc:sldChg chg="modSp">
        <pc:chgData name="Stacey Lehmann" userId="AhJgFDVAHk/2VYlmMJlkAI+2PND+gg6QrYD5XaXBhIM=" providerId="None" clId="Web-{921378EE-D6B4-456C-AFB0-41353B85C8EE}" dt="2025-11-26T15:23:05.596" v="74" actId="20577"/>
        <pc:sldMkLst>
          <pc:docMk/>
          <pc:sldMk cId="4050956475" sldId="785"/>
        </pc:sldMkLst>
        <pc:spChg chg="mod">
          <ac:chgData name="Stacey Lehmann" userId="AhJgFDVAHk/2VYlmMJlkAI+2PND+gg6QrYD5XaXBhIM=" providerId="None" clId="Web-{921378EE-D6B4-456C-AFB0-41353B85C8EE}" dt="2025-11-26T15:23:05.596" v="74" actId="20577"/>
          <ac:spMkLst>
            <pc:docMk/>
            <pc:sldMk cId="4050956475" sldId="785"/>
            <ac:spMk id="3" creationId="{773F8723-9570-E228-3785-F3F0C96E09C4}"/>
          </ac:spMkLst>
        </pc:spChg>
      </pc:sldChg>
      <pc:sldChg chg="modSp">
        <pc:chgData name="Stacey Lehmann" userId="AhJgFDVAHk/2VYlmMJlkAI+2PND+gg6QrYD5XaXBhIM=" providerId="None" clId="Web-{921378EE-D6B4-456C-AFB0-41353B85C8EE}" dt="2025-11-26T15:29:04.674" v="103" actId="20577"/>
        <pc:sldMkLst>
          <pc:docMk/>
          <pc:sldMk cId="110408567" sldId="786"/>
        </pc:sldMkLst>
        <pc:spChg chg="mod">
          <ac:chgData name="Stacey Lehmann" userId="AhJgFDVAHk/2VYlmMJlkAI+2PND+gg6QrYD5XaXBhIM=" providerId="None" clId="Web-{921378EE-D6B4-456C-AFB0-41353B85C8EE}" dt="2025-11-26T15:29:04.674" v="103" actId="20577"/>
          <ac:spMkLst>
            <pc:docMk/>
            <pc:sldMk cId="110408567" sldId="786"/>
            <ac:spMk id="3" creationId="{DB268B8F-53BB-D5D6-8BF2-D1B4DF616E2C}"/>
          </ac:spMkLst>
        </pc:spChg>
      </pc:sldChg>
      <pc:sldChg chg="addSp modSp new">
        <pc:chgData name="Stacey Lehmann" userId="AhJgFDVAHk/2VYlmMJlkAI+2PND+gg6QrYD5XaXBhIM=" providerId="None" clId="Web-{921378EE-D6B4-456C-AFB0-41353B85C8EE}" dt="2025-11-26T14:58:55.584" v="46" actId="1076"/>
        <pc:sldMkLst>
          <pc:docMk/>
          <pc:sldMk cId="4144986908" sldId="798"/>
        </pc:sldMkLst>
        <pc:spChg chg="mod">
          <ac:chgData name="Stacey Lehmann" userId="AhJgFDVAHk/2VYlmMJlkAI+2PND+gg6QrYD5XaXBhIM=" providerId="None" clId="Web-{921378EE-D6B4-456C-AFB0-41353B85C8EE}" dt="2025-11-26T14:52:13.147" v="2" actId="20577"/>
          <ac:spMkLst>
            <pc:docMk/>
            <pc:sldMk cId="4144986908" sldId="798"/>
            <ac:spMk id="2" creationId="{0FB92736-8191-2800-D3CA-67240375EC15}"/>
          </ac:spMkLst>
        </pc:spChg>
        <pc:spChg chg="mod">
          <ac:chgData name="Stacey Lehmann" userId="AhJgFDVAHk/2VYlmMJlkAI+2PND+gg6QrYD5XaXBhIM=" providerId="None" clId="Web-{921378EE-D6B4-456C-AFB0-41353B85C8EE}" dt="2025-11-26T14:58:51.475" v="45" actId="20577"/>
          <ac:spMkLst>
            <pc:docMk/>
            <pc:sldMk cId="4144986908" sldId="798"/>
            <ac:spMk id="3" creationId="{BA33CB7F-6D2D-F411-F920-166DD69EE1F8}"/>
          </ac:spMkLst>
        </pc:spChg>
        <pc:picChg chg="add">
          <ac:chgData name="Stacey Lehmann" userId="AhJgFDVAHk/2VYlmMJlkAI+2PND+gg6QrYD5XaXBhIM=" providerId="None" clId="Web-{921378EE-D6B4-456C-AFB0-41353B85C8EE}" dt="2025-11-26T14:52:21.928" v="3"/>
          <ac:picMkLst>
            <pc:docMk/>
            <pc:sldMk cId="4144986908" sldId="798"/>
            <ac:picMk id="5" creationId="{89C08855-C394-273D-994F-239F4980E37D}"/>
          </ac:picMkLst>
        </pc:picChg>
        <pc:picChg chg="add mod">
          <ac:chgData name="Stacey Lehmann" userId="AhJgFDVAHk/2VYlmMJlkAI+2PND+gg6QrYD5XaXBhIM=" providerId="None" clId="Web-{921378EE-D6B4-456C-AFB0-41353B85C8EE}" dt="2025-11-26T14:58:55.584" v="46" actId="1076"/>
          <ac:picMkLst>
            <pc:docMk/>
            <pc:sldMk cId="4144986908" sldId="798"/>
            <ac:picMk id="6" creationId="{79D61AF2-2ABB-644C-05C9-035B8299DE95}"/>
          </ac:picMkLst>
        </pc:picChg>
      </pc:sldChg>
    </pc:docChg>
  </pc:docChgLst>
  <pc:docChgLst>
    <pc:chgData name="Sarah Andreotti" userId="TLNydcS7VzGNHs5DEn7Tm8G8j4YX/xoFplrXrTIor4Q=" providerId="None" clId="Web-{4394A6FB-B16D-46D5-9FE8-6912D726C3ED}"/>
    <pc:docChg chg="addSld delSld modSld">
      <pc:chgData name="Sarah Andreotti" userId="TLNydcS7VzGNHs5DEn7Tm8G8j4YX/xoFplrXrTIor4Q=" providerId="None" clId="Web-{4394A6FB-B16D-46D5-9FE8-6912D726C3ED}" dt="2025-12-18T20:54:16.933" v="38" actId="20577"/>
      <pc:docMkLst>
        <pc:docMk/>
      </pc:docMkLst>
      <pc:sldChg chg="add">
        <pc:chgData name="Sarah Andreotti" userId="TLNydcS7VzGNHs5DEn7Tm8G8j4YX/xoFplrXrTIor4Q=" providerId="None" clId="Web-{4394A6FB-B16D-46D5-9FE8-6912D726C3ED}" dt="2025-12-18T20:41:51.496" v="1"/>
        <pc:sldMkLst>
          <pc:docMk/>
          <pc:sldMk cId="3161861097" sldId="261"/>
        </pc:sldMkLst>
      </pc:sldChg>
      <pc:sldChg chg="add">
        <pc:chgData name="Sarah Andreotti" userId="TLNydcS7VzGNHs5DEn7Tm8G8j4YX/xoFplrXrTIor4Q=" providerId="None" clId="Web-{4394A6FB-B16D-46D5-9FE8-6912D726C3ED}" dt="2025-12-18T20:41:51.652" v="3"/>
        <pc:sldMkLst>
          <pc:docMk/>
          <pc:sldMk cId="3498019572" sldId="268"/>
        </pc:sldMkLst>
      </pc:sldChg>
      <pc:sldChg chg="add">
        <pc:chgData name="Sarah Andreotti" userId="TLNydcS7VzGNHs5DEn7Tm8G8j4YX/xoFplrXrTIor4Q=" providerId="None" clId="Web-{4394A6FB-B16D-46D5-9FE8-6912D726C3ED}" dt="2025-12-18T20:41:51.886" v="6"/>
        <pc:sldMkLst>
          <pc:docMk/>
          <pc:sldMk cId="1107367498" sldId="271"/>
        </pc:sldMkLst>
      </pc:sldChg>
      <pc:sldChg chg="add">
        <pc:chgData name="Sarah Andreotti" userId="TLNydcS7VzGNHs5DEn7Tm8G8j4YX/xoFplrXrTIor4Q=" providerId="None" clId="Web-{4394A6FB-B16D-46D5-9FE8-6912D726C3ED}" dt="2025-12-18T20:41:51.558" v="2"/>
        <pc:sldMkLst>
          <pc:docMk/>
          <pc:sldMk cId="2086692169" sldId="273"/>
        </pc:sldMkLst>
      </pc:sldChg>
      <pc:sldChg chg="add">
        <pc:chgData name="Sarah Andreotti" userId="TLNydcS7VzGNHs5DEn7Tm8G8j4YX/xoFplrXrTIor4Q=" providerId="None" clId="Web-{4394A6FB-B16D-46D5-9FE8-6912D726C3ED}" dt="2025-12-18T20:41:51.746" v="4"/>
        <pc:sldMkLst>
          <pc:docMk/>
          <pc:sldMk cId="2795076154" sldId="446"/>
        </pc:sldMkLst>
      </pc:sldChg>
      <pc:sldChg chg="add">
        <pc:chgData name="Sarah Andreotti" userId="TLNydcS7VzGNHs5DEn7Tm8G8j4YX/xoFplrXrTIor4Q=" providerId="None" clId="Web-{4394A6FB-B16D-46D5-9FE8-6912D726C3ED}" dt="2025-12-18T20:41:51.824" v="5"/>
        <pc:sldMkLst>
          <pc:docMk/>
          <pc:sldMk cId="1012845207" sldId="447"/>
        </pc:sldMkLst>
      </pc:sldChg>
      <pc:sldChg chg="modSp">
        <pc:chgData name="Sarah Andreotti" userId="TLNydcS7VzGNHs5DEn7Tm8G8j4YX/xoFplrXrTIor4Q=" providerId="None" clId="Web-{4394A6FB-B16D-46D5-9FE8-6912D726C3ED}" dt="2025-12-18T20:54:16.933" v="38" actId="20577"/>
        <pc:sldMkLst>
          <pc:docMk/>
          <pc:sldMk cId="686551719" sldId="659"/>
        </pc:sldMkLst>
        <pc:spChg chg="mod">
          <ac:chgData name="Sarah Andreotti" userId="TLNydcS7VzGNHs5DEn7Tm8G8j4YX/xoFplrXrTIor4Q=" providerId="None" clId="Web-{4394A6FB-B16D-46D5-9FE8-6912D726C3ED}" dt="2025-12-18T20:54:16.933" v="38" actId="20577"/>
          <ac:spMkLst>
            <pc:docMk/>
            <pc:sldMk cId="686551719" sldId="659"/>
            <ac:spMk id="3" creationId="{6C552468-0000-B90E-E31B-EC6D79A14FD8}"/>
          </ac:spMkLst>
        </pc:spChg>
      </pc:sldChg>
      <pc:sldChg chg="new del">
        <pc:chgData name="Sarah Andreotti" userId="TLNydcS7VzGNHs5DEn7Tm8G8j4YX/xoFplrXrTIor4Q=" providerId="None" clId="Web-{4394A6FB-B16D-46D5-9FE8-6912D726C3ED}" dt="2025-12-18T20:41:59.215" v="7"/>
        <pc:sldMkLst>
          <pc:docMk/>
          <pc:sldMk cId="1431377246" sldId="81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E9164-1B1E-43E4-9D8B-DA9135ED29C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16AD6EB-488E-4DD5-848E-7983C5E44A5E}">
      <dgm:prSet/>
      <dgm:spPr/>
      <dgm:t>
        <a:bodyPr/>
        <a:lstStyle/>
        <a:p>
          <a:r>
            <a:rPr lang="en-US" dirty="0"/>
            <a:t>A full report was provided to the MSHN leadership team in October</a:t>
          </a:r>
        </a:p>
      </dgm:t>
    </dgm:pt>
    <dgm:pt modelId="{E0D06D39-C88D-4DA3-9079-26C92C5ECA81}" type="parTrans" cxnId="{60364E1E-AB94-4CC6-B4E8-EA40E067D809}">
      <dgm:prSet/>
      <dgm:spPr/>
      <dgm:t>
        <a:bodyPr/>
        <a:lstStyle/>
        <a:p>
          <a:endParaRPr lang="en-US"/>
        </a:p>
      </dgm:t>
    </dgm:pt>
    <dgm:pt modelId="{99AB3C79-8C76-4DAF-8C4F-86E2D1CA3237}" type="sibTrans" cxnId="{60364E1E-AB94-4CC6-B4E8-EA40E067D809}">
      <dgm:prSet/>
      <dgm:spPr/>
      <dgm:t>
        <a:bodyPr/>
        <a:lstStyle/>
        <a:p>
          <a:endParaRPr lang="en-US"/>
        </a:p>
      </dgm:t>
    </dgm:pt>
    <dgm:pt modelId="{09CE8077-BE29-43D1-ADC9-A2B11091BC07}">
      <dgm:prSet/>
      <dgm:spPr/>
      <dgm:t>
        <a:bodyPr/>
        <a:lstStyle/>
        <a:p>
          <a:r>
            <a:rPr lang="en-US" dirty="0"/>
            <a:t>Upon request of the provider, Individualized provider data will be distributed to those providers who utilized the electronic survey</a:t>
          </a:r>
        </a:p>
      </dgm:t>
    </dgm:pt>
    <dgm:pt modelId="{1C3AF434-F3A8-461B-8D54-119757AEA8B2}" type="parTrans" cxnId="{DBB4C884-3EB1-4ED5-B0C1-B79797E7A872}">
      <dgm:prSet/>
      <dgm:spPr/>
      <dgm:t>
        <a:bodyPr/>
        <a:lstStyle/>
        <a:p>
          <a:endParaRPr lang="en-US"/>
        </a:p>
      </dgm:t>
    </dgm:pt>
    <dgm:pt modelId="{73BAA3B2-DC23-498C-B30A-98594D179EE2}" type="sibTrans" cxnId="{DBB4C884-3EB1-4ED5-B0C1-B79797E7A872}">
      <dgm:prSet/>
      <dgm:spPr/>
      <dgm:t>
        <a:bodyPr/>
        <a:lstStyle/>
        <a:p>
          <a:endParaRPr lang="en-US"/>
        </a:p>
      </dgm:t>
    </dgm:pt>
    <dgm:pt modelId="{08DFCEDF-117A-4F72-9BCC-717ED39A4A51}">
      <dgm:prSet/>
      <dgm:spPr/>
      <dgm:t>
        <a:bodyPr/>
        <a:lstStyle/>
        <a:p>
          <a:r>
            <a:rPr lang="en-US" dirty="0"/>
            <a:t>MSHN will review for any systemic barriers and actions needed, including technical assistance needed for individual providers</a:t>
          </a:r>
        </a:p>
      </dgm:t>
    </dgm:pt>
    <dgm:pt modelId="{F0C0B9D7-84CE-4FD2-84BA-99BED8895AB8}" type="parTrans" cxnId="{7254A499-1884-4C47-B4F3-059BE851D2C2}">
      <dgm:prSet/>
      <dgm:spPr/>
      <dgm:t>
        <a:bodyPr/>
        <a:lstStyle/>
        <a:p>
          <a:endParaRPr lang="en-US"/>
        </a:p>
      </dgm:t>
    </dgm:pt>
    <dgm:pt modelId="{82E9B6BC-E00A-4082-8874-A4B235E60CC1}" type="sibTrans" cxnId="{7254A499-1884-4C47-B4F3-059BE851D2C2}">
      <dgm:prSet/>
      <dgm:spPr/>
      <dgm:t>
        <a:bodyPr/>
        <a:lstStyle/>
        <a:p>
          <a:endParaRPr lang="en-US"/>
        </a:p>
      </dgm:t>
    </dgm:pt>
    <dgm:pt modelId="{D62BED83-85E7-469B-895D-67751F0FFEBA}">
      <dgm:prSet/>
      <dgm:spPr/>
      <dgm:t>
        <a:bodyPr/>
        <a:lstStyle/>
        <a:p>
          <a:r>
            <a:rPr lang="en-US" dirty="0"/>
            <a:t>Providers should reach out to those individual clients who requested to be contacted in your surveying process</a:t>
          </a:r>
        </a:p>
      </dgm:t>
    </dgm:pt>
    <dgm:pt modelId="{10B51485-A322-4360-BDE1-84908F669076}" type="parTrans" cxnId="{2532AA2B-9F09-4FB0-B482-3A4108F07668}">
      <dgm:prSet/>
      <dgm:spPr/>
      <dgm:t>
        <a:bodyPr/>
        <a:lstStyle/>
        <a:p>
          <a:endParaRPr lang="en-US"/>
        </a:p>
      </dgm:t>
    </dgm:pt>
    <dgm:pt modelId="{3866A7B1-E8D9-426B-B7EC-0886BE244663}" type="sibTrans" cxnId="{2532AA2B-9F09-4FB0-B482-3A4108F07668}">
      <dgm:prSet/>
      <dgm:spPr/>
      <dgm:t>
        <a:bodyPr/>
        <a:lstStyle/>
        <a:p>
          <a:endParaRPr lang="en-US"/>
        </a:p>
      </dgm:t>
    </dgm:pt>
    <dgm:pt modelId="{5E5C3471-6841-444C-9E85-0B503887B5DE}">
      <dgm:prSet/>
      <dgm:spPr/>
      <dgm:t>
        <a:bodyPr/>
        <a:lstStyle/>
        <a:p>
          <a:r>
            <a:rPr lang="en-US" dirty="0"/>
            <a:t>Each provider should review their individual information, identify barriers, and develop interventions to improve growth areas</a:t>
          </a:r>
        </a:p>
      </dgm:t>
    </dgm:pt>
    <dgm:pt modelId="{8626E80F-94F0-4FF7-8C2E-A2BCDFC55580}" type="parTrans" cxnId="{5E664605-C405-4235-BD12-7CF4CBB2878A}">
      <dgm:prSet/>
      <dgm:spPr/>
      <dgm:t>
        <a:bodyPr/>
        <a:lstStyle/>
        <a:p>
          <a:endParaRPr lang="en-US"/>
        </a:p>
      </dgm:t>
    </dgm:pt>
    <dgm:pt modelId="{C706E906-5071-4205-8E58-8A62A02A7C4A}" type="sibTrans" cxnId="{5E664605-C405-4235-BD12-7CF4CBB2878A}">
      <dgm:prSet/>
      <dgm:spPr/>
      <dgm:t>
        <a:bodyPr/>
        <a:lstStyle/>
        <a:p>
          <a:endParaRPr lang="en-US"/>
        </a:p>
      </dgm:t>
    </dgm:pt>
    <dgm:pt modelId="{603A9D41-5119-4AC2-B866-7D9B2BBE0F05}">
      <dgm:prSet/>
      <dgm:spPr/>
      <dgm:t>
        <a:bodyPr/>
        <a:lstStyle/>
        <a:p>
          <a:r>
            <a:rPr lang="en-US" dirty="0"/>
            <a:t>The surveying process will be reviewed and evaluated for FY26 from suggestions obtained from providers</a:t>
          </a:r>
        </a:p>
      </dgm:t>
    </dgm:pt>
    <dgm:pt modelId="{16162F4D-17B5-4D3E-9C91-0A8F45F37B68}" type="parTrans" cxnId="{F6CE930D-B480-4F79-AC94-EBA2AA965190}">
      <dgm:prSet/>
      <dgm:spPr/>
      <dgm:t>
        <a:bodyPr/>
        <a:lstStyle/>
        <a:p>
          <a:endParaRPr lang="en-US"/>
        </a:p>
      </dgm:t>
    </dgm:pt>
    <dgm:pt modelId="{81B73853-F03F-4314-B650-356131723B15}" type="sibTrans" cxnId="{F6CE930D-B480-4F79-AC94-EBA2AA965190}">
      <dgm:prSet/>
      <dgm:spPr/>
      <dgm:t>
        <a:bodyPr/>
        <a:lstStyle/>
        <a:p>
          <a:endParaRPr lang="en-US"/>
        </a:p>
      </dgm:t>
    </dgm:pt>
    <dgm:pt modelId="{7E44EEAE-B8B4-47E5-8D66-DD471F323757}" type="pres">
      <dgm:prSet presAssocID="{28AE9164-1B1E-43E4-9D8B-DA9135ED29CA}" presName="linear" presStyleCnt="0">
        <dgm:presLayoutVars>
          <dgm:animLvl val="lvl"/>
          <dgm:resizeHandles val="exact"/>
        </dgm:presLayoutVars>
      </dgm:prSet>
      <dgm:spPr/>
    </dgm:pt>
    <dgm:pt modelId="{7E0E5863-9FB7-4504-9574-BB1D1369E685}" type="pres">
      <dgm:prSet presAssocID="{D16AD6EB-488E-4DD5-848E-7983C5E44A5E}" presName="parentText" presStyleLbl="node1" presStyleIdx="0" presStyleCnt="6">
        <dgm:presLayoutVars>
          <dgm:chMax val="0"/>
          <dgm:bulletEnabled val="1"/>
        </dgm:presLayoutVars>
      </dgm:prSet>
      <dgm:spPr/>
    </dgm:pt>
    <dgm:pt modelId="{6C25F601-8CB4-43AD-9B3E-A263EB5F2EED}" type="pres">
      <dgm:prSet presAssocID="{99AB3C79-8C76-4DAF-8C4F-86E2D1CA3237}" presName="spacer" presStyleCnt="0"/>
      <dgm:spPr/>
    </dgm:pt>
    <dgm:pt modelId="{0978BD16-0D18-4E8C-9B0F-E6074EBD34FE}" type="pres">
      <dgm:prSet presAssocID="{09CE8077-BE29-43D1-ADC9-A2B11091BC07}" presName="parentText" presStyleLbl="node1" presStyleIdx="1" presStyleCnt="6">
        <dgm:presLayoutVars>
          <dgm:chMax val="0"/>
          <dgm:bulletEnabled val="1"/>
        </dgm:presLayoutVars>
      </dgm:prSet>
      <dgm:spPr/>
    </dgm:pt>
    <dgm:pt modelId="{BF74F64F-FC7C-4928-A922-76C09A44B8B4}" type="pres">
      <dgm:prSet presAssocID="{73BAA3B2-DC23-498C-B30A-98594D179EE2}" presName="spacer" presStyleCnt="0"/>
      <dgm:spPr/>
    </dgm:pt>
    <dgm:pt modelId="{3281EE2D-0A8B-41A2-A088-DB8D622B1D9C}" type="pres">
      <dgm:prSet presAssocID="{08DFCEDF-117A-4F72-9BCC-717ED39A4A51}" presName="parentText" presStyleLbl="node1" presStyleIdx="2" presStyleCnt="6">
        <dgm:presLayoutVars>
          <dgm:chMax val="0"/>
          <dgm:bulletEnabled val="1"/>
        </dgm:presLayoutVars>
      </dgm:prSet>
      <dgm:spPr/>
    </dgm:pt>
    <dgm:pt modelId="{67B0B5F4-F3CA-4172-BCEF-7CCDA00638E3}" type="pres">
      <dgm:prSet presAssocID="{82E9B6BC-E00A-4082-8874-A4B235E60CC1}" presName="spacer" presStyleCnt="0"/>
      <dgm:spPr/>
    </dgm:pt>
    <dgm:pt modelId="{AE70F248-D30F-47ED-B010-864D22CE2233}" type="pres">
      <dgm:prSet presAssocID="{D62BED83-85E7-469B-895D-67751F0FFEBA}" presName="parentText" presStyleLbl="node1" presStyleIdx="3" presStyleCnt="6">
        <dgm:presLayoutVars>
          <dgm:chMax val="0"/>
          <dgm:bulletEnabled val="1"/>
        </dgm:presLayoutVars>
      </dgm:prSet>
      <dgm:spPr/>
    </dgm:pt>
    <dgm:pt modelId="{6232BB05-B970-45F7-9BD0-90E3E333272C}" type="pres">
      <dgm:prSet presAssocID="{3866A7B1-E8D9-426B-B7EC-0886BE244663}" presName="spacer" presStyleCnt="0"/>
      <dgm:spPr/>
    </dgm:pt>
    <dgm:pt modelId="{3C0D93B7-8F19-4250-A0F7-5836C1725009}" type="pres">
      <dgm:prSet presAssocID="{5E5C3471-6841-444C-9E85-0B503887B5DE}" presName="parentText" presStyleLbl="node1" presStyleIdx="4" presStyleCnt="6">
        <dgm:presLayoutVars>
          <dgm:chMax val="0"/>
          <dgm:bulletEnabled val="1"/>
        </dgm:presLayoutVars>
      </dgm:prSet>
      <dgm:spPr/>
    </dgm:pt>
    <dgm:pt modelId="{ECD38B75-E183-4511-8FE7-B4C03CDBF294}" type="pres">
      <dgm:prSet presAssocID="{C706E906-5071-4205-8E58-8A62A02A7C4A}" presName="spacer" presStyleCnt="0"/>
      <dgm:spPr/>
    </dgm:pt>
    <dgm:pt modelId="{9F02B7D8-73CB-4C31-AFB1-F4215BD20B24}" type="pres">
      <dgm:prSet presAssocID="{603A9D41-5119-4AC2-B866-7D9B2BBE0F05}" presName="parentText" presStyleLbl="node1" presStyleIdx="5" presStyleCnt="6">
        <dgm:presLayoutVars>
          <dgm:chMax val="0"/>
          <dgm:bulletEnabled val="1"/>
        </dgm:presLayoutVars>
      </dgm:prSet>
      <dgm:spPr/>
    </dgm:pt>
  </dgm:ptLst>
  <dgm:cxnLst>
    <dgm:cxn modelId="{5E664605-C405-4235-BD12-7CF4CBB2878A}" srcId="{28AE9164-1B1E-43E4-9D8B-DA9135ED29CA}" destId="{5E5C3471-6841-444C-9E85-0B503887B5DE}" srcOrd="4" destOrd="0" parTransId="{8626E80F-94F0-4FF7-8C2E-A2BCDFC55580}" sibTransId="{C706E906-5071-4205-8E58-8A62A02A7C4A}"/>
    <dgm:cxn modelId="{88297105-12E1-4708-9366-A6C219B56E31}" type="presOf" srcId="{603A9D41-5119-4AC2-B866-7D9B2BBE0F05}" destId="{9F02B7D8-73CB-4C31-AFB1-F4215BD20B24}" srcOrd="0" destOrd="0" presId="urn:microsoft.com/office/officeart/2005/8/layout/vList2"/>
    <dgm:cxn modelId="{F6CE930D-B480-4F79-AC94-EBA2AA965190}" srcId="{28AE9164-1B1E-43E4-9D8B-DA9135ED29CA}" destId="{603A9D41-5119-4AC2-B866-7D9B2BBE0F05}" srcOrd="5" destOrd="0" parTransId="{16162F4D-17B5-4D3E-9C91-0A8F45F37B68}" sibTransId="{81B73853-F03F-4314-B650-356131723B15}"/>
    <dgm:cxn modelId="{60364E1E-AB94-4CC6-B4E8-EA40E067D809}" srcId="{28AE9164-1B1E-43E4-9D8B-DA9135ED29CA}" destId="{D16AD6EB-488E-4DD5-848E-7983C5E44A5E}" srcOrd="0" destOrd="0" parTransId="{E0D06D39-C88D-4DA3-9079-26C92C5ECA81}" sibTransId="{99AB3C79-8C76-4DAF-8C4F-86E2D1CA3237}"/>
    <dgm:cxn modelId="{2532AA2B-9F09-4FB0-B482-3A4108F07668}" srcId="{28AE9164-1B1E-43E4-9D8B-DA9135ED29CA}" destId="{D62BED83-85E7-469B-895D-67751F0FFEBA}" srcOrd="3" destOrd="0" parTransId="{10B51485-A322-4360-BDE1-84908F669076}" sibTransId="{3866A7B1-E8D9-426B-B7EC-0886BE244663}"/>
    <dgm:cxn modelId="{73184281-7D90-4D97-8C85-4DB44E932628}" type="presOf" srcId="{D62BED83-85E7-469B-895D-67751F0FFEBA}" destId="{AE70F248-D30F-47ED-B010-864D22CE2233}" srcOrd="0" destOrd="0" presId="urn:microsoft.com/office/officeart/2005/8/layout/vList2"/>
    <dgm:cxn modelId="{F6DA3584-D7A2-4BCF-AF0D-E5C325FD9EFF}" type="presOf" srcId="{D16AD6EB-488E-4DD5-848E-7983C5E44A5E}" destId="{7E0E5863-9FB7-4504-9574-BB1D1369E685}" srcOrd="0" destOrd="0" presId="urn:microsoft.com/office/officeart/2005/8/layout/vList2"/>
    <dgm:cxn modelId="{DBB4C884-3EB1-4ED5-B0C1-B79797E7A872}" srcId="{28AE9164-1B1E-43E4-9D8B-DA9135ED29CA}" destId="{09CE8077-BE29-43D1-ADC9-A2B11091BC07}" srcOrd="1" destOrd="0" parTransId="{1C3AF434-F3A8-461B-8D54-119757AEA8B2}" sibTransId="{73BAA3B2-DC23-498C-B30A-98594D179EE2}"/>
    <dgm:cxn modelId="{7254A499-1884-4C47-B4F3-059BE851D2C2}" srcId="{28AE9164-1B1E-43E4-9D8B-DA9135ED29CA}" destId="{08DFCEDF-117A-4F72-9BCC-717ED39A4A51}" srcOrd="2" destOrd="0" parTransId="{F0C0B9D7-84CE-4FD2-84BA-99BED8895AB8}" sibTransId="{82E9B6BC-E00A-4082-8874-A4B235E60CC1}"/>
    <dgm:cxn modelId="{3F5873A1-B2CB-4AB3-BE94-A1E1B624CFE9}" type="presOf" srcId="{5E5C3471-6841-444C-9E85-0B503887B5DE}" destId="{3C0D93B7-8F19-4250-A0F7-5836C1725009}" srcOrd="0" destOrd="0" presId="urn:microsoft.com/office/officeart/2005/8/layout/vList2"/>
    <dgm:cxn modelId="{1E2125AD-DFD7-469A-8E76-19B2826B0423}" type="presOf" srcId="{09CE8077-BE29-43D1-ADC9-A2B11091BC07}" destId="{0978BD16-0D18-4E8C-9B0F-E6074EBD34FE}" srcOrd="0" destOrd="0" presId="urn:microsoft.com/office/officeart/2005/8/layout/vList2"/>
    <dgm:cxn modelId="{424016B3-093C-45EE-8E57-46ED8247946A}" type="presOf" srcId="{28AE9164-1B1E-43E4-9D8B-DA9135ED29CA}" destId="{7E44EEAE-B8B4-47E5-8D66-DD471F323757}" srcOrd="0" destOrd="0" presId="urn:microsoft.com/office/officeart/2005/8/layout/vList2"/>
    <dgm:cxn modelId="{2F968ACC-128C-408A-B510-E63EEBB02516}" type="presOf" srcId="{08DFCEDF-117A-4F72-9BCC-717ED39A4A51}" destId="{3281EE2D-0A8B-41A2-A088-DB8D622B1D9C}" srcOrd="0" destOrd="0" presId="urn:microsoft.com/office/officeart/2005/8/layout/vList2"/>
    <dgm:cxn modelId="{B845534C-82C4-4FBE-BF55-030918D30580}" type="presParOf" srcId="{7E44EEAE-B8B4-47E5-8D66-DD471F323757}" destId="{7E0E5863-9FB7-4504-9574-BB1D1369E685}" srcOrd="0" destOrd="0" presId="urn:microsoft.com/office/officeart/2005/8/layout/vList2"/>
    <dgm:cxn modelId="{8D2E7E99-E4EA-4299-9BD8-1BBD4D4E0EAF}" type="presParOf" srcId="{7E44EEAE-B8B4-47E5-8D66-DD471F323757}" destId="{6C25F601-8CB4-43AD-9B3E-A263EB5F2EED}" srcOrd="1" destOrd="0" presId="urn:microsoft.com/office/officeart/2005/8/layout/vList2"/>
    <dgm:cxn modelId="{BB4C04AC-B8BA-4474-A8E9-C5065CD77BE0}" type="presParOf" srcId="{7E44EEAE-B8B4-47E5-8D66-DD471F323757}" destId="{0978BD16-0D18-4E8C-9B0F-E6074EBD34FE}" srcOrd="2" destOrd="0" presId="urn:microsoft.com/office/officeart/2005/8/layout/vList2"/>
    <dgm:cxn modelId="{CC5F6D4F-0958-4209-A75A-F02BFAF56180}" type="presParOf" srcId="{7E44EEAE-B8B4-47E5-8D66-DD471F323757}" destId="{BF74F64F-FC7C-4928-A922-76C09A44B8B4}" srcOrd="3" destOrd="0" presId="urn:microsoft.com/office/officeart/2005/8/layout/vList2"/>
    <dgm:cxn modelId="{3863A031-C29F-4486-9A33-A35A3F3F4493}" type="presParOf" srcId="{7E44EEAE-B8B4-47E5-8D66-DD471F323757}" destId="{3281EE2D-0A8B-41A2-A088-DB8D622B1D9C}" srcOrd="4" destOrd="0" presId="urn:microsoft.com/office/officeart/2005/8/layout/vList2"/>
    <dgm:cxn modelId="{577E18A6-6C3F-4966-80B1-A54FDE516059}" type="presParOf" srcId="{7E44EEAE-B8B4-47E5-8D66-DD471F323757}" destId="{67B0B5F4-F3CA-4172-BCEF-7CCDA00638E3}" srcOrd="5" destOrd="0" presId="urn:microsoft.com/office/officeart/2005/8/layout/vList2"/>
    <dgm:cxn modelId="{A800D2CF-1BCA-49BA-B6ED-643FA7EB8ACC}" type="presParOf" srcId="{7E44EEAE-B8B4-47E5-8D66-DD471F323757}" destId="{AE70F248-D30F-47ED-B010-864D22CE2233}" srcOrd="6" destOrd="0" presId="urn:microsoft.com/office/officeart/2005/8/layout/vList2"/>
    <dgm:cxn modelId="{6B98514E-312F-495F-B8DD-3E11A9CC8E74}" type="presParOf" srcId="{7E44EEAE-B8B4-47E5-8D66-DD471F323757}" destId="{6232BB05-B970-45F7-9BD0-90E3E333272C}" srcOrd="7" destOrd="0" presId="urn:microsoft.com/office/officeart/2005/8/layout/vList2"/>
    <dgm:cxn modelId="{B02CC976-7961-4FA2-B33E-F587DF61B0BA}" type="presParOf" srcId="{7E44EEAE-B8B4-47E5-8D66-DD471F323757}" destId="{3C0D93B7-8F19-4250-A0F7-5836C1725009}" srcOrd="8" destOrd="0" presId="urn:microsoft.com/office/officeart/2005/8/layout/vList2"/>
    <dgm:cxn modelId="{4F2A2183-FE09-402A-9A7B-0E7ECBDE44AF}" type="presParOf" srcId="{7E44EEAE-B8B4-47E5-8D66-DD471F323757}" destId="{ECD38B75-E183-4511-8FE7-B4C03CDBF294}" srcOrd="9" destOrd="0" presId="urn:microsoft.com/office/officeart/2005/8/layout/vList2"/>
    <dgm:cxn modelId="{3E0120C5-A2E8-42E6-A469-D5B61589AEA9}" type="presParOf" srcId="{7E44EEAE-B8B4-47E5-8D66-DD471F323757}" destId="{9F02B7D8-73CB-4C31-AFB1-F4215BD20B2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E5863-9FB7-4504-9574-BB1D1369E685}">
      <dsp:nvSpPr>
        <dsp:cNvPr id="0" name=""/>
        <dsp:cNvSpPr/>
      </dsp:nvSpPr>
      <dsp:spPr>
        <a:xfrm>
          <a:off x="0" y="369097"/>
          <a:ext cx="6656769" cy="65637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 full report was provided to the MSHN leadership team in October</a:t>
          </a:r>
        </a:p>
      </dsp:txBody>
      <dsp:txXfrm>
        <a:off x="32041" y="401138"/>
        <a:ext cx="6592687" cy="592288"/>
      </dsp:txXfrm>
    </dsp:sp>
    <dsp:sp modelId="{0978BD16-0D18-4E8C-9B0F-E6074EBD34FE}">
      <dsp:nvSpPr>
        <dsp:cNvPr id="0" name=""/>
        <dsp:cNvSpPr/>
      </dsp:nvSpPr>
      <dsp:spPr>
        <a:xfrm>
          <a:off x="0" y="1074427"/>
          <a:ext cx="6656769" cy="656370"/>
        </a:xfrm>
        <a:prstGeom prst="roundRect">
          <a:avLst/>
        </a:prstGeom>
        <a:gradFill rotWithShape="0">
          <a:gsLst>
            <a:gs pos="0">
              <a:schemeClr val="accent2">
                <a:hueOff val="-592857"/>
                <a:satOff val="2840"/>
                <a:lumOff val="2627"/>
                <a:alphaOff val="0"/>
                <a:tint val="96000"/>
                <a:lumMod val="100000"/>
              </a:schemeClr>
            </a:gs>
            <a:gs pos="78000">
              <a:schemeClr val="accent2">
                <a:hueOff val="-592857"/>
                <a:satOff val="2840"/>
                <a:lumOff val="262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Upon request of the provider, Individualized provider data will be distributed to those providers who utilized the electronic survey</a:t>
          </a:r>
        </a:p>
      </dsp:txBody>
      <dsp:txXfrm>
        <a:off x="32041" y="1106468"/>
        <a:ext cx="6592687" cy="592288"/>
      </dsp:txXfrm>
    </dsp:sp>
    <dsp:sp modelId="{3281EE2D-0A8B-41A2-A088-DB8D622B1D9C}">
      <dsp:nvSpPr>
        <dsp:cNvPr id="0" name=""/>
        <dsp:cNvSpPr/>
      </dsp:nvSpPr>
      <dsp:spPr>
        <a:xfrm>
          <a:off x="0" y="1779757"/>
          <a:ext cx="6656769" cy="656370"/>
        </a:xfrm>
        <a:prstGeom prst="roundRect">
          <a:avLst/>
        </a:prstGeom>
        <a:gradFill rotWithShape="0">
          <a:gsLst>
            <a:gs pos="0">
              <a:schemeClr val="accent2">
                <a:hueOff val="-1185714"/>
                <a:satOff val="5680"/>
                <a:lumOff val="5255"/>
                <a:alphaOff val="0"/>
                <a:tint val="96000"/>
                <a:lumMod val="100000"/>
              </a:schemeClr>
            </a:gs>
            <a:gs pos="78000">
              <a:schemeClr val="accent2">
                <a:hueOff val="-1185714"/>
                <a:satOff val="5680"/>
                <a:lumOff val="525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MSHN will review for any systemic barriers and actions needed, including technical assistance needed for individual providers</a:t>
          </a:r>
        </a:p>
      </dsp:txBody>
      <dsp:txXfrm>
        <a:off x="32041" y="1811798"/>
        <a:ext cx="6592687" cy="592288"/>
      </dsp:txXfrm>
    </dsp:sp>
    <dsp:sp modelId="{AE70F248-D30F-47ED-B010-864D22CE2233}">
      <dsp:nvSpPr>
        <dsp:cNvPr id="0" name=""/>
        <dsp:cNvSpPr/>
      </dsp:nvSpPr>
      <dsp:spPr>
        <a:xfrm>
          <a:off x="0" y="2485087"/>
          <a:ext cx="6656769" cy="656370"/>
        </a:xfrm>
        <a:prstGeom prst="roundRect">
          <a:avLst/>
        </a:prstGeom>
        <a:gradFill rotWithShape="0">
          <a:gsLst>
            <a:gs pos="0">
              <a:schemeClr val="accent2">
                <a:hueOff val="-1778572"/>
                <a:satOff val="8520"/>
                <a:lumOff val="7882"/>
                <a:alphaOff val="0"/>
                <a:tint val="96000"/>
                <a:lumMod val="100000"/>
              </a:schemeClr>
            </a:gs>
            <a:gs pos="78000">
              <a:schemeClr val="accent2">
                <a:hueOff val="-1778572"/>
                <a:satOff val="8520"/>
                <a:lumOff val="788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Providers should reach out to those individual clients who requested to be contacted in your surveying process</a:t>
          </a:r>
        </a:p>
      </dsp:txBody>
      <dsp:txXfrm>
        <a:off x="32041" y="2517128"/>
        <a:ext cx="6592687" cy="592288"/>
      </dsp:txXfrm>
    </dsp:sp>
    <dsp:sp modelId="{3C0D93B7-8F19-4250-A0F7-5836C1725009}">
      <dsp:nvSpPr>
        <dsp:cNvPr id="0" name=""/>
        <dsp:cNvSpPr/>
      </dsp:nvSpPr>
      <dsp:spPr>
        <a:xfrm>
          <a:off x="0" y="3190417"/>
          <a:ext cx="6656769" cy="656370"/>
        </a:xfrm>
        <a:prstGeom prst="roundRect">
          <a:avLst/>
        </a:prstGeom>
        <a:gradFill rotWithShape="0">
          <a:gsLst>
            <a:gs pos="0">
              <a:schemeClr val="accent2">
                <a:hueOff val="-2371429"/>
                <a:satOff val="11360"/>
                <a:lumOff val="10510"/>
                <a:alphaOff val="0"/>
                <a:tint val="96000"/>
                <a:lumMod val="100000"/>
              </a:schemeClr>
            </a:gs>
            <a:gs pos="78000">
              <a:schemeClr val="accent2">
                <a:hueOff val="-2371429"/>
                <a:satOff val="11360"/>
                <a:lumOff val="1051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Each provider should review their individual information, identify barriers, and develop interventions to improve growth areas</a:t>
          </a:r>
        </a:p>
      </dsp:txBody>
      <dsp:txXfrm>
        <a:off x="32041" y="3222458"/>
        <a:ext cx="6592687" cy="592288"/>
      </dsp:txXfrm>
    </dsp:sp>
    <dsp:sp modelId="{9F02B7D8-73CB-4C31-AFB1-F4215BD20B24}">
      <dsp:nvSpPr>
        <dsp:cNvPr id="0" name=""/>
        <dsp:cNvSpPr/>
      </dsp:nvSpPr>
      <dsp:spPr>
        <a:xfrm>
          <a:off x="0" y="3895747"/>
          <a:ext cx="6656769" cy="65637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surveying process will be reviewed and evaluated for FY26 from suggestions obtained from providers</a:t>
          </a:r>
        </a:p>
      </dsp:txBody>
      <dsp:txXfrm>
        <a:off x="32041" y="3927788"/>
        <a:ext cx="6592687" cy="5922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CBE8E-B847-4B68-BFE3-F32A5635E782}" type="datetimeFigureOut">
              <a:rPr lang="en-US" smtClean="0"/>
              <a:t>12/18/2025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B9A9F-393C-497F-835D-25952552356E}" type="slidenum">
              <a:rPr lang="en-US" smtClean="0"/>
              <a:t>‹#›</a:t>
            </a:fld>
            <a:endParaRPr lang="en-US" dirty="0"/>
          </a:p>
        </p:txBody>
      </p:sp>
    </p:spTree>
    <p:extLst>
      <p:ext uri="{BB962C8B-B14F-4D97-AF65-F5344CB8AC3E}">
        <p14:creationId xmlns:p14="http://schemas.microsoft.com/office/powerpoint/2010/main" val="320332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p>
          <a:p>
            <a:endParaRPr lang="en-US"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viewed as a highly collaborative in region and with external partners, and a statewide leader in reciprocity. MSHN is known to “listen” to the needs of region and incorporate network feedback into services and operations.  MSHN is a trailblazer in new state waiver initiatives, for example: HCBS, Autism, Influence, leading to systems change. MSHN has operationalized innovation when developing programs like the Mobile Care Unit. </a:t>
            </a:r>
          </a:p>
          <a:p>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55</a:t>
            </a:fld>
            <a:endParaRPr lang="en-US" dirty="0"/>
          </a:p>
        </p:txBody>
      </p:sp>
    </p:spTree>
    <p:extLst>
      <p:ext uri="{BB962C8B-B14F-4D97-AF65-F5344CB8AC3E}">
        <p14:creationId xmlns:p14="http://schemas.microsoft.com/office/powerpoint/2010/main" val="4266140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56</a:t>
            </a:fld>
            <a:endParaRPr lang="en-US" dirty="0"/>
          </a:p>
        </p:txBody>
      </p:sp>
    </p:spTree>
    <p:extLst>
      <p:ext uri="{BB962C8B-B14F-4D97-AF65-F5344CB8AC3E}">
        <p14:creationId xmlns:p14="http://schemas.microsoft.com/office/powerpoint/2010/main" val="84247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57</a:t>
            </a:fld>
            <a:endParaRPr lang="en-US" dirty="0"/>
          </a:p>
        </p:txBody>
      </p:sp>
    </p:spTree>
    <p:extLst>
      <p:ext uri="{BB962C8B-B14F-4D97-AF65-F5344CB8AC3E}">
        <p14:creationId xmlns:p14="http://schemas.microsoft.com/office/powerpoint/2010/main" val="3215135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3CFBD-EF9B-F8A7-4F71-72F8F0DD89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48C9D9-52BF-A988-4802-2BF387FB7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771626-3998-67C5-1ACD-36D283765B96}"/>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a:extLst>
              <a:ext uri="{FF2B5EF4-FFF2-40B4-BE49-F238E27FC236}">
                <a16:creationId xmlns:a16="http://schemas.microsoft.com/office/drawing/2014/main" id="{184C3B60-CF52-48E3-3C03-31FA2A5CB580}"/>
              </a:ext>
            </a:extLst>
          </p:cNvPr>
          <p:cNvSpPr>
            <a:spLocks noGrp="1"/>
          </p:cNvSpPr>
          <p:nvPr>
            <p:ph type="sldNum" sz="quarter" idx="5"/>
          </p:nvPr>
        </p:nvSpPr>
        <p:spPr/>
        <p:txBody>
          <a:bodyPr/>
          <a:lstStyle/>
          <a:p>
            <a:fld id="{C476208F-BF4F-47C6-BA52-F43D92EDA3EE}" type="slidenum">
              <a:rPr lang="en-US" smtClean="0"/>
              <a:t>58</a:t>
            </a:fld>
            <a:endParaRPr lang="en-US" dirty="0"/>
          </a:p>
        </p:txBody>
      </p:sp>
    </p:spTree>
    <p:extLst>
      <p:ext uri="{BB962C8B-B14F-4D97-AF65-F5344CB8AC3E}">
        <p14:creationId xmlns:p14="http://schemas.microsoft.com/office/powerpoint/2010/main" val="3932568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83BED-B8F7-FBE1-3BEF-DE26C1A156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B06A7-7EA4-D708-1992-0303BBA3E4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1B84B-2811-0546-D30D-EDA1EBFA866E}"/>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a:extLst>
              <a:ext uri="{FF2B5EF4-FFF2-40B4-BE49-F238E27FC236}">
                <a16:creationId xmlns:a16="http://schemas.microsoft.com/office/drawing/2014/main" id="{4F8DE907-AECE-FD29-EEF8-118C40B9E212}"/>
              </a:ext>
            </a:extLst>
          </p:cNvPr>
          <p:cNvSpPr>
            <a:spLocks noGrp="1"/>
          </p:cNvSpPr>
          <p:nvPr>
            <p:ph type="sldNum" sz="quarter" idx="5"/>
          </p:nvPr>
        </p:nvSpPr>
        <p:spPr/>
        <p:txBody>
          <a:bodyPr/>
          <a:lstStyle/>
          <a:p>
            <a:fld id="{C476208F-BF4F-47C6-BA52-F43D92EDA3EE}" type="slidenum">
              <a:rPr lang="en-US" smtClean="0"/>
              <a:t>59</a:t>
            </a:fld>
            <a:endParaRPr lang="en-US" dirty="0"/>
          </a:p>
        </p:txBody>
      </p:sp>
    </p:spTree>
    <p:extLst>
      <p:ext uri="{BB962C8B-B14F-4D97-AF65-F5344CB8AC3E}">
        <p14:creationId xmlns:p14="http://schemas.microsoft.com/office/powerpoint/2010/main" val="687042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60</a:t>
            </a:fld>
            <a:endParaRPr lang="en-US" dirty="0"/>
          </a:p>
        </p:txBody>
      </p:sp>
    </p:spTree>
    <p:extLst>
      <p:ext uri="{BB962C8B-B14F-4D97-AF65-F5344CB8AC3E}">
        <p14:creationId xmlns:p14="http://schemas.microsoft.com/office/powerpoint/2010/main" val="213795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1974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74322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073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98946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19197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2892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42060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7971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54262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8500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B712588-04B1-427B-82EE-E8DB90309F08}" type="datetimeFigureOut">
              <a:rPr lang="en-US" dirty="0"/>
              <a:t>12/18/2025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2461517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12/18/2025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329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1091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2992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908933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7384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12/18/2025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98769278"/>
      </p:ext>
    </p:extLst>
  </p:cSld>
  <p:clrMap bg1="dk1" tx1="lt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migprainfo.org/2025/10/21/suprt-a-c-training/" TargetMode="External"/><Relationship Id="rId2" Type="http://schemas.openxmlformats.org/officeDocument/2006/relationships/hyperlink" Target="https://migprainfo.org/state-opioid-response/"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forms.office.com/Pages/ResponsePage.aspx?id=yd4c5R2BHUe75t09jVTCiz_JQ9ErlExEt-Bts2biDDRUOU1JQ0pYVFEwMVhZVzBCMVIzVUhVWUxNWiQlQCN0PWc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Stacey.Lehmann@midstatehealthnetwork.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midstatehealthnetwork.org/stakeholders-resources/about-us/opioid-settlement-transparency-and-accountability-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licka@ebsi.com"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michigan.gov/opioids/find-help/naloxone-page"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stacey.lehmann@midstatehealthnetwork.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idstatehealthnetwork.org/consumers-resources/quality-compliance/satisfaction-surveys"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kara.laferty@midstatehealthnetwork.org"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midstatehealthnetwork.org/stakeholders-resources/about-us/dashboard-information"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nam11.safelinks.protection.outlook.com/?url=https%3A%2F%2Fpidxwurab.cc.rs6.net%2Ftn.jsp%3Ff%3D001I5noFrAL2qGkX9qapWAuXmJH6NfY8NhZeyVE6cDq4nqpz_LWP8KHnzuobef0WkBVBhzurApmf9MIRi3zyo0TM8z7n8a9PhXY_QKD1PQ3LuvU8brvN_gtlCfXCHCGJbtHdIiuGfjHv-1MW3RTDlxCMgXUfsHvwcDFCco9y8TrYsVqFKMTHD3s2ljHCzMR1g7Gm-pImuoncOPHY2crV-VlSJGt_cHFkCQmxSh2gsAZa-7GHRsYYTznbHNlWH6Vk9BE%26c%3D5WnF_vBr62CsjUFi080lnzO_5Y0kgFh-407DpW0bAAh4sYYzoDBeOA%3D%3D%26ch%3DUcr1_lUZRVuxkd61P2lHo2020YsGPgRwXWlubhE3o76Gzedmf3DeVg%3D%3D&amp;data=05%7C02%7C%7C50da78ee876c4bd1d47608dd5a8eb72a%7C843a070b9fc1420ea2dee05952409d46%7C1%7C0%7C638766291227886114%7CUnknown%7CTWFpbGZsb3d8eyJFbXB0eU1hcGkiOnRydWUsIlYiOiIwLjAuMDAwMCIsIlAiOiJXaW4zMiIsIkFOIjoiTWFpbCIsIldUIjoyfQ%3D%3D%7C0%7C%7C%7C&amp;sdata=Tx6qLbQSUFCniKzPyztBwZ5hSRAlr%2Bg8Ke0yTkZRw9M%3D&amp;reserved=0"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mailto:kathrine.flavin@midstatehealthnetwork.org"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idstatehealthnetwork.org/provider-network-resources/provider-resources-1/sud-provider-meeting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mailto:sarah.andreotti@midstatehealthnetwork.org" TargetMode="External"/><Relationship Id="rId5" Type="http://schemas.openxmlformats.org/officeDocument/2006/relationships/hyperlink" Target="mailto:sarah.surna@midstatehealthnetwork.org" TargetMode="External"/><Relationship Id="rId4" Type="http://schemas.openxmlformats.org/officeDocument/2006/relationships/hyperlink" Target="mailto:cari.patrick@midstatehealthnetwork.or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DBF9-AFC4-AA62-1D49-48E5A7E12594}"/>
              </a:ext>
            </a:extLst>
          </p:cNvPr>
          <p:cNvSpPr>
            <a:spLocks noGrp="1"/>
          </p:cNvSpPr>
          <p:nvPr>
            <p:ph type="title"/>
          </p:nvPr>
        </p:nvSpPr>
        <p:spPr>
          <a:xfrm>
            <a:off x="1127618" y="1461679"/>
            <a:ext cx="8433917" cy="1574800"/>
          </a:xfrm>
        </p:spPr>
        <p:txBody>
          <a:bodyPr>
            <a:noAutofit/>
          </a:bodyPr>
          <a:lstStyle/>
          <a:p>
            <a:pPr algn="ctr"/>
            <a:r>
              <a:rPr lang="en-US" dirty="0"/>
              <a:t>Quarterly SUD Provider Meeting</a:t>
            </a:r>
            <a:endParaRPr lang="en-US" sz="3200" dirty="0"/>
          </a:p>
        </p:txBody>
      </p:sp>
      <p:sp>
        <p:nvSpPr>
          <p:cNvPr id="3" name="Text Placeholder 2">
            <a:extLst>
              <a:ext uri="{FF2B5EF4-FFF2-40B4-BE49-F238E27FC236}">
                <a16:creationId xmlns:a16="http://schemas.microsoft.com/office/drawing/2014/main" id="{1E41307A-A70F-B749-CE5A-D1CE41FD8137}"/>
              </a:ext>
            </a:extLst>
          </p:cNvPr>
          <p:cNvSpPr>
            <a:spLocks noGrp="1"/>
          </p:cNvSpPr>
          <p:nvPr>
            <p:ph type="body" idx="1"/>
          </p:nvPr>
        </p:nvSpPr>
        <p:spPr>
          <a:xfrm>
            <a:off x="1265051" y="2759177"/>
            <a:ext cx="8152058" cy="3790287"/>
          </a:xfrm>
        </p:spPr>
        <p:txBody>
          <a:bodyPr>
            <a:normAutofit/>
          </a:bodyPr>
          <a:lstStyle/>
          <a:p>
            <a:pPr algn="ctr"/>
            <a:r>
              <a:rPr lang="en-US" sz="5400" dirty="0">
                <a:solidFill>
                  <a:srgbClr val="FFC000"/>
                </a:solidFill>
                <a:latin typeface="Trebuchet MS"/>
              </a:rPr>
              <a:t>Welcome!</a:t>
            </a:r>
            <a:r>
              <a:rPr lang="en-US" sz="5400" dirty="0">
                <a:latin typeface="Chalkduster"/>
              </a:rPr>
              <a:t> </a:t>
            </a:r>
          </a:p>
          <a:p>
            <a:pPr algn="ctr"/>
            <a:r>
              <a:rPr lang="en-US" sz="4400" dirty="0">
                <a:solidFill>
                  <a:schemeClr val="tx1"/>
                </a:solidFill>
              </a:rPr>
              <a:t> </a:t>
            </a:r>
            <a:r>
              <a:rPr lang="en-US" sz="3600" dirty="0">
                <a:solidFill>
                  <a:schemeClr val="tx1"/>
                </a:solidFill>
              </a:rPr>
              <a:t>We’ll get started at 12:05. </a:t>
            </a:r>
            <a:endParaRPr lang="en-US" sz="1400" dirty="0">
              <a:solidFill>
                <a:schemeClr val="tx1"/>
              </a:solidFill>
            </a:endParaRPr>
          </a:p>
          <a:p>
            <a:pPr algn="ctr"/>
            <a:br>
              <a:rPr lang="en-US" sz="3600" dirty="0">
                <a:solidFill>
                  <a:schemeClr val="tx1"/>
                </a:solidFill>
              </a:rPr>
            </a:br>
            <a:r>
              <a:rPr lang="en-US" sz="2800" dirty="0">
                <a:solidFill>
                  <a:srgbClr val="00B0F0"/>
                </a:solidFill>
              </a:rPr>
              <a:t>The meeting will be recorded and posted to the MSHN website afterwards.</a:t>
            </a:r>
            <a:r>
              <a:rPr lang="en-US" sz="3600" dirty="0">
                <a:solidFill>
                  <a:schemeClr val="tx1"/>
                </a:solidFill>
              </a:rPr>
              <a:t> </a:t>
            </a:r>
            <a:endParaRPr lang="en-US" sz="1400"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D2F2812A-187A-8D8B-79FB-6D81EE330EA6}"/>
              </a:ext>
            </a:extLst>
          </p:cNvPr>
          <p:cNvPicPr>
            <a:picLocks noChangeAspect="1"/>
          </p:cNvPicPr>
          <p:nvPr/>
        </p:nvPicPr>
        <p:blipFill>
          <a:blip r:embed="rId2"/>
          <a:stretch>
            <a:fillRect/>
          </a:stretch>
        </p:blipFill>
        <p:spPr>
          <a:xfrm>
            <a:off x="3587379" y="438619"/>
            <a:ext cx="3392095" cy="1029573"/>
          </a:xfrm>
          <a:prstGeom prst="rect">
            <a:avLst/>
          </a:prstGeom>
        </p:spPr>
      </p:pic>
    </p:spTree>
    <p:extLst>
      <p:ext uri="{BB962C8B-B14F-4D97-AF65-F5344CB8AC3E}">
        <p14:creationId xmlns:p14="http://schemas.microsoft.com/office/powerpoint/2010/main" val="4116076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E9012-D730-8D22-0549-E92401AC6F63}"/>
              </a:ext>
            </a:extLst>
          </p:cNvPr>
          <p:cNvSpPr>
            <a:spLocks noGrp="1"/>
          </p:cNvSpPr>
          <p:nvPr>
            <p:ph type="title"/>
          </p:nvPr>
        </p:nvSpPr>
        <p:spPr>
          <a:xfrm>
            <a:off x="601134" y="1613253"/>
            <a:ext cx="9253775" cy="3974865"/>
          </a:xfrm>
        </p:spPr>
        <p:txBody>
          <a:bodyPr>
            <a:normAutofit/>
          </a:bodyPr>
          <a:lstStyle/>
          <a:p>
            <a:pPr algn="ctr">
              <a:spcBef>
                <a:spcPts val="1000"/>
              </a:spcBef>
            </a:pPr>
            <a:r>
              <a:rPr lang="en-US" sz="4400" dirty="0">
                <a:ea typeface="+mj-lt"/>
                <a:cs typeface="+mj-lt"/>
              </a:rPr>
              <a:t>FY25 SOR Annual Report</a:t>
            </a:r>
            <a:br>
              <a:rPr lang="en-US" dirty="0"/>
            </a:br>
            <a:br>
              <a:rPr lang="en-US" dirty="0"/>
            </a:br>
            <a:br>
              <a:rPr lang="en-US" dirty="0"/>
            </a:br>
            <a:br>
              <a:rPr lang="en-US" dirty="0"/>
            </a:br>
            <a:r>
              <a:rPr lang="en-US" sz="2400" dirty="0">
                <a:solidFill>
                  <a:srgbClr val="FFFFFF"/>
                </a:solidFill>
              </a:rPr>
              <a:t>Stacey Lehmann</a:t>
            </a:r>
            <a:endParaRPr lang="en-US" dirty="0"/>
          </a:p>
          <a:p>
            <a:pPr algn="ctr">
              <a:spcBef>
                <a:spcPts val="1000"/>
              </a:spcBef>
            </a:pPr>
            <a:r>
              <a:rPr lang="en-US" sz="2400" i="1" dirty="0">
                <a:solidFill>
                  <a:schemeClr val="accent2">
                    <a:lumMod val="40000"/>
                    <a:lumOff val="60000"/>
                  </a:schemeClr>
                </a:solidFill>
              </a:rPr>
              <a:t>Data &amp; Grant Coordinator</a:t>
            </a:r>
            <a:endParaRPr lang="en-US" dirty="0"/>
          </a:p>
        </p:txBody>
      </p:sp>
      <p:pic>
        <p:nvPicPr>
          <p:cNvPr id="5" name="Picture 4" descr="A close-up of a logo&#10;&#10;Description automatically generated">
            <a:extLst>
              <a:ext uri="{FF2B5EF4-FFF2-40B4-BE49-F238E27FC236}">
                <a16:creationId xmlns:a16="http://schemas.microsoft.com/office/drawing/2014/main" id="{6074D96E-05DE-6241-A7DB-D60DE6F9C6F8}"/>
              </a:ext>
            </a:extLst>
          </p:cNvPr>
          <p:cNvPicPr>
            <a:picLocks noChangeAspect="1"/>
          </p:cNvPicPr>
          <p:nvPr/>
        </p:nvPicPr>
        <p:blipFill>
          <a:blip r:embed="rId2"/>
          <a:stretch>
            <a:fillRect/>
          </a:stretch>
        </p:blipFill>
        <p:spPr>
          <a:xfrm>
            <a:off x="9853613" y="5595938"/>
            <a:ext cx="2162175" cy="1133475"/>
          </a:xfrm>
          <a:prstGeom prst="rect">
            <a:avLst/>
          </a:prstGeom>
        </p:spPr>
      </p:pic>
    </p:spTree>
    <p:extLst>
      <p:ext uri="{BB962C8B-B14F-4D97-AF65-F5344CB8AC3E}">
        <p14:creationId xmlns:p14="http://schemas.microsoft.com/office/powerpoint/2010/main" val="1394435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A84C2-8A82-7A84-080C-2C7A16A82B97}"/>
              </a:ext>
            </a:extLst>
          </p:cNvPr>
          <p:cNvSpPr>
            <a:spLocks noGrp="1"/>
          </p:cNvSpPr>
          <p:nvPr>
            <p:ph type="title"/>
          </p:nvPr>
        </p:nvSpPr>
        <p:spPr>
          <a:xfrm>
            <a:off x="780815" y="402637"/>
            <a:ext cx="8596668" cy="1320800"/>
          </a:xfrm>
        </p:spPr>
        <p:txBody>
          <a:bodyPr/>
          <a:lstStyle/>
          <a:p>
            <a:pPr algn="ctr"/>
            <a:r>
              <a:rPr lang="en-US" sz="4400" dirty="0"/>
              <a:t>FY25 SOR Annual Report</a:t>
            </a:r>
            <a:endParaRPr lang="en-US" dirty="0"/>
          </a:p>
        </p:txBody>
      </p:sp>
      <p:sp>
        <p:nvSpPr>
          <p:cNvPr id="3" name="Content Placeholder 2">
            <a:extLst>
              <a:ext uri="{FF2B5EF4-FFF2-40B4-BE49-F238E27FC236}">
                <a16:creationId xmlns:a16="http://schemas.microsoft.com/office/drawing/2014/main" id="{B921A3D6-43AE-C9F9-0215-602B1CDD5277}"/>
              </a:ext>
            </a:extLst>
          </p:cNvPr>
          <p:cNvSpPr>
            <a:spLocks noGrp="1"/>
          </p:cNvSpPr>
          <p:nvPr>
            <p:ph idx="1"/>
          </p:nvPr>
        </p:nvSpPr>
        <p:spPr>
          <a:xfrm>
            <a:off x="573853" y="1628365"/>
            <a:ext cx="9006243" cy="4833273"/>
          </a:xfrm>
        </p:spPr>
        <p:txBody>
          <a:bodyPr vert="horz" lIns="91440" tIns="45720" rIns="91440" bIns="45720" rtlCol="0" anchor="t">
            <a:normAutofit/>
          </a:bodyPr>
          <a:lstStyle/>
          <a:p>
            <a:r>
              <a:rPr lang="en-US" sz="2400" b="1" dirty="0">
                <a:solidFill>
                  <a:srgbClr val="00B0F0"/>
                </a:solidFill>
              </a:rPr>
              <a:t>Prevention EBP</a:t>
            </a:r>
          </a:p>
          <a:p>
            <a:pPr lvl="1"/>
            <a:r>
              <a:rPr lang="en-US" sz="2400" dirty="0"/>
              <a:t>Served </a:t>
            </a:r>
            <a:r>
              <a:rPr lang="en-US" sz="2400" dirty="0">
                <a:solidFill>
                  <a:srgbClr val="00B0F0"/>
                </a:solidFill>
              </a:rPr>
              <a:t>762</a:t>
            </a:r>
            <a:r>
              <a:rPr lang="en-US" sz="2400" dirty="0"/>
              <a:t> youth utilizing </a:t>
            </a:r>
            <a:r>
              <a:rPr lang="en-US" sz="2400" err="1"/>
              <a:t>Botvin</a:t>
            </a:r>
            <a:r>
              <a:rPr lang="en-US" sz="2400" dirty="0"/>
              <a:t> </a:t>
            </a:r>
            <a:r>
              <a:rPr lang="en-US" sz="2400" err="1"/>
              <a:t>Lifeskills</a:t>
            </a:r>
            <a:endParaRPr lang="en-US" sz="2400"/>
          </a:p>
          <a:p>
            <a:pPr lvl="1"/>
            <a:endParaRPr lang="en-US" sz="2400" dirty="0"/>
          </a:p>
          <a:p>
            <a:r>
              <a:rPr lang="en-US" sz="2400" b="1" dirty="0">
                <a:solidFill>
                  <a:srgbClr val="FFC000"/>
                </a:solidFill>
              </a:rPr>
              <a:t>Jail-based MOUD</a:t>
            </a:r>
          </a:p>
          <a:p>
            <a:pPr lvl="1"/>
            <a:r>
              <a:rPr lang="en-US" sz="2200" dirty="0"/>
              <a:t>Support providers in 7 facilities: Isabella</a:t>
            </a:r>
            <a:r>
              <a:rPr lang="en-US" sz="2200" dirty="0">
                <a:ea typeface="+mn-lt"/>
                <a:cs typeface="+mn-lt"/>
              </a:rPr>
              <a:t> County Jail, Midland County Jail, Bay County Jail, Bay County Juvenile Home, Gladwin/Clare County Jail, Eaton County Jail, and Ingham County Jail.</a:t>
            </a:r>
            <a:endParaRPr lang="en-US" sz="2200" dirty="0"/>
          </a:p>
          <a:p>
            <a:pPr lvl="1"/>
            <a:r>
              <a:rPr lang="en-US" sz="2400" dirty="0"/>
              <a:t>Served </a:t>
            </a:r>
            <a:r>
              <a:rPr lang="en-US" sz="2400" dirty="0">
                <a:solidFill>
                  <a:srgbClr val="FFC000"/>
                </a:solidFill>
              </a:rPr>
              <a:t>656</a:t>
            </a:r>
            <a:r>
              <a:rPr lang="en-US" sz="2400" dirty="0"/>
              <a:t> individuals</a:t>
            </a:r>
            <a:endParaRPr lang="en-US" dirty="0"/>
          </a:p>
          <a:p>
            <a:pPr lvl="1"/>
            <a:r>
              <a:rPr lang="en-US" sz="2400" dirty="0"/>
              <a:t>Services provided included: Group and individual therapy, MOUD, case management, and peer recovery coaching.</a:t>
            </a:r>
          </a:p>
          <a:p>
            <a:endParaRPr lang="en-US" dirty="0"/>
          </a:p>
          <a:p>
            <a:pPr lvl="1"/>
            <a:endParaRPr lang="en-US" dirty="0"/>
          </a:p>
        </p:txBody>
      </p:sp>
      <p:pic>
        <p:nvPicPr>
          <p:cNvPr id="5" name="Picture 4" descr="A close-up of a logo&#10;&#10;Description automatically generated">
            <a:extLst>
              <a:ext uri="{FF2B5EF4-FFF2-40B4-BE49-F238E27FC236}">
                <a16:creationId xmlns:a16="http://schemas.microsoft.com/office/drawing/2014/main" id="{98144CD8-B0DD-ABB5-397A-AED1DF6C7338}"/>
              </a:ext>
            </a:extLst>
          </p:cNvPr>
          <p:cNvPicPr>
            <a:picLocks noChangeAspect="1"/>
          </p:cNvPicPr>
          <p:nvPr/>
        </p:nvPicPr>
        <p:blipFill>
          <a:blip r:embed="rId2"/>
          <a:stretch>
            <a:fillRect/>
          </a:stretch>
        </p:blipFill>
        <p:spPr>
          <a:xfrm>
            <a:off x="9691688" y="5338763"/>
            <a:ext cx="2162175" cy="1133475"/>
          </a:xfrm>
          <a:prstGeom prst="rect">
            <a:avLst/>
          </a:prstGeom>
        </p:spPr>
      </p:pic>
    </p:spTree>
    <p:extLst>
      <p:ext uri="{BB962C8B-B14F-4D97-AF65-F5344CB8AC3E}">
        <p14:creationId xmlns:p14="http://schemas.microsoft.com/office/powerpoint/2010/main" val="302139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0E9F-8D8A-024E-3605-359DE7A44025}"/>
              </a:ext>
            </a:extLst>
          </p:cNvPr>
          <p:cNvSpPr>
            <a:spLocks noGrp="1"/>
          </p:cNvSpPr>
          <p:nvPr>
            <p:ph type="title"/>
          </p:nvPr>
        </p:nvSpPr>
        <p:spPr/>
        <p:txBody>
          <a:bodyPr/>
          <a:lstStyle/>
          <a:p>
            <a:pPr algn="ctr"/>
            <a:r>
              <a:rPr lang="en-US" sz="4400" dirty="0"/>
              <a:t>FY25 SOR Annual Report</a:t>
            </a:r>
            <a:endParaRPr lang="en-US" dirty="0"/>
          </a:p>
        </p:txBody>
      </p:sp>
      <p:sp>
        <p:nvSpPr>
          <p:cNvPr id="3" name="Content Placeholder 2">
            <a:extLst>
              <a:ext uri="{FF2B5EF4-FFF2-40B4-BE49-F238E27FC236}">
                <a16:creationId xmlns:a16="http://schemas.microsoft.com/office/drawing/2014/main" id="{BEAE610F-FF29-2DD1-1666-1AFBDBE30C8C}"/>
              </a:ext>
            </a:extLst>
          </p:cNvPr>
          <p:cNvSpPr>
            <a:spLocks noGrp="1"/>
          </p:cNvSpPr>
          <p:nvPr>
            <p:ph idx="1"/>
          </p:nvPr>
        </p:nvSpPr>
        <p:spPr>
          <a:xfrm>
            <a:off x="677334" y="1931989"/>
            <a:ext cx="8596668" cy="4109373"/>
          </a:xfrm>
        </p:spPr>
        <p:txBody>
          <a:bodyPr vert="horz" lIns="91440" tIns="45720" rIns="91440" bIns="45720" rtlCol="0" anchor="t">
            <a:noAutofit/>
          </a:bodyPr>
          <a:lstStyle/>
          <a:p>
            <a:r>
              <a:rPr lang="en-US" sz="2400" b="1" dirty="0">
                <a:solidFill>
                  <a:srgbClr val="FFFF00"/>
                </a:solidFill>
              </a:rPr>
              <a:t>Peer Outreach and Linkage</a:t>
            </a:r>
          </a:p>
          <a:p>
            <a:pPr lvl="1"/>
            <a:r>
              <a:rPr lang="en-US" sz="2400" dirty="0">
                <a:ea typeface="+mn-lt"/>
                <a:cs typeface="+mn-lt"/>
              </a:rPr>
              <a:t>The Engagement Center in Jackson County supported a total number of </a:t>
            </a:r>
            <a:r>
              <a:rPr lang="en-US" sz="2400" dirty="0">
                <a:solidFill>
                  <a:srgbClr val="FFFF00"/>
                </a:solidFill>
                <a:ea typeface="+mn-lt"/>
                <a:cs typeface="+mn-lt"/>
              </a:rPr>
              <a:t>1265</a:t>
            </a:r>
            <a:r>
              <a:rPr lang="en-US" sz="2400" dirty="0">
                <a:ea typeface="+mn-lt"/>
                <a:cs typeface="+mn-lt"/>
              </a:rPr>
              <a:t> admissions and </a:t>
            </a:r>
            <a:r>
              <a:rPr lang="en-US" sz="2400" dirty="0">
                <a:solidFill>
                  <a:srgbClr val="FFFF00"/>
                </a:solidFill>
                <a:ea typeface="+mn-lt"/>
                <a:cs typeface="+mn-lt"/>
              </a:rPr>
              <a:t>1530</a:t>
            </a:r>
            <a:r>
              <a:rPr lang="en-US" sz="2400" dirty="0">
                <a:ea typeface="+mn-lt"/>
                <a:cs typeface="+mn-lt"/>
              </a:rPr>
              <a:t> telephone screenings. </a:t>
            </a:r>
          </a:p>
          <a:p>
            <a:pPr lvl="1"/>
            <a:r>
              <a:rPr lang="en-US" sz="2400" dirty="0">
                <a:ea typeface="+mn-lt"/>
                <a:cs typeface="+mn-lt"/>
              </a:rPr>
              <a:t>Most common substances reported during intake: methamphetamines, alcohol, cocaine, and opiates/heroin.   </a:t>
            </a:r>
          </a:p>
          <a:p>
            <a:pPr lvl="1"/>
            <a:r>
              <a:rPr lang="en-US" sz="2400" dirty="0">
                <a:ea typeface="+mn-lt"/>
                <a:cs typeface="+mn-lt"/>
              </a:rPr>
              <a:t>Referrals to SUD Treatment: </a:t>
            </a:r>
            <a:r>
              <a:rPr lang="en-US" sz="2400" dirty="0">
                <a:solidFill>
                  <a:srgbClr val="FFFF00"/>
                </a:solidFill>
                <a:ea typeface="+mn-lt"/>
                <a:cs typeface="+mn-lt"/>
              </a:rPr>
              <a:t>487 </a:t>
            </a:r>
          </a:p>
          <a:p>
            <a:pPr lvl="1"/>
            <a:r>
              <a:rPr lang="en-US" sz="2400" dirty="0">
                <a:ea typeface="+mn-lt"/>
                <a:cs typeface="+mn-lt"/>
              </a:rPr>
              <a:t>Referrals to Mental Health Treatment: </a:t>
            </a:r>
            <a:r>
              <a:rPr lang="en-US" sz="2400" dirty="0">
                <a:solidFill>
                  <a:srgbClr val="FFFF00"/>
                </a:solidFill>
                <a:ea typeface="+mn-lt"/>
                <a:cs typeface="+mn-lt"/>
              </a:rPr>
              <a:t>567</a:t>
            </a:r>
            <a:endParaRPr lang="en-US" sz="2400" dirty="0">
              <a:solidFill>
                <a:srgbClr val="FFFF00"/>
              </a:solidFill>
            </a:endParaRPr>
          </a:p>
        </p:txBody>
      </p:sp>
      <p:pic>
        <p:nvPicPr>
          <p:cNvPr id="5" name="Picture 4" descr="A close-up of a logo&#10;&#10;Description automatically generated">
            <a:extLst>
              <a:ext uri="{FF2B5EF4-FFF2-40B4-BE49-F238E27FC236}">
                <a16:creationId xmlns:a16="http://schemas.microsoft.com/office/drawing/2014/main" id="{77BD9FFE-6F46-2F6D-F39B-49262ACC3B08}"/>
              </a:ext>
            </a:extLst>
          </p:cNvPr>
          <p:cNvPicPr>
            <a:picLocks noChangeAspect="1"/>
          </p:cNvPicPr>
          <p:nvPr/>
        </p:nvPicPr>
        <p:blipFill>
          <a:blip r:embed="rId2"/>
          <a:stretch>
            <a:fillRect/>
          </a:stretch>
        </p:blipFill>
        <p:spPr>
          <a:xfrm>
            <a:off x="9691688" y="5338763"/>
            <a:ext cx="2162175" cy="1133475"/>
          </a:xfrm>
          <a:prstGeom prst="rect">
            <a:avLst/>
          </a:prstGeom>
        </p:spPr>
      </p:pic>
    </p:spTree>
    <p:extLst>
      <p:ext uri="{BB962C8B-B14F-4D97-AF65-F5344CB8AC3E}">
        <p14:creationId xmlns:p14="http://schemas.microsoft.com/office/powerpoint/2010/main" val="1629245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27A0-630F-4777-45E1-ABEDCEB72527}"/>
              </a:ext>
            </a:extLst>
          </p:cNvPr>
          <p:cNvSpPr>
            <a:spLocks noGrp="1"/>
          </p:cNvSpPr>
          <p:nvPr>
            <p:ph type="title"/>
          </p:nvPr>
        </p:nvSpPr>
        <p:spPr/>
        <p:txBody>
          <a:bodyPr/>
          <a:lstStyle/>
          <a:p>
            <a:pPr algn="ctr"/>
            <a:r>
              <a:rPr lang="en-US" sz="4400" dirty="0"/>
              <a:t>FY25 SOR Annual Report</a:t>
            </a:r>
            <a:endParaRPr lang="en-US" dirty="0"/>
          </a:p>
        </p:txBody>
      </p:sp>
      <p:sp>
        <p:nvSpPr>
          <p:cNvPr id="3" name="Content Placeholder 2">
            <a:extLst>
              <a:ext uri="{FF2B5EF4-FFF2-40B4-BE49-F238E27FC236}">
                <a16:creationId xmlns:a16="http://schemas.microsoft.com/office/drawing/2014/main" id="{B7BD7C9A-E05C-9726-A961-F43D03A1EFBB}"/>
              </a:ext>
            </a:extLst>
          </p:cNvPr>
          <p:cNvSpPr>
            <a:spLocks noGrp="1"/>
          </p:cNvSpPr>
          <p:nvPr>
            <p:ph idx="1"/>
          </p:nvPr>
        </p:nvSpPr>
        <p:spPr>
          <a:xfrm>
            <a:off x="820209" y="2038293"/>
            <a:ext cx="8868659" cy="4322920"/>
          </a:xfrm>
        </p:spPr>
        <p:txBody>
          <a:bodyPr vert="horz" lIns="91440" tIns="45720" rIns="91440" bIns="45720" rtlCol="0" anchor="t">
            <a:normAutofit/>
          </a:bodyPr>
          <a:lstStyle/>
          <a:p>
            <a:r>
              <a:rPr lang="en-US" sz="2400" b="1" dirty="0">
                <a:solidFill>
                  <a:srgbClr val="F768D3"/>
                </a:solidFill>
              </a:rPr>
              <a:t>Quick Response Team (QRT)</a:t>
            </a:r>
          </a:p>
          <a:p>
            <a:pPr lvl="1"/>
            <a:r>
              <a:rPr lang="en-US" sz="2400" dirty="0">
                <a:solidFill>
                  <a:srgbClr val="F768D3"/>
                </a:solidFill>
                <a:ea typeface="+mn-lt"/>
                <a:cs typeface="+mn-lt"/>
              </a:rPr>
              <a:t>220</a:t>
            </a:r>
            <a:r>
              <a:rPr lang="en-US" sz="2400" dirty="0">
                <a:ea typeface="+mn-lt"/>
                <a:cs typeface="+mn-lt"/>
              </a:rPr>
              <a:t> successful contacts with individuals post overdose.  </a:t>
            </a:r>
          </a:p>
          <a:p>
            <a:pPr lvl="1"/>
            <a:r>
              <a:rPr lang="en-US" sz="2400" dirty="0">
                <a:ea typeface="+mn-lt"/>
                <a:cs typeface="+mn-lt"/>
              </a:rPr>
              <a:t>Substances reported: Fentanyl, heroin, cocaine, methamphetamine, alcohol, and MDMA</a:t>
            </a:r>
          </a:p>
          <a:p>
            <a:pPr lvl="1"/>
            <a:r>
              <a:rPr lang="en-US" sz="2400" dirty="0">
                <a:ea typeface="+mn-lt"/>
                <a:cs typeface="+mn-lt"/>
              </a:rPr>
              <a:t>Reported a total of </a:t>
            </a:r>
            <a:r>
              <a:rPr lang="en-US" sz="2400" dirty="0">
                <a:solidFill>
                  <a:srgbClr val="F768D3"/>
                </a:solidFill>
                <a:ea typeface="+mn-lt"/>
                <a:cs typeface="+mn-lt"/>
              </a:rPr>
              <a:t>130</a:t>
            </a:r>
            <a:r>
              <a:rPr lang="en-US" sz="2400" dirty="0">
                <a:ea typeface="+mn-lt"/>
                <a:cs typeface="+mn-lt"/>
              </a:rPr>
              <a:t> referrals to SUD residential &amp; outpatient treatment services.</a:t>
            </a:r>
          </a:p>
          <a:p>
            <a:pPr lvl="1"/>
            <a:r>
              <a:rPr lang="en-US" sz="2400" dirty="0"/>
              <a:t>Distributed </a:t>
            </a:r>
            <a:r>
              <a:rPr lang="en-US" sz="2400" dirty="0">
                <a:solidFill>
                  <a:srgbClr val="F768D3"/>
                </a:solidFill>
              </a:rPr>
              <a:t>735</a:t>
            </a:r>
            <a:r>
              <a:rPr lang="en-US" sz="2400" dirty="0"/>
              <a:t> fentanyl test strips.</a:t>
            </a:r>
          </a:p>
        </p:txBody>
      </p:sp>
      <p:pic>
        <p:nvPicPr>
          <p:cNvPr id="5" name="Picture 4" descr="A close-up of a logo&#10;&#10;Description automatically generated">
            <a:extLst>
              <a:ext uri="{FF2B5EF4-FFF2-40B4-BE49-F238E27FC236}">
                <a16:creationId xmlns:a16="http://schemas.microsoft.com/office/drawing/2014/main" id="{E647CDD2-1005-6CE2-9B94-7D6F2A861BE9}"/>
              </a:ext>
            </a:extLst>
          </p:cNvPr>
          <p:cNvPicPr>
            <a:picLocks noChangeAspect="1"/>
          </p:cNvPicPr>
          <p:nvPr/>
        </p:nvPicPr>
        <p:blipFill>
          <a:blip r:embed="rId2"/>
          <a:stretch>
            <a:fillRect/>
          </a:stretch>
        </p:blipFill>
        <p:spPr>
          <a:xfrm>
            <a:off x="9691688" y="5338763"/>
            <a:ext cx="2162175" cy="1133475"/>
          </a:xfrm>
          <a:prstGeom prst="rect">
            <a:avLst/>
          </a:prstGeom>
        </p:spPr>
      </p:pic>
    </p:spTree>
    <p:extLst>
      <p:ext uri="{BB962C8B-B14F-4D97-AF65-F5344CB8AC3E}">
        <p14:creationId xmlns:p14="http://schemas.microsoft.com/office/powerpoint/2010/main" val="1982184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2736-8191-2800-D3CA-67240375EC15}"/>
              </a:ext>
            </a:extLst>
          </p:cNvPr>
          <p:cNvSpPr>
            <a:spLocks noGrp="1"/>
          </p:cNvSpPr>
          <p:nvPr>
            <p:ph type="title"/>
          </p:nvPr>
        </p:nvSpPr>
        <p:spPr/>
        <p:txBody>
          <a:bodyPr/>
          <a:lstStyle/>
          <a:p>
            <a:pPr algn="ctr"/>
            <a:r>
              <a:rPr lang="en-US" sz="4400" dirty="0"/>
              <a:t>FY25 SOR Annual Report</a:t>
            </a:r>
            <a:endParaRPr lang="en-US" dirty="0"/>
          </a:p>
        </p:txBody>
      </p:sp>
      <p:sp>
        <p:nvSpPr>
          <p:cNvPr id="3" name="Content Placeholder 2">
            <a:extLst>
              <a:ext uri="{FF2B5EF4-FFF2-40B4-BE49-F238E27FC236}">
                <a16:creationId xmlns:a16="http://schemas.microsoft.com/office/drawing/2014/main" id="{BA33CB7F-6D2D-F411-F920-166DD69EE1F8}"/>
              </a:ext>
            </a:extLst>
          </p:cNvPr>
          <p:cNvSpPr>
            <a:spLocks noGrp="1"/>
          </p:cNvSpPr>
          <p:nvPr>
            <p:ph idx="1"/>
          </p:nvPr>
        </p:nvSpPr>
        <p:spPr/>
        <p:txBody>
          <a:bodyPr vert="horz" lIns="91440" tIns="45720" rIns="91440" bIns="45720" rtlCol="0" anchor="t">
            <a:normAutofit/>
          </a:bodyPr>
          <a:lstStyle/>
          <a:p>
            <a:r>
              <a:rPr lang="en-US" sz="2400" dirty="0">
                <a:solidFill>
                  <a:srgbClr val="9BEB54"/>
                </a:solidFill>
              </a:rPr>
              <a:t>Overdose Education &amp; Naloxone Distribution</a:t>
            </a:r>
            <a:endParaRPr lang="en-US" dirty="0">
              <a:solidFill>
                <a:srgbClr val="9BEB54"/>
              </a:solidFill>
            </a:endParaRPr>
          </a:p>
          <a:p>
            <a:pPr lvl="1"/>
            <a:r>
              <a:rPr lang="en-US" sz="2200" dirty="0"/>
              <a:t>In FY25 through the MDHHS portal, MSHN region ordered </a:t>
            </a:r>
            <a:r>
              <a:rPr lang="en-US" sz="2200" dirty="0">
                <a:solidFill>
                  <a:srgbClr val="9BEB54"/>
                </a:solidFill>
              </a:rPr>
              <a:t>6,422</a:t>
            </a:r>
            <a:r>
              <a:rPr lang="en-US" sz="2200" dirty="0"/>
              <a:t> cases (</a:t>
            </a:r>
            <a:r>
              <a:rPr lang="en-US" sz="2200" dirty="0">
                <a:solidFill>
                  <a:srgbClr val="9BEB54"/>
                </a:solidFill>
              </a:rPr>
              <a:t>77,064</a:t>
            </a:r>
            <a:r>
              <a:rPr lang="en-US" sz="2200" dirty="0"/>
              <a:t> cartons) of Naloxone. </a:t>
            </a:r>
            <a:endParaRPr lang="en-US" sz="2200"/>
          </a:p>
          <a:p>
            <a:endParaRPr lang="en-US" dirty="0"/>
          </a:p>
          <a:p>
            <a:endParaRPr lang="en-US" dirty="0"/>
          </a:p>
          <a:p>
            <a:endParaRPr lang="en-US" dirty="0"/>
          </a:p>
        </p:txBody>
      </p:sp>
      <p:pic>
        <p:nvPicPr>
          <p:cNvPr id="5" name="Picture 4" descr="A close-up of a logo&#10;&#10;Description automatically generated">
            <a:extLst>
              <a:ext uri="{FF2B5EF4-FFF2-40B4-BE49-F238E27FC236}">
                <a16:creationId xmlns:a16="http://schemas.microsoft.com/office/drawing/2014/main" id="{89C08855-C394-273D-994F-239F4980E37D}"/>
              </a:ext>
            </a:extLst>
          </p:cNvPr>
          <p:cNvPicPr>
            <a:picLocks noChangeAspect="1"/>
          </p:cNvPicPr>
          <p:nvPr/>
        </p:nvPicPr>
        <p:blipFill>
          <a:blip r:embed="rId2"/>
          <a:stretch>
            <a:fillRect/>
          </a:stretch>
        </p:blipFill>
        <p:spPr>
          <a:xfrm>
            <a:off x="9691688" y="5338763"/>
            <a:ext cx="2162175" cy="1133475"/>
          </a:xfrm>
          <a:prstGeom prst="rect">
            <a:avLst/>
          </a:prstGeom>
        </p:spPr>
      </p:pic>
      <p:pic>
        <p:nvPicPr>
          <p:cNvPr id="6" name="Picture 5" descr="A white box with a white label next to a white and black box&#10;&#10;AI-generated content may be incorrect.">
            <a:extLst>
              <a:ext uri="{FF2B5EF4-FFF2-40B4-BE49-F238E27FC236}">
                <a16:creationId xmlns:a16="http://schemas.microsoft.com/office/drawing/2014/main" id="{79D61AF2-2ABB-644C-05C9-035B8299DE95}"/>
              </a:ext>
            </a:extLst>
          </p:cNvPr>
          <p:cNvPicPr>
            <a:picLocks noChangeAspect="1"/>
          </p:cNvPicPr>
          <p:nvPr/>
        </p:nvPicPr>
        <p:blipFill>
          <a:blip r:embed="rId3"/>
          <a:stretch>
            <a:fillRect/>
          </a:stretch>
        </p:blipFill>
        <p:spPr>
          <a:xfrm>
            <a:off x="4181475" y="3609975"/>
            <a:ext cx="2038350" cy="2114550"/>
          </a:xfrm>
          <a:prstGeom prst="rect">
            <a:avLst/>
          </a:prstGeom>
        </p:spPr>
      </p:pic>
    </p:spTree>
    <p:extLst>
      <p:ext uri="{BB962C8B-B14F-4D97-AF65-F5344CB8AC3E}">
        <p14:creationId xmlns:p14="http://schemas.microsoft.com/office/powerpoint/2010/main" val="4144986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968F7-18D1-7112-64F4-EEDF093159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B91984-2553-4BB0-083D-52D75BBD9709}"/>
              </a:ext>
            </a:extLst>
          </p:cNvPr>
          <p:cNvSpPr>
            <a:spLocks noGrp="1"/>
          </p:cNvSpPr>
          <p:nvPr>
            <p:ph type="ctrTitle"/>
          </p:nvPr>
        </p:nvSpPr>
        <p:spPr>
          <a:xfrm>
            <a:off x="1432605" y="480768"/>
            <a:ext cx="8221339" cy="2461274"/>
          </a:xfrm>
        </p:spPr>
        <p:txBody>
          <a:bodyPr/>
          <a:lstStyle/>
          <a:p>
            <a:pPr algn="ctr"/>
            <a:r>
              <a:rPr lang="en-US" sz="4400" dirty="0"/>
              <a:t>FY26 SOR Updates</a:t>
            </a:r>
            <a:endParaRPr lang="en-US"/>
          </a:p>
        </p:txBody>
      </p:sp>
      <p:sp>
        <p:nvSpPr>
          <p:cNvPr id="3" name="Subtitle 2">
            <a:extLst>
              <a:ext uri="{FF2B5EF4-FFF2-40B4-BE49-F238E27FC236}">
                <a16:creationId xmlns:a16="http://schemas.microsoft.com/office/drawing/2014/main" id="{F57F590E-D046-2502-3F66-9B7B03ABF802}"/>
              </a:ext>
            </a:extLst>
          </p:cNvPr>
          <p:cNvSpPr>
            <a:spLocks noGrp="1"/>
          </p:cNvSpPr>
          <p:nvPr>
            <p:ph type="subTitle" idx="1"/>
          </p:nvPr>
        </p:nvSpPr>
        <p:spPr>
          <a:xfrm>
            <a:off x="1596073" y="3880493"/>
            <a:ext cx="7766936" cy="1396488"/>
          </a:xfrm>
        </p:spPr>
        <p:txBody>
          <a:bodyPr/>
          <a:lstStyle/>
          <a:p>
            <a:pPr algn="ctr"/>
            <a:r>
              <a:rPr lang="en-US" sz="2400" dirty="0"/>
              <a:t>Stacey Lehmann</a:t>
            </a:r>
          </a:p>
          <a:p>
            <a:pPr algn="ctr"/>
            <a:r>
              <a:rPr lang="en-US" sz="2400" i="1" dirty="0">
                <a:solidFill>
                  <a:schemeClr val="accent2">
                    <a:lumMod val="40000"/>
                    <a:lumOff val="60000"/>
                  </a:schemeClr>
                </a:solidFill>
              </a:rPr>
              <a:t>Data &amp; Grant Coordinator</a:t>
            </a:r>
            <a:endParaRPr lang="en-US" sz="2400" dirty="0">
              <a:solidFill>
                <a:schemeClr val="accent2">
                  <a:lumMod val="40000"/>
                  <a:lumOff val="60000"/>
                </a:schemeClr>
              </a:solidFill>
            </a:endParaRPr>
          </a:p>
        </p:txBody>
      </p:sp>
      <p:pic>
        <p:nvPicPr>
          <p:cNvPr id="4" name="Picture 3" descr="A close-up of a logo&#10;&#10;Description automatically generated">
            <a:extLst>
              <a:ext uri="{FF2B5EF4-FFF2-40B4-BE49-F238E27FC236}">
                <a16:creationId xmlns:a16="http://schemas.microsoft.com/office/drawing/2014/main" id="{8C4829A6-0DF7-9ED9-A9FF-59647D665C6D}"/>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325328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4A6C2-BA34-D159-9BB9-FFF7949D5E57}"/>
              </a:ext>
            </a:extLst>
          </p:cNvPr>
          <p:cNvSpPr>
            <a:spLocks noGrp="1"/>
          </p:cNvSpPr>
          <p:nvPr>
            <p:ph type="title"/>
          </p:nvPr>
        </p:nvSpPr>
        <p:spPr/>
        <p:txBody>
          <a:bodyPr/>
          <a:lstStyle/>
          <a:p>
            <a:pPr algn="ctr"/>
            <a:r>
              <a:rPr lang="en-US" dirty="0"/>
              <a:t>FY26 SOR Updates: SUPRT-A/C</a:t>
            </a:r>
          </a:p>
        </p:txBody>
      </p:sp>
      <p:sp>
        <p:nvSpPr>
          <p:cNvPr id="3" name="Content Placeholder 2">
            <a:extLst>
              <a:ext uri="{FF2B5EF4-FFF2-40B4-BE49-F238E27FC236}">
                <a16:creationId xmlns:a16="http://schemas.microsoft.com/office/drawing/2014/main" id="{25392005-E504-0F94-5A4B-A6F3556A9AB6}"/>
              </a:ext>
            </a:extLst>
          </p:cNvPr>
          <p:cNvSpPr>
            <a:spLocks noGrp="1"/>
          </p:cNvSpPr>
          <p:nvPr>
            <p:ph idx="1"/>
          </p:nvPr>
        </p:nvSpPr>
        <p:spPr>
          <a:xfrm>
            <a:off x="677334" y="1712914"/>
            <a:ext cx="8935334" cy="4742373"/>
          </a:xfrm>
        </p:spPr>
        <p:txBody>
          <a:bodyPr vert="horz" lIns="91440" tIns="45720" rIns="91440" bIns="45720" rtlCol="0" anchor="t">
            <a:normAutofit/>
          </a:bodyPr>
          <a:lstStyle/>
          <a:p>
            <a:r>
              <a:rPr lang="en-US" sz="2000" dirty="0">
                <a:solidFill>
                  <a:srgbClr val="00B0F0"/>
                </a:solidFill>
                <a:ea typeface="+mn-lt"/>
                <a:cs typeface="+mn-lt"/>
                <a:hlinkClick r:id="rId2">
                  <a:extLst>
                    <a:ext uri="{A12FA001-AC4F-418D-AE19-62706E023703}">
                      <ahyp:hlinkClr xmlns:ahyp="http://schemas.microsoft.com/office/drawing/2018/hyperlinkcolor" val="tx"/>
                    </a:ext>
                  </a:extLst>
                </a:hlinkClick>
              </a:rPr>
              <a:t>State Opioid Response – SUPRT A/C Resources</a:t>
            </a:r>
            <a:endParaRPr lang="en-US" sz="2000" dirty="0">
              <a:solidFill>
                <a:srgbClr val="00B0F0"/>
              </a:solidFill>
              <a:hlinkClick r:id="rId2">
                <a:extLst>
                  <a:ext uri="{A12FA001-AC4F-418D-AE19-62706E023703}">
                    <ahyp:hlinkClr xmlns:ahyp="http://schemas.microsoft.com/office/drawing/2018/hyperlinkcolor" val="tx"/>
                  </a:ext>
                </a:extLst>
              </a:hlinkClick>
            </a:endParaRPr>
          </a:p>
          <a:p>
            <a:pPr lvl="1"/>
            <a:r>
              <a:rPr lang="en-US" sz="2000" dirty="0"/>
              <a:t>SOR SUPRT-A/C Links</a:t>
            </a:r>
          </a:p>
          <a:p>
            <a:pPr lvl="1"/>
            <a:r>
              <a:rPr lang="en-US" sz="2000" dirty="0"/>
              <a:t>Frequently Asked Questions Documents</a:t>
            </a:r>
          </a:p>
          <a:p>
            <a:pPr lvl="1"/>
            <a:r>
              <a:rPr lang="en-US" sz="2000" dirty="0">
                <a:solidFill>
                  <a:srgbClr val="F768D3"/>
                </a:solidFill>
                <a:ea typeface="+mn-lt"/>
                <a:cs typeface="+mn-lt"/>
                <a:hlinkClick r:id="rId3">
                  <a:extLst>
                    <a:ext uri="{A12FA001-AC4F-418D-AE19-62706E023703}">
                      <ahyp:hlinkClr xmlns:ahyp="http://schemas.microsoft.com/office/drawing/2018/hyperlinkcolor" val="tx"/>
                    </a:ext>
                  </a:extLst>
                </a:hlinkClick>
              </a:rPr>
              <a:t>SUPRT-A/C Training </a:t>
            </a:r>
            <a:endParaRPr lang="en-US" sz="2000">
              <a:solidFill>
                <a:srgbClr val="F768D3"/>
              </a:solidFill>
              <a:ea typeface="+mn-lt"/>
              <a:cs typeface="+mn-lt"/>
              <a:hlinkClick r:id="rId3">
                <a:extLst>
                  <a:ext uri="{A12FA001-AC4F-418D-AE19-62706E023703}">
                    <ahyp:hlinkClr xmlns:ahyp="http://schemas.microsoft.com/office/drawing/2018/hyperlinkcolor" val="tx"/>
                  </a:ext>
                </a:extLst>
              </a:hlinkClick>
            </a:endParaRPr>
          </a:p>
          <a:p>
            <a:pPr lvl="1"/>
            <a:endParaRPr lang="en-US" sz="2000" dirty="0"/>
          </a:p>
          <a:p>
            <a:r>
              <a:rPr lang="en-US" sz="2000"/>
              <a:t>The WSU Evaluation team will continue to host SUPRT Q &amp; A sessions </a:t>
            </a:r>
            <a:r>
              <a:rPr lang="en-US" sz="2000" dirty="0"/>
              <a:t>throughout the year. These will be held the third Thursday of each month from 11 AM - 11:30 AM.</a:t>
            </a:r>
          </a:p>
          <a:p>
            <a:pPr lvl="1"/>
            <a:r>
              <a:rPr lang="en-US" sz="2000" dirty="0"/>
              <a:t>You can register and submit questions ahead of time here: </a:t>
            </a:r>
            <a:r>
              <a:rPr lang="en-US" sz="2000" dirty="0">
                <a:solidFill>
                  <a:srgbClr val="CC99FF"/>
                </a:solidFill>
                <a:ea typeface="+mn-lt"/>
                <a:cs typeface="+mn-lt"/>
                <a:hlinkClick r:id="rId4">
                  <a:extLst>
                    <a:ext uri="{A12FA001-AC4F-418D-AE19-62706E023703}">
                      <ahyp:hlinkClr xmlns:ahyp="http://schemas.microsoft.com/office/drawing/2018/hyperlinkcolor" val="tx"/>
                    </a:ext>
                  </a:extLst>
                </a:hlinkClick>
              </a:rPr>
              <a:t>SOR SUPRT-A/C Q &amp; A Registration</a:t>
            </a:r>
            <a:endParaRPr lang="en-US" sz="2000" dirty="0">
              <a:solidFill>
                <a:srgbClr val="CC99FF"/>
              </a:solidFill>
              <a:hlinkClick r:id="rId4">
                <a:extLst>
                  <a:ext uri="{A12FA001-AC4F-418D-AE19-62706E023703}">
                    <ahyp:hlinkClr xmlns:ahyp="http://schemas.microsoft.com/office/drawing/2018/hyperlinkcolor" val="tx"/>
                  </a:ext>
                </a:extLst>
              </a:hlinkClick>
            </a:endParaRPr>
          </a:p>
        </p:txBody>
      </p:sp>
      <p:pic>
        <p:nvPicPr>
          <p:cNvPr id="5" name="Picture 4" descr="A close-up of a logo&#10;&#10;Description automatically generated">
            <a:extLst>
              <a:ext uri="{FF2B5EF4-FFF2-40B4-BE49-F238E27FC236}">
                <a16:creationId xmlns:a16="http://schemas.microsoft.com/office/drawing/2014/main" id="{E70FF784-4805-C693-B92D-6CFAD98FC9B4}"/>
              </a:ext>
            </a:extLst>
          </p:cNvPr>
          <p:cNvPicPr>
            <a:picLocks noChangeAspect="1"/>
          </p:cNvPicPr>
          <p:nvPr/>
        </p:nvPicPr>
        <p:blipFill>
          <a:blip r:embed="rId5"/>
          <a:stretch>
            <a:fillRect/>
          </a:stretch>
        </p:blipFill>
        <p:spPr>
          <a:xfrm>
            <a:off x="9805988" y="5538788"/>
            <a:ext cx="2162175" cy="1133475"/>
          </a:xfrm>
          <a:prstGeom prst="rect">
            <a:avLst/>
          </a:prstGeom>
        </p:spPr>
      </p:pic>
    </p:spTree>
    <p:extLst>
      <p:ext uri="{BB962C8B-B14F-4D97-AF65-F5344CB8AC3E}">
        <p14:creationId xmlns:p14="http://schemas.microsoft.com/office/powerpoint/2010/main" val="2731542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59931-5B6E-E353-2C49-53BF2E523C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F7E1B1-2A0B-B582-B6B1-00D5E0476E1A}"/>
              </a:ext>
            </a:extLst>
          </p:cNvPr>
          <p:cNvSpPr>
            <a:spLocks noGrp="1"/>
          </p:cNvSpPr>
          <p:nvPr>
            <p:ph type="title"/>
          </p:nvPr>
        </p:nvSpPr>
        <p:spPr>
          <a:xfrm>
            <a:off x="677334" y="393230"/>
            <a:ext cx="9127598" cy="1320800"/>
          </a:xfrm>
        </p:spPr>
        <p:txBody>
          <a:bodyPr>
            <a:normAutofit/>
          </a:bodyPr>
          <a:lstStyle/>
          <a:p>
            <a:pPr algn="ctr"/>
            <a:r>
              <a:rPr lang="en-US" dirty="0"/>
              <a:t>FY26 SOR Updates:</a:t>
            </a:r>
            <a:r>
              <a:rPr lang="en-US" dirty="0">
                <a:solidFill>
                  <a:srgbClr val="92D050"/>
                </a:solidFill>
              </a:rPr>
              <a:t> </a:t>
            </a:r>
            <a:br>
              <a:rPr lang="en-US" dirty="0">
                <a:solidFill>
                  <a:srgbClr val="92D050"/>
                </a:solidFill>
              </a:rPr>
            </a:br>
            <a:r>
              <a:rPr lang="en-US" dirty="0">
                <a:solidFill>
                  <a:srgbClr val="92D050"/>
                </a:solidFill>
              </a:rPr>
              <a:t>SUD Prevention Coalition Mini Grant Awards</a:t>
            </a:r>
          </a:p>
        </p:txBody>
      </p:sp>
      <p:sp>
        <p:nvSpPr>
          <p:cNvPr id="3" name="Content Placeholder 2">
            <a:extLst>
              <a:ext uri="{FF2B5EF4-FFF2-40B4-BE49-F238E27FC236}">
                <a16:creationId xmlns:a16="http://schemas.microsoft.com/office/drawing/2014/main" id="{336474BC-7442-EB66-E4ED-694769F69A84}"/>
              </a:ext>
            </a:extLst>
          </p:cNvPr>
          <p:cNvSpPr>
            <a:spLocks noGrp="1"/>
          </p:cNvSpPr>
          <p:nvPr>
            <p:ph idx="1"/>
          </p:nvPr>
        </p:nvSpPr>
        <p:spPr>
          <a:xfrm>
            <a:off x="677334" y="2016656"/>
            <a:ext cx="9123696" cy="4647412"/>
          </a:xfrm>
        </p:spPr>
        <p:txBody>
          <a:bodyPr vert="horz" lIns="91440" tIns="45720" rIns="91440" bIns="45720" rtlCol="0" anchor="t">
            <a:normAutofit/>
          </a:bodyPr>
          <a:lstStyle/>
          <a:p>
            <a:r>
              <a:rPr lang="en-US" sz="2400" dirty="0">
                <a:solidFill>
                  <a:srgbClr val="FFC000"/>
                </a:solidFill>
              </a:rPr>
              <a:t>$197,229 approved and allocated to 13 coalitions</a:t>
            </a:r>
          </a:p>
          <a:p>
            <a:r>
              <a:rPr lang="en-US" sz="2400" dirty="0"/>
              <a:t>Award notices have been sent to all providers who submitted a proposal.</a:t>
            </a:r>
            <a:endParaRPr lang="en-US"/>
          </a:p>
          <a:p>
            <a:r>
              <a:rPr lang="en-US" sz="2400" dirty="0">
                <a:solidFill>
                  <a:srgbClr val="9BEB54"/>
                </a:solidFill>
                <a:ea typeface="+mn-lt"/>
                <a:cs typeface="+mn-lt"/>
              </a:rPr>
              <a:t>Reporting Requirements:</a:t>
            </a:r>
            <a:r>
              <a:rPr lang="en-US" sz="2400" dirty="0">
                <a:ea typeface="+mn-lt"/>
                <a:cs typeface="+mn-lt"/>
              </a:rPr>
              <a:t> </a:t>
            </a:r>
          </a:p>
          <a:p>
            <a:pPr lvl="1"/>
            <a:r>
              <a:rPr lang="en-US" sz="2000" dirty="0">
                <a:ea typeface="+mn-lt"/>
                <a:cs typeface="+mn-lt"/>
              </a:rPr>
              <a:t>Monthly reporting is due by the 5th of the subsequent month, unless the 5th falls on a weekend then it is due the following Monday.</a:t>
            </a:r>
          </a:p>
          <a:p>
            <a:pPr lvl="1"/>
            <a:r>
              <a:rPr lang="en-US" sz="2000" dirty="0">
                <a:ea typeface="+mn-lt"/>
                <a:cs typeface="+mn-lt"/>
              </a:rPr>
              <a:t>Outcome reporting templates sent to Stacey Lehmann at </a:t>
            </a:r>
            <a:r>
              <a:rPr lang="en-US" sz="2000" dirty="0">
                <a:ea typeface="+mn-lt"/>
                <a:cs typeface="+mn-lt"/>
                <a:hlinkClick r:id="rId2"/>
              </a:rPr>
              <a:t>Stacey.Lehmann@midstatehealthnetwork.org</a:t>
            </a:r>
            <a:r>
              <a:rPr lang="en-US" sz="2000" dirty="0">
                <a:ea typeface="+mn-lt"/>
                <a:cs typeface="+mn-lt"/>
              </a:rPr>
              <a:t> </a:t>
            </a:r>
          </a:p>
          <a:p>
            <a:pPr lvl="1"/>
            <a:r>
              <a:rPr lang="en-US" sz="2000" dirty="0">
                <a:ea typeface="+mn-lt"/>
                <a:cs typeface="+mn-lt"/>
              </a:rPr>
              <a:t>Providers were given calendar reminders for SOR Reporting requirements and templates to use for submission.</a:t>
            </a:r>
            <a:endParaRPr lang="en-US" sz="2000" dirty="0"/>
          </a:p>
        </p:txBody>
      </p:sp>
      <p:pic>
        <p:nvPicPr>
          <p:cNvPr id="5" name="Picture 4" descr="A close-up of a logo&#10;&#10;Description automatically generated">
            <a:extLst>
              <a:ext uri="{FF2B5EF4-FFF2-40B4-BE49-F238E27FC236}">
                <a16:creationId xmlns:a16="http://schemas.microsoft.com/office/drawing/2014/main" id="{F498B0D0-BCD6-B456-C409-226299E042A3}"/>
              </a:ext>
            </a:extLst>
          </p:cNvPr>
          <p:cNvPicPr>
            <a:picLocks noChangeAspect="1"/>
          </p:cNvPicPr>
          <p:nvPr/>
        </p:nvPicPr>
        <p:blipFill>
          <a:blip r:embed="rId3"/>
          <a:stretch>
            <a:fillRect/>
          </a:stretch>
        </p:blipFill>
        <p:spPr>
          <a:xfrm>
            <a:off x="9805988" y="5538788"/>
            <a:ext cx="2162175" cy="1133475"/>
          </a:xfrm>
          <a:prstGeom prst="rect">
            <a:avLst/>
          </a:prstGeom>
        </p:spPr>
      </p:pic>
    </p:spTree>
    <p:extLst>
      <p:ext uri="{BB962C8B-B14F-4D97-AF65-F5344CB8AC3E}">
        <p14:creationId xmlns:p14="http://schemas.microsoft.com/office/powerpoint/2010/main" val="1540641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3D9CE-DD7B-71A4-9AC5-B18CC2AFEC3E}"/>
              </a:ext>
            </a:extLst>
          </p:cNvPr>
          <p:cNvSpPr>
            <a:spLocks noGrp="1"/>
          </p:cNvSpPr>
          <p:nvPr>
            <p:ph type="title"/>
          </p:nvPr>
        </p:nvSpPr>
        <p:spPr>
          <a:xfrm>
            <a:off x="677334" y="506119"/>
            <a:ext cx="8954149" cy="1330207"/>
          </a:xfrm>
        </p:spPr>
        <p:txBody>
          <a:bodyPr>
            <a:normAutofit fontScale="90000"/>
          </a:bodyPr>
          <a:lstStyle/>
          <a:p>
            <a:pPr algn="ctr"/>
            <a:r>
              <a:rPr lang="en-US" dirty="0"/>
              <a:t>FY26 SOR Updates:</a:t>
            </a:r>
            <a:r>
              <a:rPr lang="en-US" dirty="0">
                <a:solidFill>
                  <a:srgbClr val="92D050"/>
                </a:solidFill>
              </a:rPr>
              <a:t> </a:t>
            </a:r>
            <a:br>
              <a:rPr lang="en-US" dirty="0">
                <a:solidFill>
                  <a:srgbClr val="92D050"/>
                </a:solidFill>
              </a:rPr>
            </a:br>
            <a:r>
              <a:rPr lang="en-US" dirty="0">
                <a:solidFill>
                  <a:srgbClr val="92D050"/>
                </a:solidFill>
              </a:rPr>
              <a:t>SUD Prevention Coalition Mini Grant Awards</a:t>
            </a:r>
            <a:endParaRPr lang="en-US" dirty="0"/>
          </a:p>
        </p:txBody>
      </p:sp>
      <p:sp>
        <p:nvSpPr>
          <p:cNvPr id="3" name="Content Placeholder 2">
            <a:extLst>
              <a:ext uri="{FF2B5EF4-FFF2-40B4-BE49-F238E27FC236}">
                <a16:creationId xmlns:a16="http://schemas.microsoft.com/office/drawing/2014/main" id="{AB49EC8C-EDBB-E926-E291-A112D2774CDE}"/>
              </a:ext>
            </a:extLst>
          </p:cNvPr>
          <p:cNvSpPr>
            <a:spLocks noGrp="1"/>
          </p:cNvSpPr>
          <p:nvPr>
            <p:ph idx="1"/>
          </p:nvPr>
        </p:nvSpPr>
        <p:spPr>
          <a:xfrm>
            <a:off x="677334" y="1836739"/>
            <a:ext cx="9142297" cy="4775887"/>
          </a:xfrm>
        </p:spPr>
        <p:txBody>
          <a:bodyPr vert="horz" lIns="91440" tIns="45720" rIns="91440" bIns="45720" rtlCol="0" anchor="t">
            <a:noAutofit/>
          </a:bodyPr>
          <a:lstStyle/>
          <a:p>
            <a:r>
              <a:rPr lang="en-US" sz="2000" dirty="0">
                <a:solidFill>
                  <a:srgbClr val="FFFF00"/>
                </a:solidFill>
              </a:rPr>
              <a:t>Finance/Reimbursement Information: </a:t>
            </a:r>
          </a:p>
          <a:p>
            <a:pPr lvl="1"/>
            <a:r>
              <a:rPr lang="en-US" sz="1900" dirty="0"/>
              <a:t>A Financial Status Report (FSR) will be used for billing and reimbursement purposes, similar to the process for billing prevention. </a:t>
            </a:r>
          </a:p>
          <a:p>
            <a:pPr lvl="1"/>
            <a:r>
              <a:rPr lang="en-US" sz="1900" dirty="0"/>
              <a:t>Submit the FSR by the 10th of each month. </a:t>
            </a:r>
          </a:p>
          <a:p>
            <a:pPr lvl="2"/>
            <a:r>
              <a:rPr lang="en-US" sz="1700" dirty="0"/>
              <a:t>If the 10th falls on a weekend, the FSR is due the following Monday.  FSRs will be paid on the third Friday of each month.  The final FSR will be due August 10th.   </a:t>
            </a:r>
            <a:endParaRPr lang="en-US" sz="1700"/>
          </a:p>
          <a:p>
            <a:pPr lvl="1"/>
            <a:r>
              <a:rPr lang="en-US" sz="1900" dirty="0"/>
              <a:t>In addition to the FSR, please upload documentation (i.e., payroll records, vendor invoices) to support the amount being requested in the folder corresponding to the month being billed.  </a:t>
            </a:r>
          </a:p>
          <a:p>
            <a:pPr lvl="2"/>
            <a:r>
              <a:rPr lang="en-US" sz="1700" i="1" dirty="0">
                <a:solidFill>
                  <a:srgbClr val="FFFF00"/>
                </a:solidFill>
              </a:rPr>
              <a:t>Note:</a:t>
            </a:r>
            <a:r>
              <a:rPr lang="en-US" sz="1700" dirty="0"/>
              <a:t> </a:t>
            </a:r>
            <a:r>
              <a:rPr lang="en-US" sz="1700" dirty="0">
                <a:solidFill>
                  <a:schemeClr val="tx1"/>
                </a:solidFill>
              </a:rPr>
              <a:t>Vendor invoices should indicate invoice</a:t>
            </a:r>
            <a:r>
              <a:rPr lang="en-US" sz="1700" dirty="0"/>
              <a:t>; vendor quotes are not acceptable. The term of the grant is November 1, 2025, through June 30, 2026.  Any expenses being billed must occur during the grant period. </a:t>
            </a:r>
            <a:endParaRPr lang="en-US"/>
          </a:p>
          <a:p>
            <a:endParaRPr lang="en-US" dirty="0"/>
          </a:p>
        </p:txBody>
      </p:sp>
      <p:pic>
        <p:nvPicPr>
          <p:cNvPr id="5" name="Picture 4" descr="A close-up of a logo&#10;&#10;Description automatically generated">
            <a:extLst>
              <a:ext uri="{FF2B5EF4-FFF2-40B4-BE49-F238E27FC236}">
                <a16:creationId xmlns:a16="http://schemas.microsoft.com/office/drawing/2014/main" id="{9B204277-924A-3442-2BB4-F9EB444481A3}"/>
              </a:ext>
            </a:extLst>
          </p:cNvPr>
          <p:cNvPicPr>
            <a:picLocks noChangeAspect="1"/>
          </p:cNvPicPr>
          <p:nvPr/>
        </p:nvPicPr>
        <p:blipFill>
          <a:blip r:embed="rId2"/>
          <a:stretch>
            <a:fillRect/>
          </a:stretch>
        </p:blipFill>
        <p:spPr>
          <a:xfrm>
            <a:off x="9825038" y="5472113"/>
            <a:ext cx="2162175" cy="1133475"/>
          </a:xfrm>
          <a:prstGeom prst="rect">
            <a:avLst/>
          </a:prstGeom>
        </p:spPr>
      </p:pic>
    </p:spTree>
    <p:extLst>
      <p:ext uri="{BB962C8B-B14F-4D97-AF65-F5344CB8AC3E}">
        <p14:creationId xmlns:p14="http://schemas.microsoft.com/office/powerpoint/2010/main" val="2170347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FCA60-CEC4-64A0-C87A-1ED0CCE12C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A8192B-87B6-799A-9B61-94369846B0F1}"/>
              </a:ext>
            </a:extLst>
          </p:cNvPr>
          <p:cNvSpPr>
            <a:spLocks noGrp="1"/>
          </p:cNvSpPr>
          <p:nvPr>
            <p:ph type="ctrTitle"/>
          </p:nvPr>
        </p:nvSpPr>
        <p:spPr>
          <a:xfrm>
            <a:off x="1432605" y="772398"/>
            <a:ext cx="8221339" cy="2846977"/>
          </a:xfrm>
        </p:spPr>
        <p:txBody>
          <a:bodyPr/>
          <a:lstStyle/>
          <a:p>
            <a:pPr algn="ctr"/>
            <a:r>
              <a:rPr lang="en-US" sz="4400" dirty="0"/>
              <a:t>FY25 MSHN Region </a:t>
            </a:r>
            <a:br>
              <a:rPr lang="en-US" sz="4400" dirty="0"/>
            </a:br>
            <a:r>
              <a:rPr lang="en-US" sz="4400" dirty="0"/>
              <a:t>Opioid Settlement Fund Annual Report</a:t>
            </a:r>
          </a:p>
        </p:txBody>
      </p:sp>
      <p:sp>
        <p:nvSpPr>
          <p:cNvPr id="3" name="Subtitle 2">
            <a:extLst>
              <a:ext uri="{FF2B5EF4-FFF2-40B4-BE49-F238E27FC236}">
                <a16:creationId xmlns:a16="http://schemas.microsoft.com/office/drawing/2014/main" id="{C1F11EA9-7962-6D9C-0520-351CD6742451}"/>
              </a:ext>
            </a:extLst>
          </p:cNvPr>
          <p:cNvSpPr>
            <a:spLocks noGrp="1"/>
          </p:cNvSpPr>
          <p:nvPr>
            <p:ph type="subTitle" idx="1"/>
          </p:nvPr>
        </p:nvSpPr>
        <p:spPr>
          <a:xfrm>
            <a:off x="1661925" y="4237974"/>
            <a:ext cx="7766936" cy="1396488"/>
          </a:xfrm>
        </p:spPr>
        <p:txBody>
          <a:bodyPr/>
          <a:lstStyle/>
          <a:p>
            <a:pPr algn="ctr"/>
            <a:r>
              <a:rPr lang="en-US" sz="2400" dirty="0"/>
              <a:t>Stacey Lehmann</a:t>
            </a:r>
          </a:p>
          <a:p>
            <a:pPr algn="ctr"/>
            <a:r>
              <a:rPr lang="en-US" sz="2400" i="1" dirty="0">
                <a:solidFill>
                  <a:schemeClr val="accent2">
                    <a:lumMod val="40000"/>
                    <a:lumOff val="60000"/>
                  </a:schemeClr>
                </a:solidFill>
              </a:rPr>
              <a:t>Data &amp; Grant Coordinator</a:t>
            </a:r>
            <a:endParaRPr lang="en-US" sz="2400" dirty="0">
              <a:solidFill>
                <a:schemeClr val="accent2">
                  <a:lumMod val="40000"/>
                  <a:lumOff val="60000"/>
                </a:schemeClr>
              </a:solidFill>
            </a:endParaRPr>
          </a:p>
        </p:txBody>
      </p:sp>
      <p:pic>
        <p:nvPicPr>
          <p:cNvPr id="4" name="Picture 3" descr="A close-up of a logo&#10;&#10;Description automatically generated">
            <a:extLst>
              <a:ext uri="{FF2B5EF4-FFF2-40B4-BE49-F238E27FC236}">
                <a16:creationId xmlns:a16="http://schemas.microsoft.com/office/drawing/2014/main" id="{599F2213-792B-19C7-92EA-439C0FE7FE9F}"/>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374011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A1149-ED85-2A78-73C6-714069F6ECD2}"/>
              </a:ext>
            </a:extLst>
          </p:cNvPr>
          <p:cNvSpPr>
            <a:spLocks noGrp="1"/>
          </p:cNvSpPr>
          <p:nvPr>
            <p:ph type="ctrTitle"/>
          </p:nvPr>
        </p:nvSpPr>
        <p:spPr>
          <a:xfrm>
            <a:off x="869334" y="2198568"/>
            <a:ext cx="9137137" cy="2464228"/>
          </a:xfrm>
        </p:spPr>
        <p:txBody>
          <a:bodyPr/>
          <a:lstStyle/>
          <a:p>
            <a:pPr algn="ctr"/>
            <a:r>
              <a:rPr lang="en-US" sz="6000" dirty="0"/>
              <a:t>Quarterly SUD Provider Meeting</a:t>
            </a:r>
          </a:p>
        </p:txBody>
      </p:sp>
      <p:sp>
        <p:nvSpPr>
          <p:cNvPr id="3" name="Subtitle 2">
            <a:extLst>
              <a:ext uri="{FF2B5EF4-FFF2-40B4-BE49-F238E27FC236}">
                <a16:creationId xmlns:a16="http://schemas.microsoft.com/office/drawing/2014/main" id="{3CB4F462-0EC7-AD5D-B720-CF4672C15F13}"/>
              </a:ext>
            </a:extLst>
          </p:cNvPr>
          <p:cNvSpPr>
            <a:spLocks noGrp="1"/>
          </p:cNvSpPr>
          <p:nvPr>
            <p:ph type="subTitle" idx="1"/>
          </p:nvPr>
        </p:nvSpPr>
        <p:spPr>
          <a:xfrm>
            <a:off x="1552724" y="5235369"/>
            <a:ext cx="7766936" cy="1096899"/>
          </a:xfrm>
        </p:spPr>
        <p:txBody>
          <a:bodyPr>
            <a:normAutofit/>
          </a:bodyPr>
          <a:lstStyle/>
          <a:p>
            <a:pPr algn="ctr"/>
            <a:r>
              <a:rPr lang="en-US" sz="2800" dirty="0"/>
              <a:t>December 18, 2025</a:t>
            </a:r>
            <a:endParaRPr lang="en-US" dirty="0"/>
          </a:p>
        </p:txBody>
      </p:sp>
      <p:pic>
        <p:nvPicPr>
          <p:cNvPr id="4" name="Picture 4" descr="Logo&#10;&#10;Description automatically generated">
            <a:extLst>
              <a:ext uri="{FF2B5EF4-FFF2-40B4-BE49-F238E27FC236}">
                <a16:creationId xmlns:a16="http://schemas.microsoft.com/office/drawing/2014/main" id="{04365B37-9153-161F-43B4-B39F922CEC49}"/>
              </a:ext>
            </a:extLst>
          </p:cNvPr>
          <p:cNvPicPr>
            <a:picLocks noChangeAspect="1"/>
          </p:cNvPicPr>
          <p:nvPr/>
        </p:nvPicPr>
        <p:blipFill>
          <a:blip r:embed="rId2"/>
          <a:stretch>
            <a:fillRect/>
          </a:stretch>
        </p:blipFill>
        <p:spPr>
          <a:xfrm>
            <a:off x="3549323" y="590700"/>
            <a:ext cx="3788423" cy="1318659"/>
          </a:xfrm>
          <a:prstGeom prst="rect">
            <a:avLst/>
          </a:prstGeom>
        </p:spPr>
      </p:pic>
      <p:pic>
        <p:nvPicPr>
          <p:cNvPr id="6" name="Picture 5" descr="A close-up of a logo&#10;&#10;Description automatically generated">
            <a:extLst>
              <a:ext uri="{FF2B5EF4-FFF2-40B4-BE49-F238E27FC236}">
                <a16:creationId xmlns:a16="http://schemas.microsoft.com/office/drawing/2014/main" id="{FAE382FB-0C9D-928C-A0A3-F09AADFA8A90}"/>
              </a:ext>
            </a:extLst>
          </p:cNvPr>
          <p:cNvPicPr>
            <a:picLocks noChangeAspect="1"/>
          </p:cNvPicPr>
          <p:nvPr/>
        </p:nvPicPr>
        <p:blipFill>
          <a:blip r:embed="rId3"/>
          <a:stretch>
            <a:fillRect/>
          </a:stretch>
        </p:blipFill>
        <p:spPr>
          <a:xfrm>
            <a:off x="9718487" y="5552510"/>
            <a:ext cx="2009775" cy="990600"/>
          </a:xfrm>
          <a:prstGeom prst="rect">
            <a:avLst/>
          </a:prstGeom>
        </p:spPr>
      </p:pic>
    </p:spTree>
    <p:extLst>
      <p:ext uri="{BB962C8B-B14F-4D97-AF65-F5344CB8AC3E}">
        <p14:creationId xmlns:p14="http://schemas.microsoft.com/office/powerpoint/2010/main" val="1645012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BC3C7-3013-0CBB-3CC2-283E9FD8C6E7}"/>
              </a:ext>
            </a:extLst>
          </p:cNvPr>
          <p:cNvSpPr>
            <a:spLocks noGrp="1"/>
          </p:cNvSpPr>
          <p:nvPr>
            <p:ph type="title"/>
          </p:nvPr>
        </p:nvSpPr>
        <p:spPr/>
        <p:txBody>
          <a:bodyPr>
            <a:normAutofit/>
          </a:bodyPr>
          <a:lstStyle/>
          <a:p>
            <a:pPr algn="ctr"/>
            <a:r>
              <a:rPr lang="en-US" sz="3200" dirty="0"/>
              <a:t>FY25 MSHN Region Opioid Settlement Fund Annual Report</a:t>
            </a:r>
            <a:endParaRPr lang="en-US"/>
          </a:p>
        </p:txBody>
      </p:sp>
      <p:sp>
        <p:nvSpPr>
          <p:cNvPr id="3" name="Content Placeholder 2">
            <a:extLst>
              <a:ext uri="{FF2B5EF4-FFF2-40B4-BE49-F238E27FC236}">
                <a16:creationId xmlns:a16="http://schemas.microsoft.com/office/drawing/2014/main" id="{9390530C-2F53-4885-6075-FCB423490CDB}"/>
              </a:ext>
            </a:extLst>
          </p:cNvPr>
          <p:cNvSpPr>
            <a:spLocks noGrp="1"/>
          </p:cNvSpPr>
          <p:nvPr>
            <p:ph idx="1"/>
          </p:nvPr>
        </p:nvSpPr>
        <p:spPr>
          <a:xfrm>
            <a:off x="677334" y="2019478"/>
            <a:ext cx="9145707" cy="4581859"/>
          </a:xfrm>
        </p:spPr>
        <p:txBody>
          <a:bodyPr vert="horz" lIns="91440" tIns="45720" rIns="91440" bIns="45720" rtlCol="0" anchor="t">
            <a:normAutofit/>
          </a:bodyPr>
          <a:lstStyle/>
          <a:p>
            <a:r>
              <a:rPr lang="en-US" sz="2000" dirty="0">
                <a:solidFill>
                  <a:srgbClr val="699DE0"/>
                </a:solidFill>
                <a:ea typeface="+mn-lt"/>
                <a:cs typeface="+mn-lt"/>
                <a:hlinkClick r:id="rId2">
                  <a:extLst>
                    <a:ext uri="{A12FA001-AC4F-418D-AE19-62706E023703}">
                      <ahyp:hlinkClr xmlns:ahyp="http://schemas.microsoft.com/office/drawing/2018/hyperlinkcolor" val="tx"/>
                    </a:ext>
                  </a:extLst>
                </a:hlinkClick>
              </a:rPr>
              <a:t>Opioid Settlement Transparency &amp; Accountability – Mid-State Health Network</a:t>
            </a:r>
            <a:endParaRPr lang="en-US" sz="2000" dirty="0">
              <a:solidFill>
                <a:srgbClr val="FFFFFF"/>
              </a:solidFill>
              <a:ea typeface="+mn-lt"/>
              <a:cs typeface="+mn-lt"/>
            </a:endParaRPr>
          </a:p>
          <a:p>
            <a:pPr lvl="1"/>
            <a:r>
              <a:rPr lang="en-US" sz="2000" dirty="0">
                <a:ea typeface="+mn-lt"/>
                <a:cs typeface="+mn-lt"/>
              </a:rPr>
              <a:t>Annual reporting update available on the MSHN website to share progress per provider in MSHN counties</a:t>
            </a:r>
          </a:p>
          <a:p>
            <a:r>
              <a:rPr lang="en-US" sz="2000" dirty="0">
                <a:solidFill>
                  <a:srgbClr val="FFC000"/>
                </a:solidFill>
              </a:rPr>
              <a:t>$549,313 was approved/allocated for FY25</a:t>
            </a:r>
          </a:p>
          <a:p>
            <a:r>
              <a:rPr lang="en-US" sz="2000" dirty="0"/>
              <a:t>Projects went from 4/1/25-9/30/25 with 21 providers receiving funding</a:t>
            </a:r>
            <a:endParaRPr lang="en-US" dirty="0"/>
          </a:p>
          <a:p>
            <a:r>
              <a:rPr lang="en-US" sz="2000" dirty="0"/>
              <a:t>Projects included ordering and distributing overdose prevention and infectious disease prevention materials, transportation to get to/from appointments, technology upgrades, groups for children and adolescents impacted by SUD overdose and death, support for Rainbow Days summer camp, services in Tuscola County Jail, and more! </a:t>
            </a:r>
          </a:p>
          <a:p>
            <a:endParaRPr lang="en-US" sz="2000" dirty="0"/>
          </a:p>
          <a:p>
            <a:endParaRPr lang="en-US" dirty="0"/>
          </a:p>
        </p:txBody>
      </p:sp>
      <p:pic>
        <p:nvPicPr>
          <p:cNvPr id="5" name="Picture 4" descr="A close-up of a logo&#10;&#10;Description automatically generated">
            <a:extLst>
              <a:ext uri="{FF2B5EF4-FFF2-40B4-BE49-F238E27FC236}">
                <a16:creationId xmlns:a16="http://schemas.microsoft.com/office/drawing/2014/main" id="{58C994FC-8173-D1EC-EAFD-562DA5C4A7FE}"/>
              </a:ext>
            </a:extLst>
          </p:cNvPr>
          <p:cNvPicPr>
            <a:picLocks noChangeAspect="1"/>
          </p:cNvPicPr>
          <p:nvPr/>
        </p:nvPicPr>
        <p:blipFill>
          <a:blip r:embed="rId3"/>
          <a:stretch>
            <a:fillRect/>
          </a:stretch>
        </p:blipFill>
        <p:spPr>
          <a:xfrm>
            <a:off x="9825038" y="5472113"/>
            <a:ext cx="2162175" cy="1133475"/>
          </a:xfrm>
          <a:prstGeom prst="rect">
            <a:avLst/>
          </a:prstGeom>
        </p:spPr>
      </p:pic>
    </p:spTree>
    <p:extLst>
      <p:ext uri="{BB962C8B-B14F-4D97-AF65-F5344CB8AC3E}">
        <p14:creationId xmlns:p14="http://schemas.microsoft.com/office/powerpoint/2010/main" val="1638373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EE190-ECB3-0AEE-A56E-301C28F9B32E}"/>
              </a:ext>
            </a:extLst>
          </p:cNvPr>
          <p:cNvSpPr>
            <a:spLocks noGrp="1"/>
          </p:cNvSpPr>
          <p:nvPr>
            <p:ph type="title"/>
          </p:nvPr>
        </p:nvSpPr>
        <p:spPr>
          <a:xfrm>
            <a:off x="677334" y="609600"/>
            <a:ext cx="8813038" cy="1320800"/>
          </a:xfrm>
        </p:spPr>
        <p:txBody>
          <a:bodyPr/>
          <a:lstStyle/>
          <a:p>
            <a:pPr algn="ctr"/>
            <a:r>
              <a:rPr lang="en-US" sz="3200" dirty="0"/>
              <a:t>FY25 MSHN Region Opioid Settlement Fund Annual Report</a:t>
            </a:r>
            <a:endParaRPr lang="en-US" dirty="0"/>
          </a:p>
        </p:txBody>
      </p:sp>
      <p:sp>
        <p:nvSpPr>
          <p:cNvPr id="3" name="Content Placeholder 2">
            <a:extLst>
              <a:ext uri="{FF2B5EF4-FFF2-40B4-BE49-F238E27FC236}">
                <a16:creationId xmlns:a16="http://schemas.microsoft.com/office/drawing/2014/main" id="{3945D11F-BA81-D8DD-1B27-FF5C36CE5ACF}"/>
              </a:ext>
            </a:extLst>
          </p:cNvPr>
          <p:cNvSpPr>
            <a:spLocks noGrp="1"/>
          </p:cNvSpPr>
          <p:nvPr>
            <p:ph idx="1"/>
          </p:nvPr>
        </p:nvSpPr>
        <p:spPr>
          <a:xfrm>
            <a:off x="931334" y="2160589"/>
            <a:ext cx="8813038" cy="4558106"/>
          </a:xfrm>
        </p:spPr>
        <p:txBody>
          <a:bodyPr vert="horz" lIns="91440" tIns="45720" rIns="91440" bIns="45720" rtlCol="0" anchor="t">
            <a:normAutofit/>
          </a:bodyPr>
          <a:lstStyle/>
          <a:p>
            <a:r>
              <a:rPr lang="en-US" sz="2400" b="1" dirty="0">
                <a:solidFill>
                  <a:srgbClr val="F768D3"/>
                </a:solidFill>
              </a:rPr>
              <a:t>Overdose Prevention &amp; Infectious Disease Control</a:t>
            </a:r>
            <a:endParaRPr lang="en-US" sz="2400" b="1" dirty="0"/>
          </a:p>
          <a:p>
            <a:pPr lvl="1"/>
            <a:r>
              <a:rPr lang="en-US" sz="2200" dirty="0"/>
              <a:t>1,091 Medication lock boxes/bags</a:t>
            </a:r>
          </a:p>
          <a:p>
            <a:pPr lvl="1"/>
            <a:r>
              <a:rPr lang="en-US" sz="2200" dirty="0"/>
              <a:t>2,357 First aid and wound care kits</a:t>
            </a:r>
          </a:p>
          <a:p>
            <a:pPr lvl="1"/>
            <a:r>
              <a:rPr lang="en-US" sz="2200" dirty="0"/>
              <a:t>2,477 Deterra pouches/medication disposal pouches</a:t>
            </a:r>
          </a:p>
          <a:p>
            <a:pPr lvl="1"/>
            <a:r>
              <a:rPr lang="en-US" sz="2200" dirty="0"/>
              <a:t>5,847 Fentanyl test strips</a:t>
            </a:r>
          </a:p>
          <a:p>
            <a:pPr lvl="1"/>
            <a:r>
              <a:rPr lang="en-US" sz="2200" dirty="0"/>
              <a:t>3,487 Xylazine test strips</a:t>
            </a:r>
          </a:p>
          <a:p>
            <a:pPr lvl="1"/>
            <a:r>
              <a:rPr lang="en-US" sz="2200" dirty="0"/>
              <a:t>1,265 Sharps containers</a:t>
            </a:r>
          </a:p>
          <a:p>
            <a:pPr lvl="1"/>
            <a:r>
              <a:rPr lang="en-US" sz="2000" dirty="0"/>
              <a:t>And many other items!</a:t>
            </a:r>
          </a:p>
        </p:txBody>
      </p:sp>
      <p:pic>
        <p:nvPicPr>
          <p:cNvPr id="5" name="Picture 4" descr="A close-up of a logo&#10;&#10;Description automatically generated">
            <a:extLst>
              <a:ext uri="{FF2B5EF4-FFF2-40B4-BE49-F238E27FC236}">
                <a16:creationId xmlns:a16="http://schemas.microsoft.com/office/drawing/2014/main" id="{56E1E76B-2CA8-48DB-9E62-C40EDFE2DED3}"/>
              </a:ext>
            </a:extLst>
          </p:cNvPr>
          <p:cNvPicPr>
            <a:picLocks noChangeAspect="1"/>
          </p:cNvPicPr>
          <p:nvPr/>
        </p:nvPicPr>
        <p:blipFill>
          <a:blip r:embed="rId2"/>
          <a:stretch>
            <a:fillRect/>
          </a:stretch>
        </p:blipFill>
        <p:spPr>
          <a:xfrm>
            <a:off x="9825038" y="5472113"/>
            <a:ext cx="2162175" cy="1133475"/>
          </a:xfrm>
          <a:prstGeom prst="rect">
            <a:avLst/>
          </a:prstGeom>
        </p:spPr>
      </p:pic>
    </p:spTree>
    <p:extLst>
      <p:ext uri="{BB962C8B-B14F-4D97-AF65-F5344CB8AC3E}">
        <p14:creationId xmlns:p14="http://schemas.microsoft.com/office/powerpoint/2010/main" val="1259373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C7714-9B91-6AD4-6C3C-ECD9DF3F0203}"/>
              </a:ext>
            </a:extLst>
          </p:cNvPr>
          <p:cNvSpPr>
            <a:spLocks noGrp="1"/>
          </p:cNvSpPr>
          <p:nvPr>
            <p:ph type="title"/>
          </p:nvPr>
        </p:nvSpPr>
        <p:spPr/>
        <p:txBody>
          <a:bodyPr/>
          <a:lstStyle/>
          <a:p>
            <a:pPr algn="ctr"/>
            <a:r>
              <a:rPr lang="en-US" sz="3200" dirty="0"/>
              <a:t>FY25 MSHN Region Opioid Settlement Fund Annual Report</a:t>
            </a:r>
            <a:endParaRPr lang="en-US" dirty="0"/>
          </a:p>
        </p:txBody>
      </p:sp>
      <p:sp>
        <p:nvSpPr>
          <p:cNvPr id="3" name="Content Placeholder 2">
            <a:extLst>
              <a:ext uri="{FF2B5EF4-FFF2-40B4-BE49-F238E27FC236}">
                <a16:creationId xmlns:a16="http://schemas.microsoft.com/office/drawing/2014/main" id="{BD204407-AAC9-DE93-369B-AF1A8489BEE1}"/>
              </a:ext>
            </a:extLst>
          </p:cNvPr>
          <p:cNvSpPr>
            <a:spLocks noGrp="1"/>
          </p:cNvSpPr>
          <p:nvPr>
            <p:ph idx="1"/>
          </p:nvPr>
        </p:nvSpPr>
        <p:spPr>
          <a:xfrm>
            <a:off x="767762" y="1927403"/>
            <a:ext cx="9063511" cy="4678403"/>
          </a:xfrm>
        </p:spPr>
        <p:txBody>
          <a:bodyPr vert="horz" lIns="91440" tIns="45720" rIns="91440" bIns="45720" rtlCol="0" anchor="t">
            <a:normAutofit/>
          </a:bodyPr>
          <a:lstStyle/>
          <a:p>
            <a:r>
              <a:rPr lang="en-US" sz="2400" b="1" dirty="0">
                <a:solidFill>
                  <a:srgbClr val="FFC000"/>
                </a:solidFill>
              </a:rPr>
              <a:t>Increasing Access to Special Populations</a:t>
            </a:r>
            <a:endParaRPr lang="en-US" sz="2400" b="1" dirty="0"/>
          </a:p>
          <a:p>
            <a:pPr lvl="1"/>
            <a:r>
              <a:rPr lang="en-US" sz="1800" dirty="0"/>
              <a:t>Groups for children and adolescents impacted by SUD overdose and death</a:t>
            </a:r>
          </a:p>
          <a:p>
            <a:pPr lvl="2"/>
            <a:r>
              <a:rPr lang="en-US" sz="1800" dirty="0"/>
              <a:t>10 groups held </a:t>
            </a:r>
          </a:p>
          <a:p>
            <a:pPr lvl="2"/>
            <a:r>
              <a:rPr lang="en-US" sz="1800" dirty="0"/>
              <a:t>63 encounters with youth over this reporting period</a:t>
            </a:r>
            <a:endParaRPr lang="en-US" dirty="0"/>
          </a:p>
          <a:p>
            <a:pPr lvl="1"/>
            <a:r>
              <a:rPr lang="en-US" sz="1800" dirty="0"/>
              <a:t>Rainbow Days Summer Camp – Camp Connection</a:t>
            </a:r>
          </a:p>
          <a:p>
            <a:pPr lvl="2"/>
            <a:r>
              <a:rPr lang="en-US" sz="1800" dirty="0"/>
              <a:t>16 campers and 11 Teens Advocating Prevention volunteers</a:t>
            </a:r>
          </a:p>
          <a:p>
            <a:pPr lvl="2"/>
            <a:r>
              <a:rPr lang="en-US" sz="1800" dirty="0"/>
              <a:t>Pre/post survey indicated 15% increase in positive self-esteem and awareness</a:t>
            </a:r>
          </a:p>
          <a:p>
            <a:pPr lvl="1"/>
            <a:r>
              <a:rPr lang="en-US" sz="1800" dirty="0"/>
              <a:t>SUD Treatment Groups in Tuscola County Jail</a:t>
            </a:r>
          </a:p>
          <a:p>
            <a:pPr lvl="2"/>
            <a:r>
              <a:rPr lang="en-US" sz="1800" dirty="0"/>
              <a:t>18 groups with 8 - 10 participants on average for each group</a:t>
            </a:r>
          </a:p>
          <a:p>
            <a:endParaRPr lang="en-US" sz="2000" dirty="0"/>
          </a:p>
        </p:txBody>
      </p:sp>
      <p:pic>
        <p:nvPicPr>
          <p:cNvPr id="7" name="Picture 6" descr="A close-up of a logo&#10;&#10;Description automatically generated">
            <a:extLst>
              <a:ext uri="{FF2B5EF4-FFF2-40B4-BE49-F238E27FC236}">
                <a16:creationId xmlns:a16="http://schemas.microsoft.com/office/drawing/2014/main" id="{9E3C0CAA-783A-E803-81CF-1E95EA466858}"/>
              </a:ext>
            </a:extLst>
          </p:cNvPr>
          <p:cNvPicPr>
            <a:picLocks noChangeAspect="1"/>
          </p:cNvPicPr>
          <p:nvPr/>
        </p:nvPicPr>
        <p:blipFill>
          <a:blip r:embed="rId2"/>
          <a:stretch>
            <a:fillRect/>
          </a:stretch>
        </p:blipFill>
        <p:spPr>
          <a:xfrm>
            <a:off x="9825038" y="5472113"/>
            <a:ext cx="2162175" cy="1133475"/>
          </a:xfrm>
          <a:prstGeom prst="rect">
            <a:avLst/>
          </a:prstGeom>
        </p:spPr>
      </p:pic>
    </p:spTree>
    <p:extLst>
      <p:ext uri="{BB962C8B-B14F-4D97-AF65-F5344CB8AC3E}">
        <p14:creationId xmlns:p14="http://schemas.microsoft.com/office/powerpoint/2010/main" val="3650096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03AB-CB58-48E6-CC35-77E49704FCD9}"/>
              </a:ext>
            </a:extLst>
          </p:cNvPr>
          <p:cNvSpPr>
            <a:spLocks noGrp="1"/>
          </p:cNvSpPr>
          <p:nvPr>
            <p:ph type="title"/>
          </p:nvPr>
        </p:nvSpPr>
        <p:spPr/>
        <p:txBody>
          <a:bodyPr/>
          <a:lstStyle/>
          <a:p>
            <a:pPr algn="ctr"/>
            <a:r>
              <a:rPr lang="en-US" sz="3200" dirty="0"/>
              <a:t>FY25 MSHN Region Opioid Settlement Fund Annual Report</a:t>
            </a:r>
            <a:endParaRPr lang="en-US" dirty="0"/>
          </a:p>
        </p:txBody>
      </p:sp>
      <p:sp>
        <p:nvSpPr>
          <p:cNvPr id="3" name="Content Placeholder 2">
            <a:extLst>
              <a:ext uri="{FF2B5EF4-FFF2-40B4-BE49-F238E27FC236}">
                <a16:creationId xmlns:a16="http://schemas.microsoft.com/office/drawing/2014/main" id="{DB268B8F-53BB-D5D6-8BF2-D1B4DF616E2C}"/>
              </a:ext>
            </a:extLst>
          </p:cNvPr>
          <p:cNvSpPr>
            <a:spLocks noGrp="1"/>
          </p:cNvSpPr>
          <p:nvPr>
            <p:ph idx="1"/>
          </p:nvPr>
        </p:nvSpPr>
        <p:spPr>
          <a:xfrm>
            <a:off x="677334" y="2010071"/>
            <a:ext cx="9148530" cy="4595735"/>
          </a:xfrm>
        </p:spPr>
        <p:txBody>
          <a:bodyPr vert="horz" lIns="91440" tIns="45720" rIns="91440" bIns="45720" rtlCol="0" anchor="t">
            <a:normAutofit lnSpcReduction="10000"/>
          </a:bodyPr>
          <a:lstStyle/>
          <a:p>
            <a:r>
              <a:rPr lang="en-US" sz="2400" b="1" dirty="0">
                <a:solidFill>
                  <a:srgbClr val="00B0F0"/>
                </a:solidFill>
              </a:rPr>
              <a:t>Community Education &amp; Recovery Events</a:t>
            </a:r>
            <a:endParaRPr lang="en-US" sz="2400" b="1" dirty="0"/>
          </a:p>
          <a:p>
            <a:pPr lvl="1"/>
            <a:r>
              <a:rPr lang="en-US" sz="1800" dirty="0"/>
              <a:t>Harm Reduction Summit </a:t>
            </a:r>
            <a:r>
              <a:rPr lang="en-US" sz="1800" dirty="0">
                <a:solidFill>
                  <a:schemeClr val="tx1"/>
                </a:solidFill>
              </a:rPr>
              <a:t>in Mecosta and Osceola Counties</a:t>
            </a:r>
          </a:p>
          <a:p>
            <a:pPr lvl="2"/>
            <a:r>
              <a:rPr lang="en-US" sz="1600" dirty="0"/>
              <a:t>115 attendees.</a:t>
            </a:r>
          </a:p>
          <a:p>
            <a:pPr lvl="2"/>
            <a:r>
              <a:rPr lang="en-US" sz="1600" dirty="0"/>
              <a:t>Focus was to help reduce the stigma surrounding substance use, fostering a community culture rich in support, collaboration, and preventative strategies. </a:t>
            </a:r>
            <a:endParaRPr lang="en-US"/>
          </a:p>
          <a:p>
            <a:pPr lvl="1"/>
            <a:r>
              <a:rPr lang="en-US" sz="1800" dirty="0"/>
              <a:t>Recovery Symposium </a:t>
            </a:r>
            <a:r>
              <a:rPr lang="en-US" sz="1800" dirty="0">
                <a:solidFill>
                  <a:schemeClr val="tx1"/>
                </a:solidFill>
              </a:rPr>
              <a:t>in Montcalm County</a:t>
            </a:r>
          </a:p>
          <a:p>
            <a:pPr lvl="2"/>
            <a:r>
              <a:rPr lang="en-US" sz="1600" dirty="0"/>
              <a:t>84 attendees</a:t>
            </a:r>
            <a:endParaRPr lang="en-US" dirty="0"/>
          </a:p>
          <a:p>
            <a:pPr lvl="2"/>
            <a:r>
              <a:rPr lang="en-US" sz="1600" dirty="0"/>
              <a:t>Goal was to foster hope among those touched by addiction, offer recovery/prevention resources to those and need, and help make personal connections to increase wellness within the recovery community.</a:t>
            </a:r>
            <a:endParaRPr lang="en-US"/>
          </a:p>
          <a:p>
            <a:pPr lvl="1"/>
            <a:r>
              <a:rPr lang="en-US" sz="1800" dirty="0"/>
              <a:t>Spring Symposium </a:t>
            </a:r>
            <a:r>
              <a:rPr lang="en-US" sz="1800" dirty="0">
                <a:solidFill>
                  <a:schemeClr val="tx1"/>
                </a:solidFill>
              </a:rPr>
              <a:t>in Montcalm County</a:t>
            </a:r>
          </a:p>
          <a:p>
            <a:pPr lvl="2"/>
            <a:r>
              <a:rPr lang="en-US" sz="1600" dirty="0"/>
              <a:t>75 attendees</a:t>
            </a:r>
          </a:p>
          <a:p>
            <a:pPr lvl="2"/>
            <a:r>
              <a:rPr lang="en-US" sz="1600" dirty="0"/>
              <a:t>Foster anti-stigma prevention and education.</a:t>
            </a:r>
            <a:endParaRPr lang="en-US" dirty="0"/>
          </a:p>
          <a:p>
            <a:pPr lvl="1"/>
            <a:endParaRPr lang="en-US" sz="1700" dirty="0"/>
          </a:p>
        </p:txBody>
      </p:sp>
      <p:pic>
        <p:nvPicPr>
          <p:cNvPr id="5" name="Picture 4" descr="A close-up of a logo&#10;&#10;Description automatically generated">
            <a:extLst>
              <a:ext uri="{FF2B5EF4-FFF2-40B4-BE49-F238E27FC236}">
                <a16:creationId xmlns:a16="http://schemas.microsoft.com/office/drawing/2014/main" id="{255945DF-CDCB-BE81-C15F-EAE205A5B489}"/>
              </a:ext>
            </a:extLst>
          </p:cNvPr>
          <p:cNvPicPr>
            <a:picLocks noChangeAspect="1"/>
          </p:cNvPicPr>
          <p:nvPr/>
        </p:nvPicPr>
        <p:blipFill>
          <a:blip r:embed="rId2"/>
          <a:stretch>
            <a:fillRect/>
          </a:stretch>
        </p:blipFill>
        <p:spPr>
          <a:xfrm>
            <a:off x="9825038" y="5472113"/>
            <a:ext cx="2162175" cy="1133475"/>
          </a:xfrm>
          <a:prstGeom prst="rect">
            <a:avLst/>
          </a:prstGeom>
        </p:spPr>
      </p:pic>
    </p:spTree>
    <p:extLst>
      <p:ext uri="{BB962C8B-B14F-4D97-AF65-F5344CB8AC3E}">
        <p14:creationId xmlns:p14="http://schemas.microsoft.com/office/powerpoint/2010/main" val="110408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DC4-E000-22F2-680E-9AF6343DEC0D}"/>
              </a:ext>
            </a:extLst>
          </p:cNvPr>
          <p:cNvSpPr>
            <a:spLocks noGrp="1"/>
          </p:cNvSpPr>
          <p:nvPr>
            <p:ph type="title"/>
          </p:nvPr>
        </p:nvSpPr>
        <p:spPr/>
        <p:txBody>
          <a:bodyPr/>
          <a:lstStyle/>
          <a:p>
            <a:pPr algn="ctr"/>
            <a:r>
              <a:rPr lang="en-US" sz="3200" dirty="0"/>
              <a:t>FY25 MSHN Region Opioid Settlement Fund Annual Report</a:t>
            </a:r>
            <a:endParaRPr lang="en-US" dirty="0"/>
          </a:p>
        </p:txBody>
      </p:sp>
      <p:sp>
        <p:nvSpPr>
          <p:cNvPr id="3" name="Content Placeholder 2">
            <a:extLst>
              <a:ext uri="{FF2B5EF4-FFF2-40B4-BE49-F238E27FC236}">
                <a16:creationId xmlns:a16="http://schemas.microsoft.com/office/drawing/2014/main" id="{773F8723-9570-E228-3785-F3F0C96E09C4}"/>
              </a:ext>
            </a:extLst>
          </p:cNvPr>
          <p:cNvSpPr>
            <a:spLocks noGrp="1"/>
          </p:cNvSpPr>
          <p:nvPr>
            <p:ph idx="1"/>
          </p:nvPr>
        </p:nvSpPr>
        <p:spPr>
          <a:xfrm>
            <a:off x="677334" y="2160589"/>
            <a:ext cx="9142297" cy="4511069"/>
          </a:xfrm>
        </p:spPr>
        <p:txBody>
          <a:bodyPr vert="horz" lIns="91440" tIns="45720" rIns="91440" bIns="45720" rtlCol="0" anchor="t">
            <a:normAutofit/>
          </a:bodyPr>
          <a:lstStyle/>
          <a:p>
            <a:r>
              <a:rPr lang="en-US" sz="2400" b="1" dirty="0">
                <a:solidFill>
                  <a:srgbClr val="FFC000"/>
                </a:solidFill>
              </a:rPr>
              <a:t>Transportation to/from SUD Treatment</a:t>
            </a:r>
            <a:r>
              <a:rPr lang="en-US" sz="2400" dirty="0">
                <a:solidFill>
                  <a:srgbClr val="FFFFFF"/>
                </a:solidFill>
              </a:rPr>
              <a:t> </a:t>
            </a:r>
            <a:endParaRPr lang="en-US" sz="2400" dirty="0">
              <a:solidFill>
                <a:srgbClr val="FFFF00"/>
              </a:solidFill>
            </a:endParaRPr>
          </a:p>
          <a:p>
            <a:pPr lvl="1"/>
            <a:r>
              <a:rPr lang="en-US" sz="2000" dirty="0"/>
              <a:t>82 trips supported in Bay County</a:t>
            </a:r>
          </a:p>
          <a:p>
            <a:pPr lvl="1"/>
            <a:r>
              <a:rPr lang="en-US" sz="2000" dirty="0"/>
              <a:t>2,200 gas cards for Lansing, Jackson, and Saginaw</a:t>
            </a:r>
          </a:p>
          <a:p>
            <a:pPr lvl="1"/>
            <a:r>
              <a:rPr lang="en-US" sz="2000" dirty="0"/>
              <a:t>$4,150 worth of bus passes for Lansing</a:t>
            </a:r>
          </a:p>
          <a:p>
            <a:pPr lvl="1"/>
            <a:r>
              <a:rPr lang="en-US" sz="2000" dirty="0"/>
              <a:t>$1,960 worth of bus passes for Saginaw</a:t>
            </a:r>
          </a:p>
          <a:p>
            <a:pPr lvl="1"/>
            <a:r>
              <a:rPr lang="en-US" sz="2000" dirty="0"/>
              <a:t>60 CATA 31-day bus passes and 66 CATA 10-ride bus passes for Lansing</a:t>
            </a:r>
          </a:p>
          <a:p>
            <a:pPr lvl="1"/>
            <a:r>
              <a:rPr lang="en-US" sz="2000" dirty="0"/>
              <a:t>Two staff completed CDL training and passed the skills tests to be able to drive the agency bus to support transportation for people in services. </a:t>
            </a:r>
          </a:p>
        </p:txBody>
      </p:sp>
      <p:pic>
        <p:nvPicPr>
          <p:cNvPr id="5" name="Picture 4" descr="A close-up of a logo&#10;&#10;Description automatically generated">
            <a:extLst>
              <a:ext uri="{FF2B5EF4-FFF2-40B4-BE49-F238E27FC236}">
                <a16:creationId xmlns:a16="http://schemas.microsoft.com/office/drawing/2014/main" id="{4EB04EA5-9179-1646-C1DE-B982945816AE}"/>
              </a:ext>
            </a:extLst>
          </p:cNvPr>
          <p:cNvPicPr>
            <a:picLocks noChangeAspect="1"/>
          </p:cNvPicPr>
          <p:nvPr/>
        </p:nvPicPr>
        <p:blipFill>
          <a:blip r:embed="rId2"/>
          <a:stretch>
            <a:fillRect/>
          </a:stretch>
        </p:blipFill>
        <p:spPr>
          <a:xfrm>
            <a:off x="9825038" y="5472113"/>
            <a:ext cx="2162175" cy="1133475"/>
          </a:xfrm>
          <a:prstGeom prst="rect">
            <a:avLst/>
          </a:prstGeom>
        </p:spPr>
      </p:pic>
    </p:spTree>
    <p:extLst>
      <p:ext uri="{BB962C8B-B14F-4D97-AF65-F5344CB8AC3E}">
        <p14:creationId xmlns:p14="http://schemas.microsoft.com/office/powerpoint/2010/main" val="4050956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8DFB-7E43-B736-E06B-BA915A5034F4}"/>
              </a:ext>
            </a:extLst>
          </p:cNvPr>
          <p:cNvSpPr>
            <a:spLocks noGrp="1"/>
          </p:cNvSpPr>
          <p:nvPr>
            <p:ph type="title"/>
          </p:nvPr>
        </p:nvSpPr>
        <p:spPr/>
        <p:txBody>
          <a:bodyPr/>
          <a:lstStyle/>
          <a:p>
            <a:pPr algn="ctr"/>
            <a:r>
              <a:rPr lang="en-US" dirty="0"/>
              <a:t>FY26 Opioid Settlement Funds</a:t>
            </a:r>
          </a:p>
        </p:txBody>
      </p:sp>
      <p:sp>
        <p:nvSpPr>
          <p:cNvPr id="3" name="Content Placeholder 2">
            <a:extLst>
              <a:ext uri="{FF2B5EF4-FFF2-40B4-BE49-F238E27FC236}">
                <a16:creationId xmlns:a16="http://schemas.microsoft.com/office/drawing/2014/main" id="{69A8F1B4-A5E0-D148-B5A4-202B14EADA45}"/>
              </a:ext>
            </a:extLst>
          </p:cNvPr>
          <p:cNvSpPr>
            <a:spLocks noGrp="1"/>
          </p:cNvSpPr>
          <p:nvPr>
            <p:ph idx="1"/>
          </p:nvPr>
        </p:nvSpPr>
        <p:spPr>
          <a:xfrm>
            <a:off x="810684" y="1715619"/>
            <a:ext cx="9008947" cy="4316336"/>
          </a:xfrm>
        </p:spPr>
        <p:txBody>
          <a:bodyPr vert="horz" lIns="91440" tIns="45720" rIns="91440" bIns="45720" rtlCol="0" anchor="t">
            <a:normAutofit/>
          </a:bodyPr>
          <a:lstStyle/>
          <a:p>
            <a:r>
              <a:rPr lang="en-US" sz="2200" dirty="0"/>
              <a:t>MSHN has been granted the ability to roll over opioid settlement funds that were unallocated from FY25 into FY26 by MDHHS. </a:t>
            </a:r>
          </a:p>
          <a:p>
            <a:r>
              <a:rPr lang="en-US" sz="2200" i="1" dirty="0">
                <a:solidFill>
                  <a:srgbClr val="FFFF00"/>
                </a:solidFill>
              </a:rPr>
              <a:t>Opportunity for feedback:</a:t>
            </a:r>
            <a:r>
              <a:rPr lang="en-US" sz="2200" dirty="0"/>
              <a:t> What recommendations do you have for ways MSHN could utilize the funds to support the region, and/or individual county needs? </a:t>
            </a:r>
          </a:p>
          <a:p>
            <a:endParaRPr lang="en-US" sz="2200" dirty="0"/>
          </a:p>
          <a:p>
            <a:endParaRPr lang="en-US" sz="2200" dirty="0"/>
          </a:p>
        </p:txBody>
      </p:sp>
      <p:pic>
        <p:nvPicPr>
          <p:cNvPr id="5" name="Picture 4" descr="A close-up of a logo&#10;&#10;Description automatically generated">
            <a:extLst>
              <a:ext uri="{FF2B5EF4-FFF2-40B4-BE49-F238E27FC236}">
                <a16:creationId xmlns:a16="http://schemas.microsoft.com/office/drawing/2014/main" id="{3A087796-D3E5-D8D6-A7C8-BEDE5D98B033}"/>
              </a:ext>
            </a:extLst>
          </p:cNvPr>
          <p:cNvPicPr>
            <a:picLocks noChangeAspect="1"/>
          </p:cNvPicPr>
          <p:nvPr/>
        </p:nvPicPr>
        <p:blipFill>
          <a:blip r:embed="rId2"/>
          <a:stretch>
            <a:fillRect/>
          </a:stretch>
        </p:blipFill>
        <p:spPr>
          <a:xfrm>
            <a:off x="9825038" y="5472113"/>
            <a:ext cx="2162175" cy="1133475"/>
          </a:xfrm>
          <a:prstGeom prst="rect">
            <a:avLst/>
          </a:prstGeom>
        </p:spPr>
      </p:pic>
      <p:pic>
        <p:nvPicPr>
          <p:cNvPr id="7" name="Picture 6" descr="A clipboard with a pencil&#10;&#10;AI-generated content may be incorrect.">
            <a:extLst>
              <a:ext uri="{FF2B5EF4-FFF2-40B4-BE49-F238E27FC236}">
                <a16:creationId xmlns:a16="http://schemas.microsoft.com/office/drawing/2014/main" id="{57EA0D65-2560-643E-D9F0-F2DB692367CE}"/>
              </a:ext>
            </a:extLst>
          </p:cNvPr>
          <p:cNvPicPr>
            <a:picLocks noChangeAspect="1"/>
          </p:cNvPicPr>
          <p:nvPr/>
        </p:nvPicPr>
        <p:blipFill>
          <a:blip r:embed="rId3"/>
          <a:stretch>
            <a:fillRect/>
          </a:stretch>
        </p:blipFill>
        <p:spPr>
          <a:xfrm>
            <a:off x="5567245" y="3976981"/>
            <a:ext cx="2771775" cy="2085035"/>
          </a:xfrm>
          <a:prstGeom prst="rect">
            <a:avLst/>
          </a:prstGeom>
        </p:spPr>
      </p:pic>
      <p:pic>
        <p:nvPicPr>
          <p:cNvPr id="8" name="Picture 7" descr="A cartoon of a person holding a light bulb&#10;&#10;AI-generated content may be incorrect.">
            <a:extLst>
              <a:ext uri="{FF2B5EF4-FFF2-40B4-BE49-F238E27FC236}">
                <a16:creationId xmlns:a16="http://schemas.microsoft.com/office/drawing/2014/main" id="{F5C8AD63-67AE-9434-2DA1-7D888777D723}"/>
              </a:ext>
            </a:extLst>
          </p:cNvPr>
          <p:cNvPicPr>
            <a:picLocks noChangeAspect="1"/>
          </p:cNvPicPr>
          <p:nvPr/>
        </p:nvPicPr>
        <p:blipFill>
          <a:blip r:embed="rId4"/>
          <a:stretch>
            <a:fillRect/>
          </a:stretch>
        </p:blipFill>
        <p:spPr>
          <a:xfrm>
            <a:off x="1466556" y="3981627"/>
            <a:ext cx="2590800" cy="2151827"/>
          </a:xfrm>
          <a:prstGeom prst="rect">
            <a:avLst/>
          </a:prstGeom>
        </p:spPr>
      </p:pic>
    </p:spTree>
    <p:extLst>
      <p:ext uri="{BB962C8B-B14F-4D97-AF65-F5344CB8AC3E}">
        <p14:creationId xmlns:p14="http://schemas.microsoft.com/office/powerpoint/2010/main" val="1672728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CAEF-6BF7-8D8A-5055-0ED9B02CF79C}"/>
              </a:ext>
            </a:extLst>
          </p:cNvPr>
          <p:cNvSpPr>
            <a:spLocks noGrp="1"/>
          </p:cNvSpPr>
          <p:nvPr>
            <p:ph type="title"/>
          </p:nvPr>
        </p:nvSpPr>
        <p:spPr>
          <a:xfrm>
            <a:off x="677334" y="609600"/>
            <a:ext cx="8596668" cy="787400"/>
          </a:xfrm>
        </p:spPr>
        <p:txBody>
          <a:bodyPr/>
          <a:lstStyle/>
          <a:p>
            <a:pPr algn="ctr"/>
            <a:r>
              <a:rPr lang="en-US" dirty="0"/>
              <a:t>NARCAN: </a:t>
            </a:r>
            <a:r>
              <a:rPr lang="en-US" dirty="0">
                <a:solidFill>
                  <a:srgbClr val="FFFF00"/>
                </a:solidFill>
              </a:rPr>
              <a:t>FREE</a:t>
            </a:r>
            <a:r>
              <a:rPr lang="en-US" dirty="0"/>
              <a:t> Resource</a:t>
            </a:r>
          </a:p>
        </p:txBody>
      </p:sp>
      <p:sp>
        <p:nvSpPr>
          <p:cNvPr id="3" name="Content Placeholder 2">
            <a:extLst>
              <a:ext uri="{FF2B5EF4-FFF2-40B4-BE49-F238E27FC236}">
                <a16:creationId xmlns:a16="http://schemas.microsoft.com/office/drawing/2014/main" id="{B0173E4D-0A6F-B966-3CCD-007B91D4043F}"/>
              </a:ext>
            </a:extLst>
          </p:cNvPr>
          <p:cNvSpPr>
            <a:spLocks noGrp="1"/>
          </p:cNvSpPr>
          <p:nvPr>
            <p:ph idx="1"/>
          </p:nvPr>
        </p:nvSpPr>
        <p:spPr>
          <a:xfrm>
            <a:off x="677334" y="1503364"/>
            <a:ext cx="9029408" cy="4537998"/>
          </a:xfrm>
        </p:spPr>
        <p:txBody>
          <a:bodyPr vert="horz" lIns="91440" tIns="45720" rIns="91440" bIns="45720" rtlCol="0" anchor="t">
            <a:normAutofit/>
          </a:bodyPr>
          <a:lstStyle/>
          <a:p>
            <a:r>
              <a:rPr lang="en-US" sz="2000" dirty="0"/>
              <a:t>Any organization can reach out to the state’s NARCAN representative, Amanda Lick (</a:t>
            </a:r>
            <a:r>
              <a:rPr lang="en-US" sz="2000" dirty="0">
                <a:hlinkClick r:id="rId2"/>
              </a:rPr>
              <a:t>licka@ebsi.com</a:t>
            </a:r>
            <a:r>
              <a:rPr lang="en-US" sz="2000" dirty="0"/>
              <a:t>), and she can place an order for resources you may be interested in. </a:t>
            </a:r>
          </a:p>
          <a:p>
            <a:r>
              <a:rPr lang="en-US" sz="2000" dirty="0"/>
              <a:t>They provide the reusable demonstration devices, pins, window stickers, and various informational brochures, at no cost. </a:t>
            </a:r>
          </a:p>
        </p:txBody>
      </p:sp>
      <p:pic>
        <p:nvPicPr>
          <p:cNvPr id="5" name="Picture 4" descr="A close-up of a logo&#10;&#10;Description automatically generated">
            <a:extLst>
              <a:ext uri="{FF2B5EF4-FFF2-40B4-BE49-F238E27FC236}">
                <a16:creationId xmlns:a16="http://schemas.microsoft.com/office/drawing/2014/main" id="{03FAEFD0-CBC2-6D42-5BE1-069A37CE743B}"/>
              </a:ext>
            </a:extLst>
          </p:cNvPr>
          <p:cNvPicPr>
            <a:picLocks noChangeAspect="1"/>
          </p:cNvPicPr>
          <p:nvPr/>
        </p:nvPicPr>
        <p:blipFill>
          <a:blip r:embed="rId3"/>
          <a:stretch>
            <a:fillRect/>
          </a:stretch>
        </p:blipFill>
        <p:spPr>
          <a:xfrm>
            <a:off x="9825038" y="5472113"/>
            <a:ext cx="2162175" cy="1133475"/>
          </a:xfrm>
          <a:prstGeom prst="rect">
            <a:avLst/>
          </a:prstGeom>
        </p:spPr>
      </p:pic>
      <p:pic>
        <p:nvPicPr>
          <p:cNvPr id="6" name="Picture 5" descr="A white and pink nasal spray&#10;&#10;AI-generated content may be incorrect.">
            <a:extLst>
              <a:ext uri="{FF2B5EF4-FFF2-40B4-BE49-F238E27FC236}">
                <a16:creationId xmlns:a16="http://schemas.microsoft.com/office/drawing/2014/main" id="{83E6641B-D53C-F433-F208-A54BF78BF2F7}"/>
              </a:ext>
            </a:extLst>
          </p:cNvPr>
          <p:cNvPicPr>
            <a:picLocks noChangeAspect="1"/>
          </p:cNvPicPr>
          <p:nvPr/>
        </p:nvPicPr>
        <p:blipFill>
          <a:blip r:embed="rId4"/>
          <a:stretch>
            <a:fillRect/>
          </a:stretch>
        </p:blipFill>
        <p:spPr>
          <a:xfrm>
            <a:off x="1734668" y="3496440"/>
            <a:ext cx="2367021" cy="2936521"/>
          </a:xfrm>
          <a:prstGeom prst="rect">
            <a:avLst/>
          </a:prstGeom>
        </p:spPr>
      </p:pic>
      <p:pic>
        <p:nvPicPr>
          <p:cNvPr id="7" name="Picture 6">
            <a:extLst>
              <a:ext uri="{FF2B5EF4-FFF2-40B4-BE49-F238E27FC236}">
                <a16:creationId xmlns:a16="http://schemas.microsoft.com/office/drawing/2014/main" id="{275ED284-7EFA-8AE1-2B32-C95BFFD322E6}"/>
              </a:ext>
            </a:extLst>
          </p:cNvPr>
          <p:cNvPicPr>
            <a:picLocks noChangeAspect="1"/>
          </p:cNvPicPr>
          <p:nvPr/>
        </p:nvPicPr>
        <p:blipFill>
          <a:blip r:embed="rId5"/>
          <a:stretch>
            <a:fillRect/>
          </a:stretch>
        </p:blipFill>
        <p:spPr>
          <a:xfrm>
            <a:off x="5446419" y="3495146"/>
            <a:ext cx="3019425" cy="2847975"/>
          </a:xfrm>
          <a:prstGeom prst="rect">
            <a:avLst/>
          </a:prstGeom>
        </p:spPr>
      </p:pic>
      <p:pic>
        <p:nvPicPr>
          <p:cNvPr id="8" name="Picture 7" descr="A close-up of a bag&#10;&#10;AI-generated content may be incorrect.">
            <a:extLst>
              <a:ext uri="{FF2B5EF4-FFF2-40B4-BE49-F238E27FC236}">
                <a16:creationId xmlns:a16="http://schemas.microsoft.com/office/drawing/2014/main" id="{CA57AF0C-E209-C40A-701F-FFB789545830}"/>
              </a:ext>
            </a:extLst>
          </p:cNvPr>
          <p:cNvPicPr>
            <a:picLocks noChangeAspect="1"/>
          </p:cNvPicPr>
          <p:nvPr/>
        </p:nvPicPr>
        <p:blipFill>
          <a:blip r:embed="rId6"/>
          <a:stretch>
            <a:fillRect/>
          </a:stretch>
        </p:blipFill>
        <p:spPr>
          <a:xfrm>
            <a:off x="9894888" y="827734"/>
            <a:ext cx="1676400" cy="3648075"/>
          </a:xfrm>
          <a:prstGeom prst="rect">
            <a:avLst/>
          </a:prstGeom>
        </p:spPr>
      </p:pic>
    </p:spTree>
    <p:extLst>
      <p:ext uri="{BB962C8B-B14F-4D97-AF65-F5344CB8AC3E}">
        <p14:creationId xmlns:p14="http://schemas.microsoft.com/office/powerpoint/2010/main" val="2753117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F5AC-3375-951C-3FDE-CA48BBADB761}"/>
              </a:ext>
            </a:extLst>
          </p:cNvPr>
          <p:cNvSpPr>
            <a:spLocks noGrp="1"/>
          </p:cNvSpPr>
          <p:nvPr>
            <p:ph type="title"/>
          </p:nvPr>
        </p:nvSpPr>
        <p:spPr>
          <a:xfrm>
            <a:off x="658519" y="459081"/>
            <a:ext cx="8596668" cy="977900"/>
          </a:xfrm>
        </p:spPr>
        <p:txBody>
          <a:bodyPr/>
          <a:lstStyle/>
          <a:p>
            <a:pPr algn="ctr"/>
            <a:r>
              <a:rPr lang="en-US" dirty="0"/>
              <a:t>New MDHHS Naloxone Ordering Form</a:t>
            </a:r>
          </a:p>
        </p:txBody>
      </p:sp>
      <p:sp>
        <p:nvSpPr>
          <p:cNvPr id="3" name="Content Placeholder 2">
            <a:extLst>
              <a:ext uri="{FF2B5EF4-FFF2-40B4-BE49-F238E27FC236}">
                <a16:creationId xmlns:a16="http://schemas.microsoft.com/office/drawing/2014/main" id="{03F8EEB2-D24D-2C56-E1AB-F0E4639AE4CF}"/>
              </a:ext>
            </a:extLst>
          </p:cNvPr>
          <p:cNvSpPr>
            <a:spLocks noGrp="1"/>
          </p:cNvSpPr>
          <p:nvPr>
            <p:ph idx="1"/>
          </p:nvPr>
        </p:nvSpPr>
        <p:spPr>
          <a:xfrm>
            <a:off x="448969" y="1440099"/>
            <a:ext cx="9911118" cy="4450744"/>
          </a:xfrm>
        </p:spPr>
        <p:txBody>
          <a:bodyPr vert="horz" lIns="91440" tIns="45720" rIns="91440" bIns="45720" rtlCol="0" anchor="t">
            <a:normAutofit/>
          </a:bodyPr>
          <a:lstStyle/>
          <a:p>
            <a:r>
              <a:rPr lang="en-US" sz="2000" dirty="0">
                <a:ea typeface="+mn-lt"/>
                <a:cs typeface="+mn-lt"/>
              </a:rPr>
              <a:t>Order by clicking "Order Naloxone to distribute to my community": </a:t>
            </a:r>
            <a:r>
              <a:rPr lang="en-US" sz="2000" dirty="0">
                <a:ea typeface="+mn-lt"/>
                <a:cs typeface="+mn-lt"/>
                <a:hlinkClick r:id="rId2"/>
              </a:rPr>
              <a:t>Naloxone</a:t>
            </a:r>
            <a:r>
              <a:rPr lang="en-US" sz="2000" dirty="0">
                <a:ea typeface="+mn-lt"/>
                <a:cs typeface="+mn-lt"/>
              </a:rPr>
              <a:t> </a:t>
            </a:r>
          </a:p>
          <a:p>
            <a:r>
              <a:rPr lang="en-US" sz="2000" dirty="0"/>
              <a:t>MDHHS will only be accepting the Microsoft form moving forward. Please delete the PDF if you have it saved.</a:t>
            </a:r>
          </a:p>
          <a:p>
            <a:r>
              <a:rPr lang="en-US" sz="2000" dirty="0"/>
              <a:t>New bulk order option with </a:t>
            </a:r>
            <a:r>
              <a:rPr lang="en-US" sz="2000" dirty="0" err="1">
                <a:solidFill>
                  <a:srgbClr val="FFC000"/>
                </a:solidFill>
              </a:rPr>
              <a:t>Padagis</a:t>
            </a:r>
            <a:r>
              <a:rPr lang="en-US" sz="2000" dirty="0"/>
              <a:t> (generic naloxone; 24-count box)</a:t>
            </a:r>
          </a:p>
          <a:p>
            <a:pPr lvl="1"/>
            <a:r>
              <a:rPr lang="en-US" sz="2000" dirty="0"/>
              <a:t>If you would like to request this option, indicate so in the last question on the form that asks for additional information related to your request</a:t>
            </a:r>
          </a:p>
          <a:p>
            <a:pPr lvl="1"/>
            <a:r>
              <a:rPr lang="en-US" sz="2000" dirty="0"/>
              <a:t>Reduces packaging waste for agencies that assemble their own overdose response kits</a:t>
            </a:r>
          </a:p>
        </p:txBody>
      </p:sp>
      <p:pic>
        <p:nvPicPr>
          <p:cNvPr id="5" name="Picture 4" descr="A close-up of a logo&#10;&#10;Description automatically generated">
            <a:extLst>
              <a:ext uri="{FF2B5EF4-FFF2-40B4-BE49-F238E27FC236}">
                <a16:creationId xmlns:a16="http://schemas.microsoft.com/office/drawing/2014/main" id="{CDAD3903-0D51-5AEF-E2CF-F4D8A04304BE}"/>
              </a:ext>
            </a:extLst>
          </p:cNvPr>
          <p:cNvPicPr>
            <a:picLocks noChangeAspect="1"/>
          </p:cNvPicPr>
          <p:nvPr/>
        </p:nvPicPr>
        <p:blipFill>
          <a:blip r:embed="rId3"/>
          <a:stretch>
            <a:fillRect/>
          </a:stretch>
        </p:blipFill>
        <p:spPr>
          <a:xfrm>
            <a:off x="9825038" y="5472113"/>
            <a:ext cx="2162175" cy="1133475"/>
          </a:xfrm>
          <a:prstGeom prst="rect">
            <a:avLst/>
          </a:prstGeom>
        </p:spPr>
      </p:pic>
      <p:pic>
        <p:nvPicPr>
          <p:cNvPr id="6" name="Picture 5" descr="A box of medicine on a table&#10;&#10;AI-generated content may be incorrect.">
            <a:extLst>
              <a:ext uri="{FF2B5EF4-FFF2-40B4-BE49-F238E27FC236}">
                <a16:creationId xmlns:a16="http://schemas.microsoft.com/office/drawing/2014/main" id="{22158C37-FC24-B3FB-6596-C0692A35660D}"/>
              </a:ext>
            </a:extLst>
          </p:cNvPr>
          <p:cNvPicPr>
            <a:picLocks noChangeAspect="1"/>
          </p:cNvPicPr>
          <p:nvPr/>
        </p:nvPicPr>
        <p:blipFill>
          <a:blip r:embed="rId4"/>
          <a:stretch>
            <a:fillRect/>
          </a:stretch>
        </p:blipFill>
        <p:spPr>
          <a:xfrm>
            <a:off x="2040231" y="4630502"/>
            <a:ext cx="2623491" cy="1965561"/>
          </a:xfrm>
          <a:prstGeom prst="rect">
            <a:avLst/>
          </a:prstGeom>
        </p:spPr>
      </p:pic>
      <p:pic>
        <p:nvPicPr>
          <p:cNvPr id="7" name="Picture 6" descr="A box of pills on a table&#10;&#10;AI-generated content may be incorrect.">
            <a:extLst>
              <a:ext uri="{FF2B5EF4-FFF2-40B4-BE49-F238E27FC236}">
                <a16:creationId xmlns:a16="http://schemas.microsoft.com/office/drawing/2014/main" id="{1A52D454-A706-B37B-136E-DBD5F9297D67}"/>
              </a:ext>
            </a:extLst>
          </p:cNvPr>
          <p:cNvPicPr>
            <a:picLocks noChangeAspect="1"/>
          </p:cNvPicPr>
          <p:nvPr/>
        </p:nvPicPr>
        <p:blipFill>
          <a:blip r:embed="rId5"/>
          <a:stretch>
            <a:fillRect/>
          </a:stretch>
        </p:blipFill>
        <p:spPr>
          <a:xfrm>
            <a:off x="5607109" y="4634676"/>
            <a:ext cx="2990850" cy="1966149"/>
          </a:xfrm>
          <a:prstGeom prst="rect">
            <a:avLst/>
          </a:prstGeom>
        </p:spPr>
      </p:pic>
    </p:spTree>
    <p:extLst>
      <p:ext uri="{BB962C8B-B14F-4D97-AF65-F5344CB8AC3E}">
        <p14:creationId xmlns:p14="http://schemas.microsoft.com/office/powerpoint/2010/main" val="2137905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16282-CC4B-AD03-D14B-462F2E3B268B}"/>
              </a:ext>
            </a:extLst>
          </p:cNvPr>
          <p:cNvSpPr>
            <a:spLocks noGrp="1"/>
          </p:cNvSpPr>
          <p:nvPr>
            <p:ph type="title"/>
          </p:nvPr>
        </p:nvSpPr>
        <p:spPr>
          <a:xfrm>
            <a:off x="677334" y="393230"/>
            <a:ext cx="8787168" cy="1320800"/>
          </a:xfrm>
        </p:spPr>
        <p:txBody>
          <a:bodyPr/>
          <a:lstStyle/>
          <a:p>
            <a:pPr algn="ctr"/>
            <a:r>
              <a:rPr lang="en-US" dirty="0"/>
              <a:t>SOR Overdose Prevention Request Process for Supplies &amp; Materials</a:t>
            </a:r>
          </a:p>
        </p:txBody>
      </p:sp>
      <p:sp>
        <p:nvSpPr>
          <p:cNvPr id="3" name="Content Placeholder 2">
            <a:extLst>
              <a:ext uri="{FF2B5EF4-FFF2-40B4-BE49-F238E27FC236}">
                <a16:creationId xmlns:a16="http://schemas.microsoft.com/office/drawing/2014/main" id="{A958BF4E-B54B-8527-5625-F8EA05740CA4}"/>
              </a:ext>
            </a:extLst>
          </p:cNvPr>
          <p:cNvSpPr>
            <a:spLocks noGrp="1"/>
          </p:cNvSpPr>
          <p:nvPr>
            <p:ph idx="1"/>
          </p:nvPr>
        </p:nvSpPr>
        <p:spPr>
          <a:xfrm>
            <a:off x="677334" y="1953626"/>
            <a:ext cx="9274000" cy="4652179"/>
          </a:xfrm>
        </p:spPr>
        <p:txBody>
          <a:bodyPr vert="horz" lIns="91440" tIns="45720" rIns="91440" bIns="45720" rtlCol="0" anchor="t">
            <a:normAutofit fontScale="92500" lnSpcReduction="20000"/>
          </a:bodyPr>
          <a:lstStyle/>
          <a:p>
            <a:r>
              <a:rPr lang="en-US" sz="2000" dirty="0">
                <a:solidFill>
                  <a:schemeClr val="tx1"/>
                </a:solidFill>
              </a:rPr>
              <a:t>For FY26, MSHN has allocated a portion of SOR grant funds to offer Overdose Prevention and Infectious Disease Control supplies and materials to the SUD provider network. </a:t>
            </a:r>
          </a:p>
          <a:p>
            <a:r>
              <a:rPr lang="en-US" sz="2000" dirty="0">
                <a:solidFill>
                  <a:srgbClr val="FFC000"/>
                </a:solidFill>
              </a:rPr>
              <a:t>Eligible Providers:</a:t>
            </a:r>
            <a:endParaRPr lang="en-US" sz="2000" dirty="0"/>
          </a:p>
          <a:p>
            <a:pPr lvl="1"/>
            <a:r>
              <a:rPr lang="en-US" sz="1800" dirty="0">
                <a:solidFill>
                  <a:schemeClr val="tx1"/>
                </a:solidFill>
              </a:rPr>
              <a:t>SUD Treatment Providers</a:t>
            </a:r>
          </a:p>
          <a:p>
            <a:pPr lvl="1"/>
            <a:r>
              <a:rPr lang="en-US" sz="1800" dirty="0">
                <a:solidFill>
                  <a:schemeClr val="tx1"/>
                </a:solidFill>
              </a:rPr>
              <a:t>Recovery Housing Providers</a:t>
            </a:r>
          </a:p>
          <a:p>
            <a:pPr lvl="1"/>
            <a:r>
              <a:rPr lang="en-US" sz="1800" dirty="0">
                <a:solidFill>
                  <a:schemeClr val="tx1"/>
                </a:solidFill>
              </a:rPr>
              <a:t>Community Recovery Providers</a:t>
            </a:r>
          </a:p>
          <a:p>
            <a:r>
              <a:rPr lang="en-US" sz="2000" dirty="0"/>
              <a:t>Supplies ordered through NASEN (North American Syringe Exchange Network)</a:t>
            </a:r>
            <a:endParaRPr lang="en-US"/>
          </a:p>
          <a:p>
            <a:r>
              <a:rPr lang="en-US" sz="2000" dirty="0"/>
              <a:t>Data and Grant Coordinator will send out the FY26 NASEN order form with items such as fentanyl test strips, xylazine test strips, HCV tests, HIV antibody tests, and other items.</a:t>
            </a:r>
          </a:p>
          <a:p>
            <a:r>
              <a:rPr lang="en-US" sz="2000" dirty="0"/>
              <a:t>Provider will fill out the form in its entirety and return to </a:t>
            </a:r>
            <a:r>
              <a:rPr lang="en-US" sz="2000" dirty="0">
                <a:hlinkClick r:id="rId2"/>
              </a:rPr>
              <a:t>stacey.lehmann@midstatehealthnetwork.org</a:t>
            </a:r>
            <a:r>
              <a:rPr lang="en-US" sz="2000" dirty="0"/>
              <a:t> </a:t>
            </a:r>
          </a:p>
          <a:p>
            <a:r>
              <a:rPr lang="en-US" sz="2000" dirty="0"/>
              <a:t>Documentation will be reviewed internally and if approved items will be ordered and mailed directly to the provider.</a:t>
            </a:r>
          </a:p>
          <a:p>
            <a:endParaRPr lang="en-US" dirty="0"/>
          </a:p>
        </p:txBody>
      </p:sp>
      <p:pic>
        <p:nvPicPr>
          <p:cNvPr id="5" name="Picture 4" descr="A close-up of a logo&#10;&#10;Description automatically generated">
            <a:extLst>
              <a:ext uri="{FF2B5EF4-FFF2-40B4-BE49-F238E27FC236}">
                <a16:creationId xmlns:a16="http://schemas.microsoft.com/office/drawing/2014/main" id="{65FBB428-4764-1E55-8AB7-D0B93EA7C2D3}"/>
              </a:ext>
            </a:extLst>
          </p:cNvPr>
          <p:cNvPicPr>
            <a:picLocks noChangeAspect="1"/>
          </p:cNvPicPr>
          <p:nvPr/>
        </p:nvPicPr>
        <p:blipFill>
          <a:blip r:embed="rId3"/>
          <a:stretch>
            <a:fillRect/>
          </a:stretch>
        </p:blipFill>
        <p:spPr>
          <a:xfrm>
            <a:off x="9825038" y="5472113"/>
            <a:ext cx="2162175" cy="1133475"/>
          </a:xfrm>
          <a:prstGeom prst="rect">
            <a:avLst/>
          </a:prstGeom>
        </p:spPr>
      </p:pic>
    </p:spTree>
    <p:extLst>
      <p:ext uri="{BB962C8B-B14F-4D97-AF65-F5344CB8AC3E}">
        <p14:creationId xmlns:p14="http://schemas.microsoft.com/office/powerpoint/2010/main" val="658914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EE5AC-8C1B-D795-701E-40652B10CE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B9D2A-D722-8664-78FC-00D8CCE5487E}"/>
              </a:ext>
            </a:extLst>
          </p:cNvPr>
          <p:cNvSpPr>
            <a:spLocks noGrp="1"/>
          </p:cNvSpPr>
          <p:nvPr>
            <p:ph type="ctrTitle"/>
          </p:nvPr>
        </p:nvSpPr>
        <p:spPr>
          <a:xfrm>
            <a:off x="1544697" y="2282238"/>
            <a:ext cx="7766936" cy="1646302"/>
          </a:xfrm>
        </p:spPr>
        <p:txBody>
          <a:bodyPr/>
          <a:lstStyle/>
          <a:p>
            <a:pPr algn="ctr"/>
            <a:r>
              <a:rPr lang="en-US" dirty="0">
                <a:solidFill>
                  <a:srgbClr val="FFC000"/>
                </a:solidFill>
              </a:rPr>
              <a:t>Questions?</a:t>
            </a:r>
          </a:p>
        </p:txBody>
      </p:sp>
      <p:pic>
        <p:nvPicPr>
          <p:cNvPr id="6" name="Picture 5" descr="A close-up of a logo&#10;&#10;Description automatically generated">
            <a:extLst>
              <a:ext uri="{FF2B5EF4-FFF2-40B4-BE49-F238E27FC236}">
                <a16:creationId xmlns:a16="http://schemas.microsoft.com/office/drawing/2014/main" id="{77051554-7019-46ED-3BA9-D9FF03A75A9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381633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D8B7-EF41-A965-3C1C-929E79AADAFB}"/>
              </a:ext>
            </a:extLst>
          </p:cNvPr>
          <p:cNvSpPr>
            <a:spLocks noGrp="1"/>
          </p:cNvSpPr>
          <p:nvPr>
            <p:ph type="title"/>
          </p:nvPr>
        </p:nvSpPr>
        <p:spPr>
          <a:xfrm>
            <a:off x="627612" y="71569"/>
            <a:ext cx="8848337" cy="1569628"/>
          </a:xfrm>
        </p:spPr>
        <p:txBody>
          <a:bodyPr>
            <a:normAutofit fontScale="90000"/>
          </a:bodyPr>
          <a:lstStyle/>
          <a:p>
            <a:pPr algn="ctr"/>
            <a:br>
              <a:rPr lang="en-US" dirty="0"/>
            </a:br>
            <a:r>
              <a:rPr lang="en-US" sz="4000" dirty="0"/>
              <a:t>Plenary Agenda</a:t>
            </a:r>
            <a:br>
              <a:rPr lang="en-US" dirty="0"/>
            </a:br>
            <a:br>
              <a:rPr lang="en-US" dirty="0"/>
            </a:br>
            <a:endParaRPr lang="en-US" dirty="0"/>
          </a:p>
        </p:txBody>
      </p:sp>
      <p:sp>
        <p:nvSpPr>
          <p:cNvPr id="3" name="Content Placeholder 2">
            <a:extLst>
              <a:ext uri="{FF2B5EF4-FFF2-40B4-BE49-F238E27FC236}">
                <a16:creationId xmlns:a16="http://schemas.microsoft.com/office/drawing/2014/main" id="{FD89CF5D-8E92-C216-AD42-C67091095366}"/>
              </a:ext>
            </a:extLst>
          </p:cNvPr>
          <p:cNvSpPr>
            <a:spLocks noGrp="1"/>
          </p:cNvSpPr>
          <p:nvPr>
            <p:ph idx="1"/>
          </p:nvPr>
        </p:nvSpPr>
        <p:spPr>
          <a:xfrm>
            <a:off x="858837" y="1630518"/>
            <a:ext cx="9089222" cy="4823397"/>
          </a:xfrm>
        </p:spPr>
        <p:txBody>
          <a:bodyPr vert="horz" lIns="91440" tIns="45720" rIns="91440" bIns="45720" rtlCol="0" anchor="t">
            <a:normAutofit lnSpcReduction="10000"/>
          </a:bodyPr>
          <a:lstStyle/>
          <a:p>
            <a:pPr marL="685800">
              <a:spcBef>
                <a:spcPts val="0"/>
              </a:spcBef>
            </a:pPr>
            <a:r>
              <a:rPr lang="en-US" sz="2400" dirty="0">
                <a:solidFill>
                  <a:srgbClr val="FFC000"/>
                </a:solidFill>
                <a:ea typeface="+mn-lt"/>
                <a:cs typeface="+mn-lt"/>
              </a:rPr>
              <a:t>Amanda Ittner:</a:t>
            </a:r>
            <a:r>
              <a:rPr lang="en-US" sz="2400" dirty="0">
                <a:solidFill>
                  <a:schemeClr val="tx1"/>
                </a:solidFill>
                <a:ea typeface="+mn-lt"/>
                <a:cs typeface="+mn-lt"/>
              </a:rPr>
              <a:t> Welcome &amp; Regional Update</a:t>
            </a:r>
            <a:endParaRPr lang="en-US" sz="2400" dirty="0">
              <a:solidFill>
                <a:schemeClr val="tx1"/>
              </a:solidFill>
            </a:endParaRPr>
          </a:p>
          <a:p>
            <a:pPr marL="685800">
              <a:spcBef>
                <a:spcPts val="0"/>
              </a:spcBef>
            </a:pPr>
            <a:r>
              <a:rPr lang="en-US" sz="2400" err="1">
                <a:solidFill>
                  <a:schemeClr val="accent3"/>
                </a:solidFill>
                <a:ea typeface="+mn-lt"/>
                <a:cs typeface="+mn-lt"/>
              </a:rPr>
              <a:t>Britte'Nee</a:t>
            </a:r>
            <a:r>
              <a:rPr lang="en-US" sz="2400" dirty="0">
                <a:solidFill>
                  <a:schemeClr val="accent3"/>
                </a:solidFill>
                <a:ea typeface="+mn-lt"/>
                <a:cs typeface="+mn-lt"/>
              </a:rPr>
              <a:t> Simpson:  </a:t>
            </a:r>
            <a:r>
              <a:rPr lang="en-US" sz="2400" dirty="0">
                <a:solidFill>
                  <a:schemeClr val="tx1"/>
                </a:solidFill>
                <a:ea typeface="+mn-lt"/>
                <a:cs typeface="+mn-lt"/>
              </a:rPr>
              <a:t>OPEN Warmline</a:t>
            </a:r>
          </a:p>
          <a:p>
            <a:pPr marL="685800">
              <a:spcBef>
                <a:spcPts val="0"/>
              </a:spcBef>
            </a:pPr>
            <a:r>
              <a:rPr lang="en-US" sz="2400" dirty="0">
                <a:solidFill>
                  <a:srgbClr val="FFC000"/>
                </a:solidFill>
                <a:ea typeface="+mn-lt"/>
                <a:cs typeface="+mn-lt"/>
              </a:rPr>
              <a:t>Stacey Lehmann:</a:t>
            </a:r>
            <a:endParaRPr lang="en-US" sz="2400"/>
          </a:p>
          <a:p>
            <a:pPr marL="1085850" lvl="1">
              <a:spcBef>
                <a:spcPts val="0"/>
              </a:spcBef>
            </a:pPr>
            <a:r>
              <a:rPr lang="en-US" sz="2400" dirty="0">
                <a:solidFill>
                  <a:schemeClr val="tx1"/>
                </a:solidFill>
                <a:ea typeface="+mn-lt"/>
                <a:cs typeface="+mn-lt"/>
              </a:rPr>
              <a:t>FY25 SOR Annual Report</a:t>
            </a:r>
          </a:p>
          <a:p>
            <a:pPr marL="1085850" lvl="1">
              <a:spcBef>
                <a:spcPts val="0"/>
              </a:spcBef>
            </a:pPr>
            <a:r>
              <a:rPr lang="en-US" sz="2400" dirty="0">
                <a:solidFill>
                  <a:schemeClr val="tx1"/>
                </a:solidFill>
                <a:ea typeface="+mn-lt"/>
                <a:cs typeface="+mn-lt"/>
              </a:rPr>
              <a:t>FY26 SOR Updates:</a:t>
            </a:r>
          </a:p>
          <a:p>
            <a:pPr marL="1485900" lvl="2">
              <a:spcBef>
                <a:spcPts val="0"/>
              </a:spcBef>
            </a:pPr>
            <a:r>
              <a:rPr lang="en-US" sz="2400" dirty="0">
                <a:solidFill>
                  <a:schemeClr val="tx1"/>
                </a:solidFill>
                <a:ea typeface="+mn-lt"/>
                <a:cs typeface="+mn-lt"/>
              </a:rPr>
              <a:t>Treatment Providers: SUPRT A/C Tools &amp; Resources</a:t>
            </a:r>
          </a:p>
          <a:p>
            <a:pPr marL="1485900" lvl="2">
              <a:spcBef>
                <a:spcPts val="0"/>
              </a:spcBef>
            </a:pPr>
            <a:r>
              <a:rPr lang="en-US" sz="2400" dirty="0">
                <a:solidFill>
                  <a:schemeClr val="tx1"/>
                </a:solidFill>
                <a:ea typeface="+mn-lt"/>
                <a:cs typeface="+mn-lt"/>
              </a:rPr>
              <a:t>SUD Prevention Coalitions: Mini Grant Awards</a:t>
            </a:r>
          </a:p>
          <a:p>
            <a:pPr marL="1085850" lvl="1">
              <a:spcBef>
                <a:spcPts val="0"/>
              </a:spcBef>
            </a:pPr>
            <a:r>
              <a:rPr lang="en-US" sz="2400" dirty="0">
                <a:solidFill>
                  <a:schemeClr val="tx1"/>
                </a:solidFill>
              </a:rPr>
              <a:t>FY25 MSHN Opioid Settlement Fund Annual Report</a:t>
            </a:r>
          </a:p>
          <a:p>
            <a:pPr marL="1085850" lvl="1">
              <a:spcBef>
                <a:spcPts val="0"/>
              </a:spcBef>
            </a:pPr>
            <a:r>
              <a:rPr lang="en-US" sz="2400" dirty="0">
                <a:solidFill>
                  <a:schemeClr val="tx1"/>
                </a:solidFill>
              </a:rPr>
              <a:t>Narcan Resource &amp; New MDHHS Process for Requests</a:t>
            </a:r>
          </a:p>
          <a:p>
            <a:pPr marL="1085850" lvl="1">
              <a:spcBef>
                <a:spcPts val="0"/>
              </a:spcBef>
            </a:pPr>
            <a:r>
              <a:rPr lang="en-US" sz="2400" dirty="0">
                <a:solidFill>
                  <a:schemeClr val="tx1"/>
                </a:solidFill>
                <a:ea typeface="+mn-lt"/>
                <a:cs typeface="+mn-lt"/>
              </a:rPr>
              <a:t>SOR Overdose Prevention Request Process</a:t>
            </a:r>
          </a:p>
          <a:p>
            <a:pPr marL="685800">
              <a:spcBef>
                <a:spcPts val="0"/>
              </a:spcBef>
            </a:pPr>
            <a:r>
              <a:rPr lang="en-US" sz="2400" dirty="0">
                <a:solidFill>
                  <a:srgbClr val="FFC000"/>
                </a:solidFill>
                <a:ea typeface="+mn-lt"/>
                <a:cs typeface="+mn-lt"/>
              </a:rPr>
              <a:t>Kara Laferty:</a:t>
            </a:r>
            <a:r>
              <a:rPr lang="en-US" sz="2400" dirty="0">
                <a:solidFill>
                  <a:schemeClr val="tx1"/>
                </a:solidFill>
                <a:ea typeface="+mn-lt"/>
                <a:cs typeface="+mn-lt"/>
              </a:rPr>
              <a:t> FY25 SUD Satisfaction Survey Results</a:t>
            </a:r>
            <a:endParaRPr lang="en-US" sz="2400" dirty="0">
              <a:solidFill>
                <a:schemeClr val="tx1"/>
              </a:solidFill>
            </a:endParaRPr>
          </a:p>
          <a:p>
            <a:pPr marL="685800">
              <a:spcBef>
                <a:spcPts val="0"/>
              </a:spcBef>
            </a:pPr>
            <a:r>
              <a:rPr lang="en-US" sz="2400" dirty="0">
                <a:solidFill>
                  <a:schemeClr val="accent3"/>
                </a:solidFill>
                <a:ea typeface="+mn-lt"/>
                <a:cs typeface="+mn-lt"/>
              </a:rPr>
              <a:t>Dr. Allison Lin &amp; Andrew Coleman:  </a:t>
            </a:r>
            <a:r>
              <a:rPr lang="en-US" sz="2400" dirty="0">
                <a:solidFill>
                  <a:schemeClr val="tx1"/>
                </a:solidFill>
                <a:ea typeface="+mn-lt"/>
                <a:cs typeface="+mn-lt"/>
              </a:rPr>
              <a:t>Coalition for Harm Reduction &amp; Prevention (CHRP)</a:t>
            </a:r>
          </a:p>
          <a:p>
            <a:pPr marL="685800">
              <a:spcBef>
                <a:spcPts val="0"/>
              </a:spcBef>
            </a:pPr>
            <a:endParaRPr lang="en-US" sz="2600" dirty="0">
              <a:solidFill>
                <a:srgbClr val="FFFFFF"/>
              </a:solidFill>
              <a:ea typeface="+mn-lt"/>
              <a:cs typeface="+mn-lt"/>
            </a:endParaRPr>
          </a:p>
          <a:p>
            <a:pPr marL="685800">
              <a:spcBef>
                <a:spcPts val="0"/>
              </a:spcBef>
            </a:pPr>
            <a:endParaRPr lang="en-US" sz="2800" dirty="0">
              <a:solidFill>
                <a:srgbClr val="FFFFFF"/>
              </a:solidFill>
              <a:ea typeface="+mn-lt"/>
              <a:cs typeface="+mn-lt"/>
            </a:endParaRPr>
          </a:p>
          <a:p>
            <a:pPr marL="800100" indent="-457200">
              <a:spcBef>
                <a:spcPts val="0"/>
              </a:spcBef>
            </a:pPr>
            <a:endParaRPr lang="en-US" sz="2000" dirty="0">
              <a:solidFill>
                <a:srgbClr val="FFFFFF"/>
              </a:solidFill>
              <a:ea typeface="+mn-lt"/>
              <a:cs typeface="+mn-lt"/>
            </a:endParaRPr>
          </a:p>
          <a:p>
            <a:pPr marL="800100" indent="-457200">
              <a:spcBef>
                <a:spcPts val="0"/>
              </a:spcBef>
            </a:pPr>
            <a:endParaRPr lang="en-US" sz="2000" dirty="0">
              <a:solidFill>
                <a:srgbClr val="FFFFFF"/>
              </a:solidFill>
              <a:ea typeface="+mn-lt"/>
              <a:cs typeface="+mn-lt"/>
            </a:endParaRPr>
          </a:p>
          <a:p>
            <a:pPr indent="0">
              <a:spcBef>
                <a:spcPts val="0"/>
              </a:spcBef>
              <a:buNone/>
            </a:pPr>
            <a:endParaRPr lang="en-US" sz="2000" dirty="0">
              <a:solidFill>
                <a:srgbClr val="FFC000"/>
              </a:solidFill>
              <a:ea typeface="+mn-lt"/>
              <a:cs typeface="+mn-lt"/>
            </a:endParaRPr>
          </a:p>
          <a:p>
            <a:pPr indent="0">
              <a:spcBef>
                <a:spcPts val="0"/>
              </a:spcBef>
              <a:buNone/>
            </a:pPr>
            <a:endParaRPr lang="en-US" sz="2000" dirty="0">
              <a:solidFill>
                <a:srgbClr val="FFFFFF"/>
              </a:solidFill>
              <a:ea typeface="+mn-lt"/>
              <a:cs typeface="+mn-lt"/>
            </a:endParaRPr>
          </a:p>
          <a:p>
            <a:pPr indent="0">
              <a:spcBef>
                <a:spcPts val="0"/>
              </a:spcBef>
              <a:buNone/>
            </a:pPr>
            <a:endParaRPr lang="en-US" sz="2000" dirty="0">
              <a:solidFill>
                <a:srgbClr val="FFC000"/>
              </a:solidFill>
              <a:ea typeface="+mn-lt"/>
              <a:cs typeface="+mn-lt"/>
            </a:endParaRPr>
          </a:p>
          <a:p>
            <a:pPr indent="0">
              <a:spcBef>
                <a:spcPts val="0"/>
              </a:spcBef>
              <a:buNone/>
            </a:pPr>
            <a:endParaRPr lang="en-US" dirty="0">
              <a:solidFill>
                <a:srgbClr val="FFFFFF"/>
              </a:solidFill>
              <a:ea typeface="+mn-lt"/>
              <a:cs typeface="+mn-lt"/>
            </a:endParaRPr>
          </a:p>
          <a:p>
            <a:pPr indent="0">
              <a:spcBef>
                <a:spcPts val="0"/>
              </a:spcBef>
              <a:buNone/>
            </a:pPr>
            <a:endParaRPr lang="en-US" sz="2400" dirty="0">
              <a:ea typeface="+mn-lt"/>
              <a:cs typeface="+mn-lt"/>
            </a:endParaRPr>
          </a:p>
          <a:p>
            <a:pPr marL="0" indent="0">
              <a:buNone/>
            </a:pPr>
            <a:endParaRPr lang="en-US" dirty="0">
              <a:ea typeface="+mn-lt"/>
              <a:cs typeface="+mn-lt"/>
            </a:endParaRPr>
          </a:p>
          <a:p>
            <a:endParaRPr lang="en-US" dirty="0">
              <a:ea typeface="+mn-lt"/>
              <a:cs typeface="+mn-lt"/>
            </a:endParaRPr>
          </a:p>
          <a:p>
            <a:pPr marL="0" indent="0">
              <a:buNone/>
            </a:pPr>
            <a:endParaRPr lang="en-US" dirty="0">
              <a:ea typeface="+mn-lt"/>
              <a:cs typeface="+mn-lt"/>
            </a:endParaRPr>
          </a:p>
          <a:p>
            <a:endParaRPr lang="en-US" dirty="0">
              <a:ea typeface="+mn-lt"/>
              <a:cs typeface="+mn-lt"/>
            </a:endParaRPr>
          </a:p>
          <a:p>
            <a:pPr marL="0" indent="0">
              <a:buNone/>
            </a:pPr>
            <a:endParaRPr lang="en-US" dirty="0">
              <a:ea typeface="+mn-lt"/>
              <a:cs typeface="+mn-lt"/>
            </a:endParaRPr>
          </a:p>
        </p:txBody>
      </p:sp>
      <p:pic>
        <p:nvPicPr>
          <p:cNvPr id="4" name="Picture 3" descr="A close-up of a logo&#10;&#10;Description automatically generated">
            <a:extLst>
              <a:ext uri="{FF2B5EF4-FFF2-40B4-BE49-F238E27FC236}">
                <a16:creationId xmlns:a16="http://schemas.microsoft.com/office/drawing/2014/main" id="{121ECC63-49A7-CEDA-72FC-04A1FE779699}"/>
              </a:ext>
            </a:extLst>
          </p:cNvPr>
          <p:cNvPicPr>
            <a:picLocks noChangeAspect="1"/>
          </p:cNvPicPr>
          <p:nvPr/>
        </p:nvPicPr>
        <p:blipFill>
          <a:blip r:embed="rId2"/>
          <a:stretch>
            <a:fillRect/>
          </a:stretch>
        </p:blipFill>
        <p:spPr>
          <a:xfrm>
            <a:off x="9718487" y="5552510"/>
            <a:ext cx="2009775" cy="990600"/>
          </a:xfrm>
          <a:prstGeom prst="rect">
            <a:avLst/>
          </a:prstGeom>
        </p:spPr>
      </p:pic>
    </p:spTree>
    <p:extLst>
      <p:ext uri="{BB962C8B-B14F-4D97-AF65-F5344CB8AC3E}">
        <p14:creationId xmlns:p14="http://schemas.microsoft.com/office/powerpoint/2010/main" val="2571975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E0A3B-150D-CA09-8119-D6DF60E8A6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91DAEC-DA5E-4299-741E-E01326E93B5C}"/>
              </a:ext>
            </a:extLst>
          </p:cNvPr>
          <p:cNvSpPr>
            <a:spLocks noGrp="1"/>
          </p:cNvSpPr>
          <p:nvPr>
            <p:ph type="ctrTitle"/>
          </p:nvPr>
        </p:nvSpPr>
        <p:spPr>
          <a:xfrm>
            <a:off x="1106656" y="485321"/>
            <a:ext cx="8221339" cy="2461274"/>
          </a:xfrm>
        </p:spPr>
        <p:txBody>
          <a:bodyPr/>
          <a:lstStyle/>
          <a:p>
            <a:pPr algn="ctr"/>
            <a:r>
              <a:rPr lang="en-US" sz="4400" dirty="0"/>
              <a:t>FY2025 SUD Satisfaction Survey Results</a:t>
            </a:r>
          </a:p>
        </p:txBody>
      </p:sp>
      <p:sp>
        <p:nvSpPr>
          <p:cNvPr id="3" name="Subtitle 2">
            <a:extLst>
              <a:ext uri="{FF2B5EF4-FFF2-40B4-BE49-F238E27FC236}">
                <a16:creationId xmlns:a16="http://schemas.microsoft.com/office/drawing/2014/main" id="{19032D49-862E-9FF3-43B6-0668F018F16C}"/>
              </a:ext>
            </a:extLst>
          </p:cNvPr>
          <p:cNvSpPr>
            <a:spLocks noGrp="1"/>
          </p:cNvSpPr>
          <p:nvPr>
            <p:ph type="subTitle" idx="1"/>
          </p:nvPr>
        </p:nvSpPr>
        <p:spPr>
          <a:xfrm>
            <a:off x="1333857" y="3575427"/>
            <a:ext cx="7766936" cy="1396488"/>
          </a:xfrm>
        </p:spPr>
        <p:txBody>
          <a:bodyPr>
            <a:normAutofit/>
          </a:bodyPr>
          <a:lstStyle/>
          <a:p>
            <a:pPr algn="ctr"/>
            <a:r>
              <a:rPr lang="en-US" sz="2400" dirty="0"/>
              <a:t>Kara Laferty</a:t>
            </a:r>
          </a:p>
          <a:p>
            <a:pPr algn="ctr"/>
            <a:r>
              <a:rPr lang="en-US" sz="2400" i="1" dirty="0">
                <a:solidFill>
                  <a:schemeClr val="accent2">
                    <a:lumMod val="40000"/>
                    <a:lumOff val="60000"/>
                  </a:schemeClr>
                </a:solidFill>
              </a:rPr>
              <a:t>Quality Manager</a:t>
            </a:r>
          </a:p>
        </p:txBody>
      </p:sp>
      <p:pic>
        <p:nvPicPr>
          <p:cNvPr id="4" name="Picture 3" descr="A close-up of a logo&#10;&#10;Description automatically generated">
            <a:extLst>
              <a:ext uri="{FF2B5EF4-FFF2-40B4-BE49-F238E27FC236}">
                <a16:creationId xmlns:a16="http://schemas.microsoft.com/office/drawing/2014/main" id="{D19363F2-36F7-70ED-026B-6FD129A5E93C}"/>
              </a:ext>
            </a:extLst>
          </p:cNvPr>
          <p:cNvPicPr>
            <a:picLocks noChangeAspect="1"/>
          </p:cNvPicPr>
          <p:nvPr/>
        </p:nvPicPr>
        <p:blipFill>
          <a:blip r:embed="rId2"/>
          <a:stretch>
            <a:fillRect/>
          </a:stretch>
        </p:blipFill>
        <p:spPr>
          <a:xfrm>
            <a:off x="9805988" y="5643563"/>
            <a:ext cx="2162175" cy="1133475"/>
          </a:xfrm>
          <a:prstGeom prst="rect">
            <a:avLst/>
          </a:prstGeom>
        </p:spPr>
      </p:pic>
      <p:sp>
        <p:nvSpPr>
          <p:cNvPr id="6" name="TextBox 5">
            <a:extLst>
              <a:ext uri="{FF2B5EF4-FFF2-40B4-BE49-F238E27FC236}">
                <a16:creationId xmlns:a16="http://schemas.microsoft.com/office/drawing/2014/main" id="{23A66E15-B0A3-6CDF-55B9-A0FBAF5E595D}"/>
              </a:ext>
            </a:extLst>
          </p:cNvPr>
          <p:cNvSpPr txBox="1"/>
          <p:nvPr/>
        </p:nvSpPr>
        <p:spPr>
          <a:xfrm>
            <a:off x="1106657" y="4977565"/>
            <a:ext cx="8221338" cy="1477328"/>
          </a:xfrm>
          <a:prstGeom prst="rect">
            <a:avLst/>
          </a:prstGeom>
          <a:noFill/>
        </p:spPr>
        <p:txBody>
          <a:bodyPr wrap="square">
            <a:spAutoFit/>
          </a:bodyPr>
          <a:lstStyle/>
          <a:p>
            <a:pPr algn="ctr"/>
            <a:r>
              <a:rPr lang="en-US" sz="1800" i="1" dirty="0">
                <a:solidFill>
                  <a:srgbClr val="FFC000"/>
                </a:solidFill>
              </a:rPr>
              <a:t>**Please note that the full SUD Satisfaction survey analysis can be found on the MSHN Website under the Provider Network section, under Provider Information, then Satisfaction Surveys</a:t>
            </a:r>
          </a:p>
          <a:p>
            <a:pPr algn="ctr"/>
            <a:endParaRPr lang="en-US" sz="1800" i="1" dirty="0">
              <a:solidFill>
                <a:schemeClr val="accent2">
                  <a:lumMod val="40000"/>
                  <a:lumOff val="60000"/>
                </a:schemeClr>
              </a:solidFill>
            </a:endParaRPr>
          </a:p>
          <a:p>
            <a:pPr algn="ctr"/>
            <a:r>
              <a:rPr lang="en-US" sz="1800" dirty="0">
                <a:solidFill>
                  <a:schemeClr val="accent2">
                    <a:lumMod val="40000"/>
                    <a:lumOff val="60000"/>
                  </a:schemeClr>
                </a:solidFill>
                <a:hlinkClick r:id="rId3"/>
              </a:rPr>
              <a:t>FY25 Satisfaction Survey Report</a:t>
            </a:r>
            <a:endParaRPr lang="en-US" sz="1800" dirty="0">
              <a:solidFill>
                <a:schemeClr val="accent2">
                  <a:lumMod val="40000"/>
                  <a:lumOff val="60000"/>
                </a:schemeClr>
              </a:solidFill>
            </a:endParaRPr>
          </a:p>
        </p:txBody>
      </p:sp>
    </p:spTree>
    <p:extLst>
      <p:ext uri="{BB962C8B-B14F-4D97-AF65-F5344CB8AC3E}">
        <p14:creationId xmlns:p14="http://schemas.microsoft.com/office/powerpoint/2010/main" val="1437841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D0DE4-F804-176C-B594-02E3821113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B31644-2933-ED0E-580A-9E90AB8CE4CF}"/>
              </a:ext>
            </a:extLst>
          </p:cNvPr>
          <p:cNvSpPr>
            <a:spLocks noGrp="1"/>
          </p:cNvSpPr>
          <p:nvPr>
            <p:ph type="title"/>
          </p:nvPr>
        </p:nvSpPr>
        <p:spPr>
          <a:xfrm>
            <a:off x="2151" y="506412"/>
            <a:ext cx="6762224" cy="977900"/>
          </a:xfrm>
        </p:spPr>
        <p:txBody>
          <a:bodyPr/>
          <a:lstStyle/>
          <a:p>
            <a:pPr algn="ctr"/>
            <a:r>
              <a:rPr lang="en-US" dirty="0"/>
              <a:t>SUD Survey Response Rates</a:t>
            </a:r>
          </a:p>
        </p:txBody>
      </p:sp>
      <p:sp>
        <p:nvSpPr>
          <p:cNvPr id="3" name="Content Placeholder 2">
            <a:extLst>
              <a:ext uri="{FF2B5EF4-FFF2-40B4-BE49-F238E27FC236}">
                <a16:creationId xmlns:a16="http://schemas.microsoft.com/office/drawing/2014/main" id="{0FAF00A8-5F34-18FA-DAB8-5168DF254F32}"/>
              </a:ext>
            </a:extLst>
          </p:cNvPr>
          <p:cNvSpPr>
            <a:spLocks noGrp="1"/>
          </p:cNvSpPr>
          <p:nvPr>
            <p:ph idx="1"/>
          </p:nvPr>
        </p:nvSpPr>
        <p:spPr>
          <a:xfrm>
            <a:off x="465730" y="1570373"/>
            <a:ext cx="6172503" cy="4921114"/>
          </a:xfrm>
        </p:spPr>
        <p:txBody>
          <a:bodyPr vert="horz" lIns="91440" tIns="45720" rIns="91440" bIns="45720" rtlCol="0" anchor="t">
            <a:normAutofit/>
          </a:bodyPr>
          <a:lstStyle/>
          <a:p>
            <a:r>
              <a:rPr lang="en-US" sz="2000" dirty="0">
                <a:ea typeface="+mn-lt"/>
                <a:cs typeface="+mn-lt"/>
              </a:rPr>
              <a:t>Three thousand six hundred and sixty-five (3,665) individuals received an SUD service during the distribution period</a:t>
            </a:r>
          </a:p>
          <a:p>
            <a:r>
              <a:rPr lang="en-US" sz="2000" dirty="0">
                <a:ea typeface="+mn-lt"/>
                <a:cs typeface="+mn-lt"/>
              </a:rPr>
              <a:t>One thousand nine hundred and ninety-six (1,996) completed a MHSIP (</a:t>
            </a:r>
            <a:r>
              <a:rPr lang="en-US" dirty="0"/>
              <a:t>Mental Health Statistics Improvement Program)</a:t>
            </a:r>
            <a:r>
              <a:rPr lang="en-US" sz="2000" dirty="0">
                <a:ea typeface="+mn-lt"/>
                <a:cs typeface="+mn-lt"/>
              </a:rPr>
              <a:t> survey during the surveying period resulting in a response rate of 54%</a:t>
            </a:r>
          </a:p>
          <a:p>
            <a:r>
              <a:rPr lang="en-US" sz="2000" dirty="0">
                <a:ea typeface="+mn-lt"/>
                <a:cs typeface="+mn-lt"/>
              </a:rPr>
              <a:t>This response rate is the highest response rate when compared to the past six fiscal years with demonstrated improved engagement across nearly all program types</a:t>
            </a:r>
          </a:p>
          <a:p>
            <a:r>
              <a:rPr lang="en-US" sz="2000" dirty="0">
                <a:ea typeface="+mn-lt"/>
                <a:cs typeface="+mn-lt"/>
              </a:rPr>
              <a:t>Overall, face-to-face distribution methods were the primary method of distribution in FY25</a:t>
            </a:r>
          </a:p>
          <a:p>
            <a:pPr marL="0" indent="0">
              <a:buNone/>
            </a:pPr>
            <a:endParaRPr lang="en-US" sz="2000" dirty="0"/>
          </a:p>
        </p:txBody>
      </p:sp>
      <p:pic>
        <p:nvPicPr>
          <p:cNvPr id="5" name="Picture 4" descr="A close-up of a logo&#10;&#10;Description automatically generated">
            <a:extLst>
              <a:ext uri="{FF2B5EF4-FFF2-40B4-BE49-F238E27FC236}">
                <a16:creationId xmlns:a16="http://schemas.microsoft.com/office/drawing/2014/main" id="{F9A9D865-D168-5F39-4317-DCE5F5DDA7FC}"/>
              </a:ext>
            </a:extLst>
          </p:cNvPr>
          <p:cNvPicPr>
            <a:picLocks noChangeAspect="1"/>
          </p:cNvPicPr>
          <p:nvPr/>
        </p:nvPicPr>
        <p:blipFill>
          <a:blip r:embed="rId2"/>
          <a:stretch>
            <a:fillRect/>
          </a:stretch>
        </p:blipFill>
        <p:spPr>
          <a:xfrm>
            <a:off x="10682515" y="6021117"/>
            <a:ext cx="1391784" cy="729614"/>
          </a:xfrm>
          <a:prstGeom prst="rect">
            <a:avLst/>
          </a:prstGeom>
        </p:spPr>
      </p:pic>
      <p:pic>
        <p:nvPicPr>
          <p:cNvPr id="8" name="Picture 7">
            <a:extLst>
              <a:ext uri="{FF2B5EF4-FFF2-40B4-BE49-F238E27FC236}">
                <a16:creationId xmlns:a16="http://schemas.microsoft.com/office/drawing/2014/main" id="{6886039F-A369-15B3-7EC6-1AB26DF9ED9B}"/>
              </a:ext>
            </a:extLst>
          </p:cNvPr>
          <p:cNvPicPr>
            <a:picLocks noChangeAspect="1"/>
          </p:cNvPicPr>
          <p:nvPr/>
        </p:nvPicPr>
        <p:blipFill>
          <a:blip r:embed="rId3"/>
          <a:stretch>
            <a:fillRect/>
          </a:stretch>
        </p:blipFill>
        <p:spPr>
          <a:xfrm>
            <a:off x="6897805" y="252412"/>
            <a:ext cx="4845226" cy="2926013"/>
          </a:xfrm>
          <a:prstGeom prst="rect">
            <a:avLst/>
          </a:prstGeom>
        </p:spPr>
      </p:pic>
      <p:pic>
        <p:nvPicPr>
          <p:cNvPr id="10" name="Picture 9">
            <a:extLst>
              <a:ext uri="{FF2B5EF4-FFF2-40B4-BE49-F238E27FC236}">
                <a16:creationId xmlns:a16="http://schemas.microsoft.com/office/drawing/2014/main" id="{6CDD8E4D-67DB-AD47-78AB-3783F35B97B2}"/>
              </a:ext>
            </a:extLst>
          </p:cNvPr>
          <p:cNvPicPr>
            <a:picLocks noChangeAspect="1"/>
          </p:cNvPicPr>
          <p:nvPr/>
        </p:nvPicPr>
        <p:blipFill>
          <a:blip r:embed="rId4"/>
          <a:stretch>
            <a:fillRect/>
          </a:stretch>
        </p:blipFill>
        <p:spPr>
          <a:xfrm>
            <a:off x="6911047" y="3320660"/>
            <a:ext cx="3568883" cy="3168813"/>
          </a:xfrm>
          <a:prstGeom prst="rect">
            <a:avLst/>
          </a:prstGeom>
        </p:spPr>
      </p:pic>
    </p:spTree>
    <p:extLst>
      <p:ext uri="{BB962C8B-B14F-4D97-AF65-F5344CB8AC3E}">
        <p14:creationId xmlns:p14="http://schemas.microsoft.com/office/powerpoint/2010/main" val="3740656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F4116-B9F4-5DFE-5B5B-3EBFC3867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D50D56-9BC0-13A6-B9D2-D7DB1D3CFA33}"/>
              </a:ext>
            </a:extLst>
          </p:cNvPr>
          <p:cNvSpPr>
            <a:spLocks noGrp="1"/>
          </p:cNvSpPr>
          <p:nvPr>
            <p:ph type="title"/>
          </p:nvPr>
        </p:nvSpPr>
        <p:spPr>
          <a:xfrm>
            <a:off x="122709" y="126770"/>
            <a:ext cx="10263543" cy="977900"/>
          </a:xfrm>
        </p:spPr>
        <p:txBody>
          <a:bodyPr/>
          <a:lstStyle/>
          <a:p>
            <a:pPr algn="ctr"/>
            <a:r>
              <a:rPr lang="en-US" dirty="0"/>
              <a:t>SUD Survey Quotes</a:t>
            </a:r>
            <a:endParaRPr lang="en-US"/>
          </a:p>
        </p:txBody>
      </p:sp>
      <p:pic>
        <p:nvPicPr>
          <p:cNvPr id="5" name="Picture 4" descr="A close-up of a logo&#10;&#10;Description automatically generated">
            <a:extLst>
              <a:ext uri="{FF2B5EF4-FFF2-40B4-BE49-F238E27FC236}">
                <a16:creationId xmlns:a16="http://schemas.microsoft.com/office/drawing/2014/main" id="{BCC488D5-8765-F7E3-7C77-2485189055B0}"/>
              </a:ext>
            </a:extLst>
          </p:cNvPr>
          <p:cNvPicPr>
            <a:picLocks noChangeAspect="1"/>
          </p:cNvPicPr>
          <p:nvPr/>
        </p:nvPicPr>
        <p:blipFill>
          <a:blip r:embed="rId2"/>
          <a:stretch>
            <a:fillRect/>
          </a:stretch>
        </p:blipFill>
        <p:spPr>
          <a:xfrm>
            <a:off x="10682515" y="6021117"/>
            <a:ext cx="1391784" cy="729614"/>
          </a:xfrm>
          <a:prstGeom prst="rect">
            <a:avLst/>
          </a:prstGeom>
        </p:spPr>
      </p:pic>
      <p:pic>
        <p:nvPicPr>
          <p:cNvPr id="20" name="Picture 19">
            <a:extLst>
              <a:ext uri="{FF2B5EF4-FFF2-40B4-BE49-F238E27FC236}">
                <a16:creationId xmlns:a16="http://schemas.microsoft.com/office/drawing/2014/main" id="{E85BC1EC-6960-ABC9-6DBC-338DA8D61BE8}"/>
              </a:ext>
            </a:extLst>
          </p:cNvPr>
          <p:cNvPicPr>
            <a:picLocks noChangeAspect="1"/>
          </p:cNvPicPr>
          <p:nvPr/>
        </p:nvPicPr>
        <p:blipFill>
          <a:blip r:embed="rId3"/>
          <a:stretch>
            <a:fillRect/>
          </a:stretch>
        </p:blipFill>
        <p:spPr>
          <a:xfrm>
            <a:off x="1186936" y="1010719"/>
            <a:ext cx="8534487" cy="5560943"/>
          </a:xfrm>
          <a:prstGeom prst="rect">
            <a:avLst/>
          </a:prstGeom>
        </p:spPr>
      </p:pic>
    </p:spTree>
    <p:extLst>
      <p:ext uri="{BB962C8B-B14F-4D97-AF65-F5344CB8AC3E}">
        <p14:creationId xmlns:p14="http://schemas.microsoft.com/office/powerpoint/2010/main" val="3852440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895AFF2-353C-5C58-0603-278C9C5A73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82B6AE-F4B3-DF42-C7BC-520A09B0FB83}"/>
              </a:ext>
            </a:extLst>
          </p:cNvPr>
          <p:cNvSpPr>
            <a:spLocks noGrp="1"/>
          </p:cNvSpPr>
          <p:nvPr>
            <p:ph type="title"/>
          </p:nvPr>
        </p:nvSpPr>
        <p:spPr>
          <a:xfrm>
            <a:off x="313349" y="204290"/>
            <a:ext cx="2607678" cy="2553334"/>
          </a:xfrm>
        </p:spPr>
        <p:txBody>
          <a:bodyPr anchor="ctr">
            <a:normAutofit/>
          </a:bodyPr>
          <a:lstStyle/>
          <a:p>
            <a:pPr algn="ctr"/>
            <a:r>
              <a:rPr lang="en-US" dirty="0"/>
              <a:t>SUD Survey Responses</a:t>
            </a:r>
            <a:endParaRPr lang="en-US"/>
          </a:p>
        </p:txBody>
      </p:sp>
      <p:sp>
        <p:nvSpPr>
          <p:cNvPr id="3" name="Content Placeholder 2">
            <a:extLst>
              <a:ext uri="{FF2B5EF4-FFF2-40B4-BE49-F238E27FC236}">
                <a16:creationId xmlns:a16="http://schemas.microsoft.com/office/drawing/2014/main" id="{9C0F8CFF-07AF-FA33-5EF3-7586FDA17C0C}"/>
              </a:ext>
            </a:extLst>
          </p:cNvPr>
          <p:cNvSpPr>
            <a:spLocks noGrp="1"/>
          </p:cNvSpPr>
          <p:nvPr>
            <p:ph idx="1"/>
          </p:nvPr>
        </p:nvSpPr>
        <p:spPr>
          <a:xfrm>
            <a:off x="2932488" y="487628"/>
            <a:ext cx="7089723" cy="2464977"/>
          </a:xfrm>
        </p:spPr>
        <p:txBody>
          <a:bodyPr vert="horz" lIns="91440" tIns="45720" rIns="91440" bIns="45720" rtlCol="0">
            <a:normAutofit/>
          </a:bodyPr>
          <a:lstStyle/>
          <a:p>
            <a:pPr>
              <a:lnSpc>
                <a:spcPct val="90000"/>
              </a:lnSpc>
            </a:pPr>
            <a:r>
              <a:rPr lang="en-US" sz="1500" dirty="0">
                <a:ea typeface="+mn-lt"/>
                <a:cs typeface="+mn-lt"/>
              </a:rPr>
              <a:t>In comparing FY25 results with FY24, overall satisfaction and perceptions of access, quality, and participation in treatment planning remain strong with only minimal declines across those domains (if any)</a:t>
            </a:r>
          </a:p>
          <a:p>
            <a:pPr>
              <a:lnSpc>
                <a:spcPct val="90000"/>
              </a:lnSpc>
            </a:pPr>
            <a:r>
              <a:rPr lang="en-US" sz="1500" dirty="0">
                <a:ea typeface="+mn-lt"/>
                <a:cs typeface="+mn-lt"/>
              </a:rPr>
              <a:t>Outcome related areas have sharper decreases of note. These results indicate that while consumers continue to report high satisfaction with service quality and engagement, perceptions tied to recovery outcomes and broader social well-being show a downward trend</a:t>
            </a:r>
          </a:p>
          <a:p>
            <a:pPr>
              <a:lnSpc>
                <a:spcPct val="90000"/>
              </a:lnSpc>
            </a:pPr>
            <a:r>
              <a:rPr lang="en-US" sz="1500" dirty="0">
                <a:ea typeface="+mn-lt"/>
                <a:cs typeface="+mn-lt"/>
              </a:rPr>
              <a:t>When comparing FY25 MSHN results to national averages, MSHN continues to meet or exceed U.S. benchmarks in nearly all domains where data exists (other than perception of access and outcomes)</a:t>
            </a:r>
          </a:p>
        </p:txBody>
      </p:sp>
      <p:pic>
        <p:nvPicPr>
          <p:cNvPr id="6" name="Picture 5">
            <a:extLst>
              <a:ext uri="{FF2B5EF4-FFF2-40B4-BE49-F238E27FC236}">
                <a16:creationId xmlns:a16="http://schemas.microsoft.com/office/drawing/2014/main" id="{F33AE074-CE30-9215-50B4-3E7736CF0C9C}"/>
              </a:ext>
            </a:extLst>
          </p:cNvPr>
          <p:cNvPicPr>
            <a:picLocks noChangeAspect="1"/>
          </p:cNvPicPr>
          <p:nvPr/>
        </p:nvPicPr>
        <p:blipFill>
          <a:blip r:embed="rId2"/>
          <a:stretch>
            <a:fillRect/>
          </a:stretch>
        </p:blipFill>
        <p:spPr>
          <a:xfrm>
            <a:off x="770362" y="3112164"/>
            <a:ext cx="10651276" cy="3541546"/>
          </a:xfrm>
          <a:prstGeom prst="rect">
            <a:avLst/>
          </a:prstGeom>
        </p:spPr>
      </p:pic>
      <p:pic>
        <p:nvPicPr>
          <p:cNvPr id="5" name="Picture 4" descr="A close-up of a logo&#10;&#10;Description automatically generated">
            <a:extLst>
              <a:ext uri="{FF2B5EF4-FFF2-40B4-BE49-F238E27FC236}">
                <a16:creationId xmlns:a16="http://schemas.microsoft.com/office/drawing/2014/main" id="{98DF7F0B-5C5A-C3DD-D3ED-75A7FE1FD0E2}"/>
              </a:ext>
            </a:extLst>
          </p:cNvPr>
          <p:cNvPicPr>
            <a:picLocks noChangeAspect="1"/>
          </p:cNvPicPr>
          <p:nvPr/>
        </p:nvPicPr>
        <p:blipFill>
          <a:blip r:embed="rId3"/>
          <a:stretch>
            <a:fillRect/>
          </a:stretch>
        </p:blipFill>
        <p:spPr>
          <a:xfrm>
            <a:off x="10248398" y="107268"/>
            <a:ext cx="1861412" cy="975807"/>
          </a:xfrm>
          <a:prstGeom prst="rect">
            <a:avLst/>
          </a:prstGeom>
        </p:spPr>
      </p:pic>
    </p:spTree>
    <p:extLst>
      <p:ext uri="{BB962C8B-B14F-4D97-AF65-F5344CB8AC3E}">
        <p14:creationId xmlns:p14="http://schemas.microsoft.com/office/powerpoint/2010/main" val="4256759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4003160-0675-344E-161C-0527295DC1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B5E848-ECFA-157D-CFA3-D5A7A1F451D7}"/>
              </a:ext>
            </a:extLst>
          </p:cNvPr>
          <p:cNvSpPr>
            <a:spLocks noGrp="1"/>
          </p:cNvSpPr>
          <p:nvPr>
            <p:ph type="title"/>
          </p:nvPr>
        </p:nvSpPr>
        <p:spPr>
          <a:xfrm>
            <a:off x="15515" y="80916"/>
            <a:ext cx="10990402" cy="1472306"/>
          </a:xfrm>
        </p:spPr>
        <p:txBody>
          <a:bodyPr anchor="ctr">
            <a:normAutofit/>
          </a:bodyPr>
          <a:lstStyle/>
          <a:p>
            <a:pPr algn="ctr"/>
            <a:r>
              <a:rPr lang="en-US" dirty="0"/>
              <a:t>SUD Survey Analysis</a:t>
            </a:r>
            <a:endParaRPr lang="en-US"/>
          </a:p>
        </p:txBody>
      </p:sp>
      <p:sp>
        <p:nvSpPr>
          <p:cNvPr id="3" name="Content Placeholder 2">
            <a:extLst>
              <a:ext uri="{FF2B5EF4-FFF2-40B4-BE49-F238E27FC236}">
                <a16:creationId xmlns:a16="http://schemas.microsoft.com/office/drawing/2014/main" id="{E4816575-E508-5345-3F8B-9C538DFB71E0}"/>
              </a:ext>
            </a:extLst>
          </p:cNvPr>
          <p:cNvSpPr>
            <a:spLocks noGrp="1"/>
          </p:cNvSpPr>
          <p:nvPr>
            <p:ph idx="1"/>
          </p:nvPr>
        </p:nvSpPr>
        <p:spPr>
          <a:xfrm>
            <a:off x="82190" y="1556488"/>
            <a:ext cx="3519853" cy="5070828"/>
          </a:xfrm>
        </p:spPr>
        <p:txBody>
          <a:bodyPr vert="horz" lIns="91440" tIns="45720" rIns="91440" bIns="45720" rtlCol="0" anchor="t">
            <a:noAutofit/>
          </a:bodyPr>
          <a:lstStyle/>
          <a:p>
            <a:r>
              <a:rPr lang="en-US" sz="1750" dirty="0"/>
              <a:t>Across programs, satisfaction trends for SUD providers in FY25 highlight variations in consumer experience. Outpatient and consumers receiving More than one Program consistently reported the highest levels of satisfaction, with ratings above 90% in most domains</a:t>
            </a:r>
          </a:p>
          <a:p>
            <a:r>
              <a:rPr lang="en-US" sz="1750" dirty="0"/>
              <a:t>Residential and Medication Assisted Treatment (MAT) participants showed more mixed results: while still strong in general satisfaction and quality, both groups reported lower perceptions of outcomes</a:t>
            </a:r>
            <a:endParaRPr lang="en-US" sz="1750" dirty="0">
              <a:ea typeface="+mn-lt"/>
              <a:cs typeface="+mn-lt"/>
            </a:endParaRPr>
          </a:p>
        </p:txBody>
      </p:sp>
      <p:pic>
        <p:nvPicPr>
          <p:cNvPr id="7" name="Picture 6">
            <a:extLst>
              <a:ext uri="{FF2B5EF4-FFF2-40B4-BE49-F238E27FC236}">
                <a16:creationId xmlns:a16="http://schemas.microsoft.com/office/drawing/2014/main" id="{F630AB8A-6FD6-CBF8-EE03-9E2DE2EDEEA0}"/>
              </a:ext>
            </a:extLst>
          </p:cNvPr>
          <p:cNvPicPr>
            <a:picLocks noChangeAspect="1"/>
          </p:cNvPicPr>
          <p:nvPr/>
        </p:nvPicPr>
        <p:blipFill>
          <a:blip r:embed="rId2"/>
          <a:stretch>
            <a:fillRect/>
          </a:stretch>
        </p:blipFill>
        <p:spPr>
          <a:xfrm>
            <a:off x="3603172" y="1552176"/>
            <a:ext cx="7575932" cy="2234361"/>
          </a:xfrm>
          <a:prstGeom prst="rect">
            <a:avLst/>
          </a:prstGeom>
        </p:spPr>
      </p:pic>
      <p:pic>
        <p:nvPicPr>
          <p:cNvPr id="9" name="Picture 8">
            <a:extLst>
              <a:ext uri="{FF2B5EF4-FFF2-40B4-BE49-F238E27FC236}">
                <a16:creationId xmlns:a16="http://schemas.microsoft.com/office/drawing/2014/main" id="{90947B7C-156F-2BF5-F139-EDD596227EB6}"/>
              </a:ext>
            </a:extLst>
          </p:cNvPr>
          <p:cNvPicPr>
            <a:picLocks noChangeAspect="1"/>
          </p:cNvPicPr>
          <p:nvPr/>
        </p:nvPicPr>
        <p:blipFill>
          <a:blip r:embed="rId3"/>
          <a:stretch>
            <a:fillRect/>
          </a:stretch>
        </p:blipFill>
        <p:spPr>
          <a:xfrm>
            <a:off x="3602043" y="4153370"/>
            <a:ext cx="8507767" cy="2469265"/>
          </a:xfrm>
          <a:prstGeom prst="rect">
            <a:avLst/>
          </a:prstGeom>
        </p:spPr>
      </p:pic>
      <p:pic>
        <p:nvPicPr>
          <p:cNvPr id="4" name="Picture 3" descr="A close-up of a logo&#10;&#10;Description automatically generated">
            <a:extLst>
              <a:ext uri="{FF2B5EF4-FFF2-40B4-BE49-F238E27FC236}">
                <a16:creationId xmlns:a16="http://schemas.microsoft.com/office/drawing/2014/main" id="{CF307494-C182-9441-7AFA-38D8D5A9379E}"/>
              </a:ext>
            </a:extLst>
          </p:cNvPr>
          <p:cNvPicPr>
            <a:picLocks noChangeAspect="1"/>
          </p:cNvPicPr>
          <p:nvPr/>
        </p:nvPicPr>
        <p:blipFill>
          <a:blip r:embed="rId4"/>
          <a:stretch>
            <a:fillRect/>
          </a:stretch>
        </p:blipFill>
        <p:spPr>
          <a:xfrm>
            <a:off x="10383720" y="121826"/>
            <a:ext cx="1590675" cy="695325"/>
          </a:xfrm>
          <a:prstGeom prst="rect">
            <a:avLst/>
          </a:prstGeom>
        </p:spPr>
      </p:pic>
    </p:spTree>
    <p:extLst>
      <p:ext uri="{BB962C8B-B14F-4D97-AF65-F5344CB8AC3E}">
        <p14:creationId xmlns:p14="http://schemas.microsoft.com/office/powerpoint/2010/main" val="765204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B2FBA47-600A-85EA-6CFC-8C08B3E02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B9991-123A-0F3E-72CD-27F2298099F7}"/>
              </a:ext>
            </a:extLst>
          </p:cNvPr>
          <p:cNvSpPr>
            <a:spLocks noGrp="1"/>
          </p:cNvSpPr>
          <p:nvPr>
            <p:ph type="title"/>
          </p:nvPr>
        </p:nvSpPr>
        <p:spPr>
          <a:xfrm>
            <a:off x="548534" y="204290"/>
            <a:ext cx="11093747" cy="1405631"/>
          </a:xfrm>
        </p:spPr>
        <p:txBody>
          <a:bodyPr anchor="ctr">
            <a:normAutofit/>
          </a:bodyPr>
          <a:lstStyle/>
          <a:p>
            <a:pPr algn="ctr"/>
            <a:r>
              <a:rPr lang="en-US" dirty="0"/>
              <a:t>SUD Survey Analysis</a:t>
            </a:r>
          </a:p>
        </p:txBody>
      </p:sp>
      <p:pic>
        <p:nvPicPr>
          <p:cNvPr id="5" name="Picture 4" descr="A close-up of a logo&#10;&#10;Description automatically generated">
            <a:extLst>
              <a:ext uri="{FF2B5EF4-FFF2-40B4-BE49-F238E27FC236}">
                <a16:creationId xmlns:a16="http://schemas.microsoft.com/office/drawing/2014/main" id="{D61AAA33-41E0-1316-170C-B459FE4165AD}"/>
              </a:ext>
            </a:extLst>
          </p:cNvPr>
          <p:cNvPicPr>
            <a:picLocks noChangeAspect="1"/>
          </p:cNvPicPr>
          <p:nvPr/>
        </p:nvPicPr>
        <p:blipFill>
          <a:blip r:embed="rId2"/>
          <a:stretch>
            <a:fillRect/>
          </a:stretch>
        </p:blipFill>
        <p:spPr>
          <a:xfrm>
            <a:off x="10164637" y="5782132"/>
            <a:ext cx="1861412" cy="975807"/>
          </a:xfrm>
          <a:prstGeom prst="rect">
            <a:avLst/>
          </a:prstGeom>
        </p:spPr>
      </p:pic>
      <p:pic>
        <p:nvPicPr>
          <p:cNvPr id="9" name="Picture 8">
            <a:extLst>
              <a:ext uri="{FF2B5EF4-FFF2-40B4-BE49-F238E27FC236}">
                <a16:creationId xmlns:a16="http://schemas.microsoft.com/office/drawing/2014/main" id="{FE8759C2-FCA9-81B8-79C1-57DCBBBC1D4A}"/>
              </a:ext>
            </a:extLst>
          </p:cNvPr>
          <p:cNvPicPr>
            <a:picLocks noChangeAspect="1"/>
          </p:cNvPicPr>
          <p:nvPr/>
        </p:nvPicPr>
        <p:blipFill>
          <a:blip r:embed="rId3"/>
          <a:stretch>
            <a:fillRect/>
          </a:stretch>
        </p:blipFill>
        <p:spPr>
          <a:xfrm>
            <a:off x="547954" y="1840299"/>
            <a:ext cx="11096091" cy="3581920"/>
          </a:xfrm>
          <a:prstGeom prst="rect">
            <a:avLst/>
          </a:prstGeom>
        </p:spPr>
      </p:pic>
    </p:spTree>
    <p:extLst>
      <p:ext uri="{BB962C8B-B14F-4D97-AF65-F5344CB8AC3E}">
        <p14:creationId xmlns:p14="http://schemas.microsoft.com/office/powerpoint/2010/main" val="2262050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9B8D7BB-61F6-128D-C0AE-200B4BF930A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DA27254-207B-4B52-973B-03A6D7C25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0B0755-146D-27E0-4F8A-045E383A6952}"/>
              </a:ext>
            </a:extLst>
          </p:cNvPr>
          <p:cNvSpPr>
            <a:spLocks noGrp="1"/>
          </p:cNvSpPr>
          <p:nvPr>
            <p:ph type="title"/>
          </p:nvPr>
        </p:nvSpPr>
        <p:spPr>
          <a:xfrm>
            <a:off x="163296" y="1382486"/>
            <a:ext cx="3547581" cy="4093028"/>
          </a:xfrm>
        </p:spPr>
        <p:txBody>
          <a:bodyPr vert="horz" lIns="91440" tIns="45720" rIns="91440" bIns="45720" rtlCol="0" anchor="ctr">
            <a:normAutofit/>
          </a:bodyPr>
          <a:lstStyle/>
          <a:p>
            <a:pPr algn="ctr"/>
            <a:r>
              <a:rPr lang="en-US" sz="4400"/>
              <a:t>Next Steps</a:t>
            </a:r>
            <a:endParaRPr lang="en-US"/>
          </a:p>
        </p:txBody>
      </p:sp>
      <p:grpSp>
        <p:nvGrpSpPr>
          <p:cNvPr id="13" name="Group 12">
            <a:extLst>
              <a:ext uri="{FF2B5EF4-FFF2-40B4-BE49-F238E27FC236}">
                <a16:creationId xmlns:a16="http://schemas.microsoft.com/office/drawing/2014/main" id="{AE3358E8-FEB4-4E5C-903A-92C75E6BDD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4" name="Straight Connector 13">
              <a:extLst>
                <a:ext uri="{FF2B5EF4-FFF2-40B4-BE49-F238E27FC236}">
                  <a16:creationId xmlns:a16="http://schemas.microsoft.com/office/drawing/2014/main" id="{65FE9BA5-5847-4FF3-960A-4E3AC28E37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6D98C19-CACB-4DEB-9AA7-5E1D776DBC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8EA0C28F-AA7D-46C7-8D8A-CE97E7EB0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5">
              <a:extLst>
                <a:ext uri="{FF2B5EF4-FFF2-40B4-BE49-F238E27FC236}">
                  <a16:creationId xmlns:a16="http://schemas.microsoft.com/office/drawing/2014/main" id="{50B7A449-3821-4275-97E9-6B1FF91DE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D15285ED-C1E9-4539-9551-2D9D3B897D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A57A772B-029C-402F-8961-04AD1B611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8">
              <a:extLst>
                <a:ext uri="{FF2B5EF4-FFF2-40B4-BE49-F238E27FC236}">
                  <a16:creationId xmlns:a16="http://schemas.microsoft.com/office/drawing/2014/main" id="{43A98072-A351-47FB-8807-1EEDBF77E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9">
              <a:extLst>
                <a:ext uri="{FF2B5EF4-FFF2-40B4-BE49-F238E27FC236}">
                  <a16:creationId xmlns:a16="http://schemas.microsoft.com/office/drawing/2014/main" id="{3BC2C561-1ADE-495B-A04A-92DE414F5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FE633B79-4994-47EC-9479-56BA3E3A5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4" name="Rectangle 23">
            <a:extLst>
              <a:ext uri="{FF2B5EF4-FFF2-40B4-BE49-F238E27FC236}">
                <a16:creationId xmlns:a16="http://schemas.microsoft.com/office/drawing/2014/main" id="{D6188152-70CA-4742-AA0D-863A7FDB4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Description automatically generated">
            <a:extLst>
              <a:ext uri="{FF2B5EF4-FFF2-40B4-BE49-F238E27FC236}">
                <a16:creationId xmlns:a16="http://schemas.microsoft.com/office/drawing/2014/main" id="{7A72A7A5-2E3A-E1B6-01CF-E187816683F2}"/>
              </a:ext>
            </a:extLst>
          </p:cNvPr>
          <p:cNvPicPr>
            <a:picLocks noChangeAspect="1"/>
          </p:cNvPicPr>
          <p:nvPr/>
        </p:nvPicPr>
        <p:blipFill>
          <a:blip r:embed="rId2"/>
          <a:stretch>
            <a:fillRect/>
          </a:stretch>
        </p:blipFill>
        <p:spPr>
          <a:xfrm>
            <a:off x="10192557" y="5740251"/>
            <a:ext cx="1861412" cy="975807"/>
          </a:xfrm>
          <a:prstGeom prst="rect">
            <a:avLst/>
          </a:prstGeom>
        </p:spPr>
      </p:pic>
      <p:graphicFrame>
        <p:nvGraphicFramePr>
          <p:cNvPr id="7" name="TextBox 3">
            <a:extLst>
              <a:ext uri="{FF2B5EF4-FFF2-40B4-BE49-F238E27FC236}">
                <a16:creationId xmlns:a16="http://schemas.microsoft.com/office/drawing/2014/main" id="{5F7B7ED9-DEDC-16C5-4D28-7D80B36D15B4}"/>
              </a:ext>
            </a:extLst>
          </p:cNvPr>
          <p:cNvGraphicFramePr/>
          <p:nvPr>
            <p:extLst>
              <p:ext uri="{D42A27DB-BD31-4B8C-83A1-F6EECF244321}">
                <p14:modId xmlns:p14="http://schemas.microsoft.com/office/powerpoint/2010/main" val="467996909"/>
              </p:ext>
            </p:extLst>
          </p:nvPr>
        </p:nvGraphicFramePr>
        <p:xfrm>
          <a:off x="4876847" y="944563"/>
          <a:ext cx="6656769" cy="4921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4010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417D383-316C-2196-8C68-1375AD39EFFB}"/>
            </a:ext>
          </a:extLst>
        </p:cNvPr>
        <p:cNvGrpSpPr/>
        <p:nvPr/>
      </p:nvGrpSpPr>
      <p:grpSpPr>
        <a:xfrm>
          <a:off x="0" y="0"/>
          <a:ext cx="0" cy="0"/>
          <a:chOff x="0" y="0"/>
          <a:chExt cx="0" cy="0"/>
        </a:xfrm>
      </p:grpSpPr>
      <p:pic>
        <p:nvPicPr>
          <p:cNvPr id="10" name="Picture 9" descr="Different colored question marks">
            <a:extLst>
              <a:ext uri="{FF2B5EF4-FFF2-40B4-BE49-F238E27FC236}">
                <a16:creationId xmlns:a16="http://schemas.microsoft.com/office/drawing/2014/main" id="{735CD008-A9F8-2D9E-A4CA-DC2126E7929C}"/>
              </a:ext>
            </a:extLst>
          </p:cNvPr>
          <p:cNvPicPr>
            <a:picLocks noChangeAspect="1"/>
          </p:cNvPicPr>
          <p:nvPr/>
        </p:nvPicPr>
        <p:blipFill>
          <a:blip r:embed="rId2">
            <a:extLst>
              <a:ext uri="{28A0092B-C50C-407E-A947-70E740481C1C}">
                <a14:useLocalDpi xmlns:a14="http://schemas.microsoft.com/office/drawing/2010/main" val="0"/>
              </a:ext>
            </a:extLst>
          </a:blip>
          <a:srcRect l="16522" r="18500"/>
          <a:stretch>
            <a:fill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688755FE-F5AA-16EB-6EB9-1029BABF64F1}"/>
              </a:ext>
            </a:extLst>
          </p:cNvPr>
          <p:cNvSpPr>
            <a:spLocks noGrp="1"/>
          </p:cNvSpPr>
          <p:nvPr>
            <p:ph type="title"/>
          </p:nvPr>
        </p:nvSpPr>
        <p:spPr>
          <a:xfrm>
            <a:off x="564445" y="600193"/>
            <a:ext cx="4058085" cy="1894651"/>
          </a:xfrm>
        </p:spPr>
        <p:txBody>
          <a:bodyPr vert="horz" lIns="91440" tIns="45720" rIns="91440" bIns="45720" rtlCol="0" anchor="t">
            <a:normAutofit/>
          </a:bodyPr>
          <a:lstStyle/>
          <a:p>
            <a:pPr algn="ctr"/>
            <a:r>
              <a:rPr lang="en-US" dirty="0"/>
              <a:t>Thank you!</a:t>
            </a:r>
            <a:br>
              <a:rPr lang="en-US" dirty="0"/>
            </a:br>
            <a:r>
              <a:rPr lang="en-US" dirty="0"/>
              <a:t>Questions?</a:t>
            </a:r>
            <a:endParaRPr lang="en-US"/>
          </a:p>
        </p:txBody>
      </p:sp>
      <p:sp>
        <p:nvSpPr>
          <p:cNvPr id="4" name="TextBox 3">
            <a:extLst>
              <a:ext uri="{FF2B5EF4-FFF2-40B4-BE49-F238E27FC236}">
                <a16:creationId xmlns:a16="http://schemas.microsoft.com/office/drawing/2014/main" id="{916D86A5-A0D4-FD56-80BC-79C39E8C2888}"/>
              </a:ext>
            </a:extLst>
          </p:cNvPr>
          <p:cNvSpPr txBox="1"/>
          <p:nvPr/>
        </p:nvSpPr>
        <p:spPr>
          <a:xfrm>
            <a:off x="563480" y="3043730"/>
            <a:ext cx="5095124" cy="1505256"/>
          </a:xfrm>
          <a:prstGeom prst="rect">
            <a:avLst/>
          </a:prstGeom>
        </p:spPr>
        <p:txBody>
          <a:bodyPr vert="horz" lIns="91440" tIns="45720" rIns="91440" bIns="45720" rtlCol="0" anchor="t">
            <a:normAutofit/>
          </a:bodyPr>
          <a:lstStyle/>
          <a:p>
            <a:pPr algn="ctr" defTabSz="457200">
              <a:spcBef>
                <a:spcPts val="1000"/>
              </a:spcBef>
              <a:buClr>
                <a:schemeClr val="accent1"/>
              </a:buClr>
              <a:buSzPct val="80000"/>
            </a:pPr>
            <a:r>
              <a:rPr lang="en-US" sz="2000" dirty="0">
                <a:solidFill>
                  <a:schemeClr val="tx1">
                    <a:lumMod val="75000"/>
                    <a:lumOff val="25000"/>
                  </a:schemeClr>
                </a:solidFill>
              </a:rPr>
              <a:t>Please reach out to Kara Laferty, Quality Manager at: </a:t>
            </a:r>
            <a:r>
              <a:rPr lang="en-US" sz="2000" dirty="0">
                <a:solidFill>
                  <a:schemeClr val="tx1">
                    <a:lumMod val="75000"/>
                    <a:lumOff val="25000"/>
                  </a:schemeClr>
                </a:solidFill>
                <a:hlinkClick r:id="rId3">
                  <a:extLst>
                    <a:ext uri="{A12FA001-AC4F-418D-AE19-62706E023703}">
                      <ahyp:hlinkClr xmlns:ahyp="http://schemas.microsoft.com/office/drawing/2018/hyperlinkcolor" val="tx"/>
                    </a:ext>
                  </a:extLst>
                </a:hlinkClick>
              </a:rPr>
              <a:t>kara.laferty@midstatehealthnetwork.org</a:t>
            </a:r>
            <a:endParaRPr lang="en-US" sz="2000" dirty="0">
              <a:solidFill>
                <a:schemeClr val="tx1">
                  <a:lumMod val="75000"/>
                  <a:lumOff val="25000"/>
                </a:schemeClr>
              </a:solidFill>
            </a:endParaRPr>
          </a:p>
        </p:txBody>
      </p:sp>
      <p:cxnSp>
        <p:nvCxnSpPr>
          <p:cNvPr id="29" name="Straight Connector 2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A close-up of a logo&#10;&#10;Description automatically generated">
            <a:extLst>
              <a:ext uri="{FF2B5EF4-FFF2-40B4-BE49-F238E27FC236}">
                <a16:creationId xmlns:a16="http://schemas.microsoft.com/office/drawing/2014/main" id="{5B3D115C-2F82-A974-EA73-09EDBE640AFE}"/>
              </a:ext>
            </a:extLst>
          </p:cNvPr>
          <p:cNvPicPr>
            <a:picLocks noChangeAspect="1"/>
          </p:cNvPicPr>
          <p:nvPr/>
        </p:nvPicPr>
        <p:blipFill>
          <a:blip r:embed="rId4"/>
          <a:stretch>
            <a:fillRect/>
          </a:stretch>
        </p:blipFill>
        <p:spPr>
          <a:xfrm>
            <a:off x="10248398" y="107268"/>
            <a:ext cx="1861412" cy="975807"/>
          </a:xfrm>
          <a:prstGeom prst="rect">
            <a:avLst/>
          </a:prstGeom>
        </p:spPr>
      </p:pic>
    </p:spTree>
    <p:extLst>
      <p:ext uri="{BB962C8B-B14F-4D97-AF65-F5344CB8AC3E}">
        <p14:creationId xmlns:p14="http://schemas.microsoft.com/office/powerpoint/2010/main" val="171282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1D598-F91D-C3E5-659A-C8FA0BAA63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210EDD-7461-A6E4-EC1B-98EFECD15749}"/>
              </a:ext>
            </a:extLst>
          </p:cNvPr>
          <p:cNvSpPr>
            <a:spLocks noGrp="1"/>
          </p:cNvSpPr>
          <p:nvPr>
            <p:ph type="ctrTitle"/>
          </p:nvPr>
        </p:nvSpPr>
        <p:spPr>
          <a:xfrm>
            <a:off x="1332434" y="786358"/>
            <a:ext cx="8221339" cy="2461274"/>
          </a:xfrm>
        </p:spPr>
        <p:txBody>
          <a:bodyPr/>
          <a:lstStyle/>
          <a:p>
            <a:pPr algn="ctr"/>
            <a:r>
              <a:rPr lang="en-US" sz="4400" dirty="0"/>
              <a:t>Coalition for Harm Reduction &amp; Prevention (CHRP)</a:t>
            </a:r>
          </a:p>
        </p:txBody>
      </p:sp>
      <p:sp>
        <p:nvSpPr>
          <p:cNvPr id="3" name="Subtitle 2">
            <a:extLst>
              <a:ext uri="{FF2B5EF4-FFF2-40B4-BE49-F238E27FC236}">
                <a16:creationId xmlns:a16="http://schemas.microsoft.com/office/drawing/2014/main" id="{BD8F310E-7941-C920-57A2-852A7DCDC2B2}"/>
              </a:ext>
            </a:extLst>
          </p:cNvPr>
          <p:cNvSpPr>
            <a:spLocks noGrp="1"/>
          </p:cNvSpPr>
          <p:nvPr>
            <p:ph type="subTitle" idx="1"/>
          </p:nvPr>
        </p:nvSpPr>
        <p:spPr>
          <a:xfrm>
            <a:off x="1418524" y="4055205"/>
            <a:ext cx="7766936" cy="1396488"/>
          </a:xfrm>
        </p:spPr>
        <p:txBody>
          <a:bodyPr>
            <a:normAutofit/>
          </a:bodyPr>
          <a:lstStyle/>
          <a:p>
            <a:pPr algn="ctr"/>
            <a:r>
              <a:rPr lang="en-US" sz="2400" dirty="0"/>
              <a:t>Dr. Allison Lin &amp; Andrew Coleman</a:t>
            </a:r>
            <a:endParaRPr lang="en-US" dirty="0"/>
          </a:p>
        </p:txBody>
      </p:sp>
      <p:pic>
        <p:nvPicPr>
          <p:cNvPr id="4" name="Picture 3" descr="A close-up of a logo&#10;&#10;Description automatically generated">
            <a:extLst>
              <a:ext uri="{FF2B5EF4-FFF2-40B4-BE49-F238E27FC236}">
                <a16:creationId xmlns:a16="http://schemas.microsoft.com/office/drawing/2014/main" id="{A9782FFC-38AE-3F7D-09DF-2C2764201E5D}"/>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992949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85431-C5D1-6264-7D80-F6B643E803DD}"/>
              </a:ext>
            </a:extLst>
          </p:cNvPr>
          <p:cNvSpPr>
            <a:spLocks noGrp="1"/>
          </p:cNvSpPr>
          <p:nvPr>
            <p:ph type="title"/>
          </p:nvPr>
        </p:nvSpPr>
        <p:spPr>
          <a:xfrm>
            <a:off x="677335" y="1470152"/>
            <a:ext cx="9151705" cy="1826581"/>
          </a:xfrm>
        </p:spPr>
        <p:txBody>
          <a:bodyPr>
            <a:normAutofit/>
          </a:bodyPr>
          <a:lstStyle/>
          <a:p>
            <a:pPr algn="ctr"/>
            <a:r>
              <a:rPr lang="en-US" sz="5400" dirty="0">
                <a:solidFill>
                  <a:srgbClr val="00B0F0"/>
                </a:solidFill>
              </a:rPr>
              <a:t>Treatment Breakout</a:t>
            </a:r>
          </a:p>
        </p:txBody>
      </p:sp>
      <p:pic>
        <p:nvPicPr>
          <p:cNvPr id="5" name="Picture 4" descr="A close-up of a logo&#10;&#10;Description automatically generated">
            <a:extLst>
              <a:ext uri="{FF2B5EF4-FFF2-40B4-BE49-F238E27FC236}">
                <a16:creationId xmlns:a16="http://schemas.microsoft.com/office/drawing/2014/main" id="{B86CB5B7-8F19-9312-41E2-B0B3BAF4D0AB}"/>
              </a:ext>
            </a:extLst>
          </p:cNvPr>
          <p:cNvPicPr>
            <a:picLocks noChangeAspect="1"/>
          </p:cNvPicPr>
          <p:nvPr/>
        </p:nvPicPr>
        <p:blipFill>
          <a:blip r:embed="rId2"/>
          <a:stretch>
            <a:fillRect/>
          </a:stretch>
        </p:blipFill>
        <p:spPr>
          <a:xfrm>
            <a:off x="10015538" y="5681663"/>
            <a:ext cx="2009775" cy="990600"/>
          </a:xfrm>
          <a:prstGeom prst="rect">
            <a:avLst/>
          </a:prstGeom>
        </p:spPr>
      </p:pic>
    </p:spTree>
    <p:extLst>
      <p:ext uri="{BB962C8B-B14F-4D97-AF65-F5344CB8AC3E}">
        <p14:creationId xmlns:p14="http://schemas.microsoft.com/office/powerpoint/2010/main" val="245056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90D1-9CAD-1862-DD69-456E11B5D0CA}"/>
              </a:ext>
            </a:extLst>
          </p:cNvPr>
          <p:cNvSpPr>
            <a:spLocks noGrp="1"/>
          </p:cNvSpPr>
          <p:nvPr>
            <p:ph type="ctrTitle"/>
          </p:nvPr>
        </p:nvSpPr>
        <p:spPr>
          <a:xfrm>
            <a:off x="1432605" y="677148"/>
            <a:ext cx="8221339" cy="2871500"/>
          </a:xfrm>
        </p:spPr>
        <p:txBody>
          <a:bodyPr/>
          <a:lstStyle/>
          <a:p>
            <a:pPr algn="ctr"/>
            <a:r>
              <a:rPr lang="en-US" sz="4400" dirty="0"/>
              <a:t>Welcome </a:t>
            </a:r>
            <a:br>
              <a:rPr lang="en-US" sz="4400" dirty="0"/>
            </a:br>
            <a:r>
              <a:rPr lang="en-US" sz="4400" dirty="0"/>
              <a:t>&amp; </a:t>
            </a:r>
            <a:br>
              <a:rPr lang="en-US" sz="4400" dirty="0"/>
            </a:br>
            <a:r>
              <a:rPr lang="en-US" sz="4400" dirty="0"/>
              <a:t>MSHN General Remarks</a:t>
            </a:r>
          </a:p>
        </p:txBody>
      </p:sp>
      <p:sp>
        <p:nvSpPr>
          <p:cNvPr id="3" name="Subtitle 2">
            <a:extLst>
              <a:ext uri="{FF2B5EF4-FFF2-40B4-BE49-F238E27FC236}">
                <a16:creationId xmlns:a16="http://schemas.microsoft.com/office/drawing/2014/main" id="{19D118D7-FDCA-3482-9169-7A890445A3DB}"/>
              </a:ext>
            </a:extLst>
          </p:cNvPr>
          <p:cNvSpPr>
            <a:spLocks noGrp="1"/>
          </p:cNvSpPr>
          <p:nvPr>
            <p:ph type="subTitle" idx="1"/>
          </p:nvPr>
        </p:nvSpPr>
        <p:spPr>
          <a:xfrm>
            <a:off x="1661925" y="4080356"/>
            <a:ext cx="7766936" cy="1051308"/>
          </a:xfrm>
        </p:spPr>
        <p:txBody>
          <a:bodyPr/>
          <a:lstStyle/>
          <a:p>
            <a:pPr algn="ctr"/>
            <a:r>
              <a:rPr lang="en-US" sz="2400" dirty="0"/>
              <a:t>Amanda Ittner</a:t>
            </a:r>
          </a:p>
          <a:p>
            <a:pPr algn="ctr"/>
            <a:r>
              <a:rPr lang="en-US" sz="2400" i="1" dirty="0">
                <a:solidFill>
                  <a:schemeClr val="accent2">
                    <a:lumMod val="40000"/>
                    <a:lumOff val="60000"/>
                  </a:schemeClr>
                </a:solidFill>
              </a:rPr>
              <a:t>MSHN Deputy Director</a:t>
            </a:r>
            <a:endParaRPr lang="en-US" sz="2400" dirty="0">
              <a:solidFill>
                <a:schemeClr val="accent2">
                  <a:lumMod val="40000"/>
                  <a:lumOff val="60000"/>
                </a:schemeClr>
              </a:solidFill>
            </a:endParaRPr>
          </a:p>
        </p:txBody>
      </p:sp>
      <p:pic>
        <p:nvPicPr>
          <p:cNvPr id="4" name="Picture 3" descr="A close-up of a logo&#10;&#10;Description automatically generated">
            <a:extLst>
              <a:ext uri="{FF2B5EF4-FFF2-40B4-BE49-F238E27FC236}">
                <a16:creationId xmlns:a16="http://schemas.microsoft.com/office/drawing/2014/main" id="{CFECB98C-58AE-9715-31B6-1BA05505950B}"/>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403104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3C534-C547-26A8-29D4-B6F5C3316E36}"/>
              </a:ext>
            </a:extLst>
          </p:cNvPr>
          <p:cNvSpPr>
            <a:spLocks noGrp="1"/>
          </p:cNvSpPr>
          <p:nvPr>
            <p:ph type="title"/>
          </p:nvPr>
        </p:nvSpPr>
        <p:spPr/>
        <p:txBody>
          <a:bodyPr/>
          <a:lstStyle/>
          <a:p>
            <a:pPr algn="ctr"/>
            <a:r>
              <a:rPr lang="en-US" dirty="0"/>
              <a:t>Treatment Breakout Agenda</a:t>
            </a:r>
          </a:p>
        </p:txBody>
      </p:sp>
      <p:sp>
        <p:nvSpPr>
          <p:cNvPr id="3" name="Content Placeholder 2">
            <a:extLst>
              <a:ext uri="{FF2B5EF4-FFF2-40B4-BE49-F238E27FC236}">
                <a16:creationId xmlns:a16="http://schemas.microsoft.com/office/drawing/2014/main" id="{30AD5B44-2BCB-23A6-E168-33BB72975D07}"/>
              </a:ext>
            </a:extLst>
          </p:cNvPr>
          <p:cNvSpPr>
            <a:spLocks noGrp="1"/>
          </p:cNvSpPr>
          <p:nvPr>
            <p:ph idx="1"/>
          </p:nvPr>
        </p:nvSpPr>
        <p:spPr>
          <a:xfrm>
            <a:off x="1147704" y="1718441"/>
            <a:ext cx="8126298" cy="4744137"/>
          </a:xfrm>
        </p:spPr>
        <p:txBody>
          <a:bodyPr vert="horz" lIns="91440" tIns="45720" rIns="91440" bIns="45720" rtlCol="0" anchor="t">
            <a:normAutofit/>
          </a:bodyPr>
          <a:lstStyle/>
          <a:p>
            <a:endParaRPr lang="en-US" sz="2400" dirty="0"/>
          </a:p>
          <a:p>
            <a:r>
              <a:rPr lang="en-US" sz="2400" dirty="0"/>
              <a:t>NIH Clinical Trial for CM (U of M)</a:t>
            </a:r>
          </a:p>
          <a:p>
            <a:r>
              <a:rPr lang="en-US" sz="2400" dirty="0"/>
              <a:t>SUD Data Review</a:t>
            </a:r>
            <a:endParaRPr lang="en-US" dirty="0"/>
          </a:p>
          <a:p>
            <a:r>
              <a:rPr lang="en-US" sz="2400" dirty="0"/>
              <a:t>FY25 Lunch &amp; Learn Series</a:t>
            </a:r>
            <a:endParaRPr lang="en-US" dirty="0"/>
          </a:p>
          <a:p>
            <a:r>
              <a:rPr lang="en-US" sz="2400" dirty="0"/>
              <a:t>ASAM Criteria 4th Ed. Manuals</a:t>
            </a:r>
          </a:p>
          <a:p>
            <a:endParaRPr lang="en-US" sz="2400" dirty="0"/>
          </a:p>
          <a:p>
            <a:pPr marL="0" indent="0">
              <a:buNone/>
            </a:pPr>
            <a:endParaRPr lang="en-US" sz="2400" dirty="0"/>
          </a:p>
        </p:txBody>
      </p:sp>
      <p:pic>
        <p:nvPicPr>
          <p:cNvPr id="5" name="Picture 4" descr="A close-up of a logo&#10;&#10;Description automatically generated">
            <a:extLst>
              <a:ext uri="{FF2B5EF4-FFF2-40B4-BE49-F238E27FC236}">
                <a16:creationId xmlns:a16="http://schemas.microsoft.com/office/drawing/2014/main" id="{A1702CC6-3D2C-7F1F-48D7-30EEA419FF49}"/>
              </a:ext>
            </a:extLst>
          </p:cNvPr>
          <p:cNvPicPr>
            <a:picLocks noChangeAspect="1"/>
          </p:cNvPicPr>
          <p:nvPr/>
        </p:nvPicPr>
        <p:blipFill>
          <a:blip r:embed="rId2"/>
          <a:stretch>
            <a:fillRect/>
          </a:stretch>
        </p:blipFill>
        <p:spPr>
          <a:xfrm>
            <a:off x="10015538" y="5681663"/>
            <a:ext cx="2009775" cy="990600"/>
          </a:xfrm>
          <a:prstGeom prst="rect">
            <a:avLst/>
          </a:prstGeom>
        </p:spPr>
      </p:pic>
    </p:spTree>
    <p:extLst>
      <p:ext uri="{BB962C8B-B14F-4D97-AF65-F5344CB8AC3E}">
        <p14:creationId xmlns:p14="http://schemas.microsoft.com/office/powerpoint/2010/main" val="1244812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17944-330D-8ED3-1BBA-4317916677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7A3269-E4EC-E341-363C-BD5F0CB4EEB6}"/>
              </a:ext>
            </a:extLst>
          </p:cNvPr>
          <p:cNvSpPr>
            <a:spLocks noGrp="1"/>
          </p:cNvSpPr>
          <p:nvPr>
            <p:ph type="ctrTitle"/>
          </p:nvPr>
        </p:nvSpPr>
        <p:spPr>
          <a:xfrm>
            <a:off x="1281407" y="1690277"/>
            <a:ext cx="8519411" cy="2360559"/>
          </a:xfrm>
        </p:spPr>
        <p:txBody>
          <a:bodyPr/>
          <a:lstStyle/>
          <a:p>
            <a:pPr algn="ctr"/>
            <a:r>
              <a:rPr lang="en-US" sz="4400" dirty="0"/>
              <a:t>NIH Clinical Trial for CM (U of M)</a:t>
            </a:r>
            <a:br>
              <a:rPr lang="en-US" dirty="0"/>
            </a:br>
            <a:endParaRPr lang="en-US"/>
          </a:p>
        </p:txBody>
      </p:sp>
      <p:sp>
        <p:nvSpPr>
          <p:cNvPr id="3" name="Subtitle 2">
            <a:extLst>
              <a:ext uri="{FF2B5EF4-FFF2-40B4-BE49-F238E27FC236}">
                <a16:creationId xmlns:a16="http://schemas.microsoft.com/office/drawing/2014/main" id="{97D69C00-9C06-74A9-1FC8-A61DA800B525}"/>
              </a:ext>
            </a:extLst>
          </p:cNvPr>
          <p:cNvSpPr>
            <a:spLocks noGrp="1"/>
          </p:cNvSpPr>
          <p:nvPr>
            <p:ph type="subTitle" idx="1"/>
          </p:nvPr>
        </p:nvSpPr>
        <p:spPr/>
        <p:txBody>
          <a:bodyPr/>
          <a:lstStyle/>
          <a:p>
            <a:pPr algn="ctr"/>
            <a:r>
              <a:rPr lang="en-US" sz="2400" dirty="0"/>
              <a:t>Dr. Allison Lin </a:t>
            </a:r>
            <a:endParaRPr lang="en-US" dirty="0"/>
          </a:p>
        </p:txBody>
      </p:sp>
      <p:pic>
        <p:nvPicPr>
          <p:cNvPr id="5" name="Picture 4" descr="A close-up of a logo&#10;&#10;Description automatically generated">
            <a:extLst>
              <a:ext uri="{FF2B5EF4-FFF2-40B4-BE49-F238E27FC236}">
                <a16:creationId xmlns:a16="http://schemas.microsoft.com/office/drawing/2014/main" id="{F98C5027-7EEF-2710-E0EA-2C586337BD88}"/>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754103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348B6-E20F-2EC4-26B2-4F0D38850D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D2F1D4-3EA5-AA33-FDC8-D24913A16D5C}"/>
              </a:ext>
            </a:extLst>
          </p:cNvPr>
          <p:cNvSpPr>
            <a:spLocks noGrp="1"/>
          </p:cNvSpPr>
          <p:nvPr>
            <p:ph type="ctrTitle"/>
          </p:nvPr>
        </p:nvSpPr>
        <p:spPr>
          <a:xfrm>
            <a:off x="1630892" y="1842559"/>
            <a:ext cx="7766936" cy="1646302"/>
          </a:xfrm>
        </p:spPr>
        <p:txBody>
          <a:bodyPr/>
          <a:lstStyle/>
          <a:p>
            <a:pPr algn="ctr"/>
            <a:r>
              <a:rPr lang="en-US" dirty="0">
                <a:solidFill>
                  <a:srgbClr val="FFC000"/>
                </a:solidFill>
              </a:rPr>
              <a:t>Questions?</a:t>
            </a:r>
          </a:p>
        </p:txBody>
      </p:sp>
      <p:pic>
        <p:nvPicPr>
          <p:cNvPr id="3" name="Picture 2" descr="A close-up of a logo&#10;&#10;Description automatically generated">
            <a:extLst>
              <a:ext uri="{FF2B5EF4-FFF2-40B4-BE49-F238E27FC236}">
                <a16:creationId xmlns:a16="http://schemas.microsoft.com/office/drawing/2014/main" id="{EB0CE34B-6934-9F0E-97B6-A27EC3A05FE2}"/>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1599342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E5EAF-B983-0B07-C4DA-72D92CC59E08}"/>
              </a:ext>
            </a:extLst>
          </p:cNvPr>
          <p:cNvSpPr>
            <a:spLocks noGrp="1"/>
          </p:cNvSpPr>
          <p:nvPr>
            <p:ph type="ctrTitle"/>
          </p:nvPr>
        </p:nvSpPr>
        <p:spPr>
          <a:xfrm>
            <a:off x="1507067" y="1463794"/>
            <a:ext cx="7766936" cy="2417709"/>
          </a:xfrm>
        </p:spPr>
        <p:txBody>
          <a:bodyPr/>
          <a:lstStyle/>
          <a:p>
            <a:pPr algn="ctr"/>
            <a:r>
              <a:rPr lang="en-US" sz="4400" dirty="0"/>
              <a:t>SUD Data Update</a:t>
            </a:r>
            <a:br>
              <a:rPr lang="en-US" dirty="0"/>
            </a:br>
            <a:endParaRPr lang="en-US" dirty="0"/>
          </a:p>
        </p:txBody>
      </p:sp>
      <p:sp>
        <p:nvSpPr>
          <p:cNvPr id="3" name="Subtitle 2">
            <a:extLst>
              <a:ext uri="{FF2B5EF4-FFF2-40B4-BE49-F238E27FC236}">
                <a16:creationId xmlns:a16="http://schemas.microsoft.com/office/drawing/2014/main" id="{B7D72C28-BD70-0AC6-EB3F-81AB86195DE3}"/>
              </a:ext>
            </a:extLst>
          </p:cNvPr>
          <p:cNvSpPr>
            <a:spLocks noGrp="1"/>
          </p:cNvSpPr>
          <p:nvPr>
            <p:ph type="subTitle" idx="1"/>
          </p:nvPr>
        </p:nvSpPr>
        <p:spPr/>
        <p:txBody>
          <a:bodyPr/>
          <a:lstStyle/>
          <a:p>
            <a:pPr algn="ctr"/>
            <a:r>
              <a:rPr lang="en-US" sz="2400" dirty="0"/>
              <a:t>Joe Wager</a:t>
            </a:r>
          </a:p>
          <a:p>
            <a:pPr algn="ctr"/>
            <a:r>
              <a:rPr lang="en-US" sz="2400" i="1" dirty="0">
                <a:solidFill>
                  <a:schemeClr val="accent1">
                    <a:lumMod val="40000"/>
                    <a:lumOff val="60000"/>
                  </a:schemeClr>
                </a:solidFill>
              </a:rPr>
              <a:t>Technology Project Manager</a:t>
            </a:r>
          </a:p>
        </p:txBody>
      </p:sp>
      <p:pic>
        <p:nvPicPr>
          <p:cNvPr id="5" name="Picture 4" descr="A close-up of a logo&#10;&#10;Description automatically generated">
            <a:extLst>
              <a:ext uri="{FF2B5EF4-FFF2-40B4-BE49-F238E27FC236}">
                <a16:creationId xmlns:a16="http://schemas.microsoft.com/office/drawing/2014/main" id="{C75EAE28-85CB-151A-80FF-0BF92756152E}"/>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3449202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3E579-4B9D-33A4-7AC9-4BFFBB300787}"/>
              </a:ext>
            </a:extLst>
          </p:cNvPr>
          <p:cNvSpPr>
            <a:spLocks noGrp="1"/>
          </p:cNvSpPr>
          <p:nvPr>
            <p:ph type="title"/>
          </p:nvPr>
        </p:nvSpPr>
        <p:spPr/>
        <p:txBody>
          <a:bodyPr/>
          <a:lstStyle/>
          <a:p>
            <a:pPr algn="ctr"/>
            <a:r>
              <a:rPr lang="en-US" dirty="0"/>
              <a:t>SUD Delegated Managed Care Review</a:t>
            </a:r>
          </a:p>
        </p:txBody>
      </p:sp>
      <p:pic>
        <p:nvPicPr>
          <p:cNvPr id="5" name="Content Placeholder 4">
            <a:extLst>
              <a:ext uri="{FF2B5EF4-FFF2-40B4-BE49-F238E27FC236}">
                <a16:creationId xmlns:a16="http://schemas.microsoft.com/office/drawing/2014/main" id="{E5B12A9B-C7A5-D427-7EA1-A4A249ED4400}"/>
              </a:ext>
            </a:extLst>
          </p:cNvPr>
          <p:cNvPicPr>
            <a:picLocks noGrp="1" noChangeAspect="1"/>
          </p:cNvPicPr>
          <p:nvPr>
            <p:ph idx="1"/>
          </p:nvPr>
        </p:nvPicPr>
        <p:blipFill>
          <a:blip r:embed="rId2"/>
          <a:stretch>
            <a:fillRect/>
          </a:stretch>
        </p:blipFill>
        <p:spPr>
          <a:xfrm>
            <a:off x="829994" y="1576536"/>
            <a:ext cx="8444008" cy="4739728"/>
          </a:xfrm>
          <a:prstGeom prst="rect">
            <a:avLst/>
          </a:prstGeom>
        </p:spPr>
      </p:pic>
      <p:pic>
        <p:nvPicPr>
          <p:cNvPr id="6" name="Picture 5" descr="A close-up of a logo&#10;&#10;Description automatically generated">
            <a:extLst>
              <a:ext uri="{FF2B5EF4-FFF2-40B4-BE49-F238E27FC236}">
                <a16:creationId xmlns:a16="http://schemas.microsoft.com/office/drawing/2014/main" id="{279F497F-C86B-DD65-E036-05376486BBFC}"/>
              </a:ext>
            </a:extLst>
          </p:cNvPr>
          <p:cNvPicPr>
            <a:picLocks noChangeAspect="1"/>
          </p:cNvPicPr>
          <p:nvPr/>
        </p:nvPicPr>
        <p:blipFill>
          <a:blip r:embed="rId3"/>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254036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7E617-AE8A-6C11-DDB3-D18EE3FCD558}"/>
              </a:ext>
            </a:extLst>
          </p:cNvPr>
          <p:cNvSpPr>
            <a:spLocks noGrp="1"/>
          </p:cNvSpPr>
          <p:nvPr>
            <p:ph type="title"/>
          </p:nvPr>
        </p:nvSpPr>
        <p:spPr/>
        <p:txBody>
          <a:bodyPr/>
          <a:lstStyle/>
          <a:p>
            <a:pPr algn="ctr"/>
            <a:r>
              <a:rPr lang="en-US" dirty="0"/>
              <a:t>Additional SUD Reports Available</a:t>
            </a:r>
          </a:p>
        </p:txBody>
      </p:sp>
      <p:sp>
        <p:nvSpPr>
          <p:cNvPr id="3" name="Content Placeholder 2">
            <a:extLst>
              <a:ext uri="{FF2B5EF4-FFF2-40B4-BE49-F238E27FC236}">
                <a16:creationId xmlns:a16="http://schemas.microsoft.com/office/drawing/2014/main" id="{21EE635B-2D5C-A6FB-1FE5-3ED74F1668BC}"/>
              </a:ext>
            </a:extLst>
          </p:cNvPr>
          <p:cNvSpPr>
            <a:spLocks noGrp="1"/>
          </p:cNvSpPr>
          <p:nvPr>
            <p:ph idx="1"/>
          </p:nvPr>
        </p:nvSpPr>
        <p:spPr>
          <a:xfrm>
            <a:off x="987778" y="1925404"/>
            <a:ext cx="8361483" cy="3880773"/>
          </a:xfrm>
        </p:spPr>
        <p:txBody>
          <a:bodyPr vert="horz" lIns="91440" tIns="45720" rIns="91440" bIns="45720" rtlCol="0" anchor="t">
            <a:normAutofit/>
          </a:bodyPr>
          <a:lstStyle/>
          <a:p>
            <a:r>
              <a:rPr lang="en-US" sz="2400" dirty="0"/>
              <a:t>SUD MMBPIS Indicator 4b</a:t>
            </a:r>
          </a:p>
          <a:p>
            <a:r>
              <a:rPr lang="en-US" sz="2400" dirty="0"/>
              <a:t>SUD Withdrawal Management Readmission</a:t>
            </a:r>
          </a:p>
          <a:p>
            <a:r>
              <a:rPr lang="en-US" sz="2400" dirty="0"/>
              <a:t>AOD Initiation and Engagement</a:t>
            </a:r>
          </a:p>
          <a:p>
            <a:r>
              <a:rPr lang="en-US" sz="2400" dirty="0"/>
              <a:t>SUD Residential Readmission and Follow Up</a:t>
            </a:r>
          </a:p>
          <a:p>
            <a:r>
              <a:rPr lang="en-US" sz="2400" dirty="0"/>
              <a:t>Primary Drug at SUD Admission</a:t>
            </a:r>
          </a:p>
          <a:p>
            <a:endParaRPr lang="en-US" sz="2400" dirty="0"/>
          </a:p>
          <a:p>
            <a:pPr marL="0" indent="0">
              <a:buNone/>
            </a:pPr>
            <a:r>
              <a:rPr lang="en-US" sz="2400" dirty="0"/>
              <a:t>Access MSHN Data on Website </a:t>
            </a:r>
            <a:r>
              <a:rPr lang="en-US" sz="2400" dirty="0">
                <a:hlinkClick r:id="rId2"/>
              </a:rPr>
              <a:t>Here</a:t>
            </a:r>
            <a:r>
              <a:rPr lang="en-US" sz="2400" dirty="0"/>
              <a:t>.</a:t>
            </a:r>
          </a:p>
        </p:txBody>
      </p:sp>
      <p:pic>
        <p:nvPicPr>
          <p:cNvPr id="4" name="Picture 3" descr="A close-up of a logo&#10;&#10;Description automatically generated">
            <a:extLst>
              <a:ext uri="{FF2B5EF4-FFF2-40B4-BE49-F238E27FC236}">
                <a16:creationId xmlns:a16="http://schemas.microsoft.com/office/drawing/2014/main" id="{0BDEEB15-9CBF-FCCB-8055-DE6B6DF96C93}"/>
              </a:ext>
            </a:extLst>
          </p:cNvPr>
          <p:cNvPicPr>
            <a:picLocks noChangeAspect="1"/>
          </p:cNvPicPr>
          <p:nvPr/>
        </p:nvPicPr>
        <p:blipFill>
          <a:blip r:embed="rId3"/>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1577842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4B86-A38A-CBBA-3E2E-D33063CC4EBB}"/>
              </a:ext>
            </a:extLst>
          </p:cNvPr>
          <p:cNvSpPr>
            <a:spLocks noGrp="1"/>
          </p:cNvSpPr>
          <p:nvPr>
            <p:ph type="ctrTitle"/>
          </p:nvPr>
        </p:nvSpPr>
        <p:spPr>
          <a:xfrm>
            <a:off x="1630892" y="1842559"/>
            <a:ext cx="7766936" cy="1646302"/>
          </a:xfrm>
        </p:spPr>
        <p:txBody>
          <a:bodyPr/>
          <a:lstStyle/>
          <a:p>
            <a:pPr algn="ctr"/>
            <a:r>
              <a:rPr lang="en-US" dirty="0">
                <a:solidFill>
                  <a:srgbClr val="FFC000"/>
                </a:solidFill>
              </a:rPr>
              <a:t>Questions?</a:t>
            </a:r>
          </a:p>
        </p:txBody>
      </p:sp>
      <p:pic>
        <p:nvPicPr>
          <p:cNvPr id="3" name="Picture 2" descr="A close-up of a logo&#10;&#10;Description automatically generated">
            <a:extLst>
              <a:ext uri="{FF2B5EF4-FFF2-40B4-BE49-F238E27FC236}">
                <a16:creationId xmlns:a16="http://schemas.microsoft.com/office/drawing/2014/main" id="{A6515C6C-EC57-62A9-7A16-652D87E19D08}"/>
              </a:ext>
            </a:extLst>
          </p:cNvPr>
          <p:cNvPicPr>
            <a:picLocks noChangeAspect="1"/>
          </p:cNvPicPr>
          <p:nvPr/>
        </p:nvPicPr>
        <p:blipFill>
          <a:blip r:embed="rId2"/>
          <a:stretch>
            <a:fillRect/>
          </a:stretch>
        </p:blipFill>
        <p:spPr>
          <a:xfrm>
            <a:off x="9805988" y="5643563"/>
            <a:ext cx="2162175" cy="1133475"/>
          </a:xfrm>
          <a:prstGeom prst="rect">
            <a:avLst/>
          </a:prstGeom>
        </p:spPr>
      </p:pic>
      <p:sp>
        <p:nvSpPr>
          <p:cNvPr id="4" name="TextBox 3">
            <a:extLst>
              <a:ext uri="{FF2B5EF4-FFF2-40B4-BE49-F238E27FC236}">
                <a16:creationId xmlns:a16="http://schemas.microsoft.com/office/drawing/2014/main" id="{C191F9DC-29F1-F3D2-1C20-5722723D9E62}"/>
              </a:ext>
            </a:extLst>
          </p:cNvPr>
          <p:cNvSpPr txBox="1"/>
          <p:nvPr/>
        </p:nvSpPr>
        <p:spPr>
          <a:xfrm>
            <a:off x="147493" y="5561542"/>
            <a:ext cx="10743927" cy="646331"/>
          </a:xfrm>
          <a:prstGeom prst="rect">
            <a:avLst/>
          </a:prstGeom>
          <a:noFill/>
        </p:spPr>
        <p:txBody>
          <a:bodyPr wrap="square" rtlCol="0">
            <a:spAutoFit/>
          </a:bodyPr>
          <a:lstStyle/>
          <a:p>
            <a:pPr algn="ctr"/>
            <a:r>
              <a:rPr lang="en-US" dirty="0"/>
              <a:t>Please contact Joseph Wager with any questions:</a:t>
            </a:r>
          </a:p>
          <a:p>
            <a:pPr algn="ctr"/>
            <a:r>
              <a:rPr lang="en-US" dirty="0"/>
              <a:t>joseph.wager@midstatehealthnetwork.org</a:t>
            </a:r>
          </a:p>
        </p:txBody>
      </p:sp>
    </p:spTree>
    <p:extLst>
      <p:ext uri="{BB962C8B-B14F-4D97-AF65-F5344CB8AC3E}">
        <p14:creationId xmlns:p14="http://schemas.microsoft.com/office/powerpoint/2010/main" val="1457441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8AD9-7BCB-4B14-57F6-5452E6981937}"/>
              </a:ext>
            </a:extLst>
          </p:cNvPr>
          <p:cNvSpPr>
            <a:spLocks noGrp="1"/>
          </p:cNvSpPr>
          <p:nvPr>
            <p:ph type="ctrTitle"/>
          </p:nvPr>
        </p:nvSpPr>
        <p:spPr>
          <a:xfrm>
            <a:off x="1678517" y="1082677"/>
            <a:ext cx="7595486" cy="2349034"/>
          </a:xfrm>
        </p:spPr>
        <p:txBody>
          <a:bodyPr/>
          <a:lstStyle/>
          <a:p>
            <a:pPr algn="ctr"/>
            <a:br>
              <a:rPr lang="en-US" dirty="0"/>
            </a:br>
            <a:br>
              <a:rPr lang="en-US" dirty="0"/>
            </a:br>
            <a:r>
              <a:rPr lang="en-US" sz="4400" dirty="0"/>
              <a:t>FY25 Lunch &amp; Learn Series</a:t>
            </a:r>
            <a:br>
              <a:rPr lang="en-US" dirty="0"/>
            </a:br>
            <a:endParaRPr lang="en-US" dirty="0"/>
          </a:p>
        </p:txBody>
      </p:sp>
      <p:sp>
        <p:nvSpPr>
          <p:cNvPr id="3" name="Subtitle 2">
            <a:extLst>
              <a:ext uri="{FF2B5EF4-FFF2-40B4-BE49-F238E27FC236}">
                <a16:creationId xmlns:a16="http://schemas.microsoft.com/office/drawing/2014/main" id="{CC35802B-C651-43E2-96F5-DFA365B99146}"/>
              </a:ext>
            </a:extLst>
          </p:cNvPr>
          <p:cNvSpPr>
            <a:spLocks noGrp="1"/>
          </p:cNvSpPr>
          <p:nvPr>
            <p:ph type="subTitle" idx="1"/>
          </p:nvPr>
        </p:nvSpPr>
        <p:spPr>
          <a:xfrm>
            <a:off x="1507067" y="3865625"/>
            <a:ext cx="7766936" cy="1620774"/>
          </a:xfrm>
        </p:spPr>
        <p:txBody>
          <a:bodyPr/>
          <a:lstStyle/>
          <a:p>
            <a:pPr algn="ctr"/>
            <a:r>
              <a:rPr lang="en-US" sz="2400" dirty="0"/>
              <a:t>Kate Flavin</a:t>
            </a:r>
          </a:p>
          <a:p>
            <a:pPr algn="ctr"/>
            <a:r>
              <a:rPr lang="en-US" sz="2400" i="1" dirty="0">
                <a:solidFill>
                  <a:schemeClr val="accent2">
                    <a:lumMod val="40000"/>
                    <a:lumOff val="60000"/>
                  </a:schemeClr>
                </a:solidFill>
              </a:rPr>
              <a:t>Treatment Administrator</a:t>
            </a:r>
            <a:endParaRPr lang="en-US" sz="2400" dirty="0">
              <a:solidFill>
                <a:schemeClr val="accent2">
                  <a:lumMod val="40000"/>
                  <a:lumOff val="60000"/>
                </a:schemeClr>
              </a:solidFill>
            </a:endParaRPr>
          </a:p>
        </p:txBody>
      </p:sp>
      <p:pic>
        <p:nvPicPr>
          <p:cNvPr id="5" name="Picture 4" descr="A close-up of a logo&#10;&#10;Description automatically generated">
            <a:extLst>
              <a:ext uri="{FF2B5EF4-FFF2-40B4-BE49-F238E27FC236}">
                <a16:creationId xmlns:a16="http://schemas.microsoft.com/office/drawing/2014/main" id="{AB92033A-321F-E67A-439A-C18A8345BCA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1762938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CF5D-543E-5DC3-E0F6-976A44F20D58}"/>
              </a:ext>
            </a:extLst>
          </p:cNvPr>
          <p:cNvSpPr>
            <a:spLocks noGrp="1"/>
          </p:cNvSpPr>
          <p:nvPr>
            <p:ph type="title"/>
          </p:nvPr>
        </p:nvSpPr>
        <p:spPr>
          <a:xfrm>
            <a:off x="752593" y="721078"/>
            <a:ext cx="8596668" cy="996950"/>
          </a:xfrm>
        </p:spPr>
        <p:txBody>
          <a:bodyPr/>
          <a:lstStyle/>
          <a:p>
            <a:pPr algn="ctr"/>
            <a:r>
              <a:rPr lang="en-US" dirty="0"/>
              <a:t>FY25 Lunch &amp; Learn Series</a:t>
            </a:r>
            <a:endParaRPr lang="en-US" dirty="0">
              <a:solidFill>
                <a:srgbClr val="FFC000"/>
              </a:solidFill>
            </a:endParaRPr>
          </a:p>
        </p:txBody>
      </p:sp>
      <p:pic>
        <p:nvPicPr>
          <p:cNvPr id="4" name="Picture 3" descr="A close-up of a logo&#10;&#10;Description automatically generated">
            <a:extLst>
              <a:ext uri="{FF2B5EF4-FFF2-40B4-BE49-F238E27FC236}">
                <a16:creationId xmlns:a16="http://schemas.microsoft.com/office/drawing/2014/main" id="{E79F6E33-7049-32FA-1E4D-B4C40D960DF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3" name="TextBox 2">
            <a:extLst>
              <a:ext uri="{FF2B5EF4-FFF2-40B4-BE49-F238E27FC236}">
                <a16:creationId xmlns:a16="http://schemas.microsoft.com/office/drawing/2014/main" id="{8671B1E5-E539-3A88-5981-1FAE9DE27FD1}"/>
              </a:ext>
            </a:extLst>
          </p:cNvPr>
          <p:cNvSpPr txBox="1"/>
          <p:nvPr/>
        </p:nvSpPr>
        <p:spPr>
          <a:xfrm>
            <a:off x="1085377" y="1717674"/>
            <a:ext cx="8168923" cy="38814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400" dirty="0">
              <a:solidFill>
                <a:srgbClr val="FFFF00"/>
              </a:solidFill>
              <a:latin typeface="Trebuchet MS"/>
              <a:ea typeface="Tahoma"/>
              <a:cs typeface="Tahoma"/>
            </a:endParaRPr>
          </a:p>
          <a:p>
            <a:pPr algn="ctr"/>
            <a:endParaRPr lang="en-US" sz="1400" dirty="0">
              <a:latin typeface="Trebuchet MS"/>
              <a:ea typeface="Tahoma"/>
              <a:cs typeface="Tahoma"/>
            </a:endParaRPr>
          </a:p>
          <a:p>
            <a:pPr marL="285750" indent="-285750">
              <a:spcBef>
                <a:spcPts val="1000"/>
              </a:spcBef>
              <a:buFont typeface="Arial"/>
              <a:buChar char="•"/>
            </a:pPr>
            <a:r>
              <a:rPr lang="en-US" sz="2400" dirty="0">
                <a:solidFill>
                  <a:srgbClr val="FFFFFF"/>
                </a:solidFill>
                <a:latin typeface="Trebuchet MS"/>
                <a:ea typeface="Tahoma"/>
                <a:cs typeface="Tahoma"/>
              </a:rPr>
              <a:t>Lunch and Learn Series has concluded for 2025</a:t>
            </a:r>
            <a:endParaRPr lang="en-US" sz="2400" dirty="0">
              <a:ea typeface="Tahoma"/>
              <a:cs typeface="Tahoma"/>
            </a:endParaRPr>
          </a:p>
          <a:p>
            <a:pPr marL="285750" indent="-285750">
              <a:spcBef>
                <a:spcPts val="1000"/>
              </a:spcBef>
              <a:buFont typeface="Arial"/>
              <a:buChar char="•"/>
            </a:pPr>
            <a:r>
              <a:rPr lang="en-US" sz="2400" dirty="0">
                <a:solidFill>
                  <a:srgbClr val="FFFFFF"/>
                </a:solidFill>
                <a:latin typeface="Trebuchet MS"/>
                <a:ea typeface="Tahoma"/>
                <a:cs typeface="Tahoma"/>
              </a:rPr>
              <a:t>No additional trainings are scheduled for 2026</a:t>
            </a:r>
          </a:p>
          <a:p>
            <a:pPr marL="285750" indent="-285750">
              <a:spcBef>
                <a:spcPts val="1000"/>
              </a:spcBef>
              <a:buFont typeface="Arial"/>
              <a:buChar char="•"/>
            </a:pPr>
            <a:r>
              <a:rPr lang="en-US" sz="2400" dirty="0">
                <a:solidFill>
                  <a:srgbClr val="FFFFFF"/>
                </a:solidFill>
                <a:latin typeface="Trebuchet MS"/>
                <a:ea typeface="Tahoma"/>
                <a:cs typeface="Tahoma"/>
              </a:rPr>
              <a:t>If you have ideas for possible future lunch and learn trainings, please share those with your lead treatment specialist</a:t>
            </a:r>
          </a:p>
          <a:p>
            <a:pPr algn="ctr"/>
            <a:endParaRPr lang="en-US" sz="2400" b="1" dirty="0">
              <a:solidFill>
                <a:srgbClr val="92D050"/>
              </a:solidFill>
              <a:latin typeface="Trebuchet MS"/>
              <a:ea typeface="Tahoma"/>
              <a:cs typeface="Tahoma"/>
            </a:endParaRPr>
          </a:p>
          <a:p>
            <a:pPr algn="ctr"/>
            <a:r>
              <a:rPr lang="en-US" sz="2400" b="1" dirty="0">
                <a:solidFill>
                  <a:srgbClr val="92D050"/>
                </a:solidFill>
                <a:latin typeface="Trebuchet MS"/>
                <a:ea typeface="Tahoma"/>
                <a:cs typeface="Tahoma"/>
                <a:hlinkClick r:id="rId3">
                  <a:extLst>
                    <a:ext uri="{A12FA001-AC4F-418D-AE19-62706E023703}">
                      <ahyp:hlinkClr xmlns:ahyp="http://schemas.microsoft.com/office/drawing/2018/hyperlinkcolor" val="tx"/>
                    </a:ext>
                  </a:extLst>
                </a:hlinkClick>
              </a:rPr>
              <a:t>Provider Trainings - Lunch and Learn Training Series</a:t>
            </a:r>
            <a:r>
              <a:rPr lang="en-US" sz="2400" dirty="0">
                <a:latin typeface="Trebuchet MS"/>
                <a:ea typeface="Tahoma"/>
                <a:cs typeface="Tahoma"/>
              </a:rPr>
              <a:t> are available on the MSHN website.</a:t>
            </a:r>
            <a:endParaRPr lang="en-US" sz="1400">
              <a:latin typeface="Trebuchet MS"/>
            </a:endParaRPr>
          </a:p>
        </p:txBody>
      </p:sp>
    </p:spTree>
    <p:extLst>
      <p:ext uri="{BB962C8B-B14F-4D97-AF65-F5344CB8AC3E}">
        <p14:creationId xmlns:p14="http://schemas.microsoft.com/office/powerpoint/2010/main" val="2315776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03F5-3B8D-8632-6572-35C28BB01EB8}"/>
              </a:ext>
            </a:extLst>
          </p:cNvPr>
          <p:cNvSpPr>
            <a:spLocks noGrp="1"/>
          </p:cNvSpPr>
          <p:nvPr>
            <p:ph type="title"/>
          </p:nvPr>
        </p:nvSpPr>
        <p:spPr>
          <a:xfrm>
            <a:off x="808095" y="1597378"/>
            <a:ext cx="8588203" cy="3022600"/>
          </a:xfrm>
        </p:spPr>
        <p:txBody>
          <a:bodyPr>
            <a:normAutofit/>
          </a:bodyPr>
          <a:lstStyle/>
          <a:p>
            <a:pPr algn="ctr"/>
            <a:r>
              <a:rPr lang="en-US" sz="5400" dirty="0">
                <a:solidFill>
                  <a:srgbClr val="FFC000"/>
                </a:solidFill>
              </a:rPr>
              <a:t>Questions?</a:t>
            </a:r>
          </a:p>
        </p:txBody>
      </p:sp>
      <p:pic>
        <p:nvPicPr>
          <p:cNvPr id="6" name="Picture 5" descr="A close-up of a logo&#10;&#10;Description automatically generated">
            <a:extLst>
              <a:ext uri="{FF2B5EF4-FFF2-40B4-BE49-F238E27FC236}">
                <a16:creationId xmlns:a16="http://schemas.microsoft.com/office/drawing/2014/main" id="{DC34D22B-D685-7959-38BF-84F0463C471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08331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55568-6027-EE12-D300-0AB35E6A18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16C77F-8C6D-43C3-C507-4BA34ADF7A10}"/>
              </a:ext>
            </a:extLst>
          </p:cNvPr>
          <p:cNvSpPr>
            <a:spLocks noGrp="1"/>
          </p:cNvSpPr>
          <p:nvPr>
            <p:ph type="ctrTitle"/>
          </p:nvPr>
        </p:nvSpPr>
        <p:spPr>
          <a:xfrm>
            <a:off x="984930" y="10398"/>
            <a:ext cx="8669014" cy="1089836"/>
          </a:xfrm>
        </p:spPr>
        <p:txBody>
          <a:bodyPr/>
          <a:lstStyle/>
          <a:p>
            <a:pPr algn="ctr"/>
            <a:r>
              <a:rPr lang="en-US" sz="3600" dirty="0"/>
              <a:t>General Remarks – Amanda Ittner</a:t>
            </a:r>
          </a:p>
        </p:txBody>
      </p:sp>
      <p:sp>
        <p:nvSpPr>
          <p:cNvPr id="3" name="Subtitle 2">
            <a:extLst>
              <a:ext uri="{FF2B5EF4-FFF2-40B4-BE49-F238E27FC236}">
                <a16:creationId xmlns:a16="http://schemas.microsoft.com/office/drawing/2014/main" id="{6C552468-0000-B90E-E31B-EC6D79A14FD8}"/>
              </a:ext>
            </a:extLst>
          </p:cNvPr>
          <p:cNvSpPr>
            <a:spLocks noGrp="1"/>
          </p:cNvSpPr>
          <p:nvPr>
            <p:ph type="subTitle" idx="1"/>
          </p:nvPr>
        </p:nvSpPr>
        <p:spPr>
          <a:xfrm>
            <a:off x="720840" y="1429794"/>
            <a:ext cx="9094555" cy="5245188"/>
          </a:xfrm>
        </p:spPr>
        <p:txBody>
          <a:bodyPr vert="horz" lIns="91440" tIns="45720" rIns="91440" bIns="45720" rtlCol="0" anchor="t">
            <a:noAutofit/>
          </a:bodyPr>
          <a:lstStyle/>
          <a:p>
            <a:pPr marL="171450" indent="-171450" algn="ctr">
              <a:buFont typeface="Wingdings"/>
              <a:buChar char="Ø"/>
            </a:pPr>
            <a:r>
              <a:rPr lang="en-US" sz="1200" i="1" dirty="0">
                <a:solidFill>
                  <a:schemeClr val="tx1"/>
                </a:solidFill>
                <a:latin typeface="Trebuchet MS"/>
                <a:ea typeface="+mn-lt"/>
                <a:cs typeface="+mn-lt"/>
              </a:rPr>
              <a:t>Joe Sedlock has an unavoidable conflict and sends his greetings.</a:t>
            </a:r>
            <a:endParaRPr lang="en-US" i="1">
              <a:solidFill>
                <a:schemeClr val="tx1"/>
              </a:solidFill>
            </a:endParaRPr>
          </a:p>
          <a:p>
            <a:pPr marL="342900" indent="-342900" algn="l">
              <a:buFont typeface="Wingdings"/>
              <a:buChar char="Ø"/>
            </a:pPr>
            <a:r>
              <a:rPr lang="en-US" sz="2000" b="1" dirty="0">
                <a:solidFill>
                  <a:schemeClr val="tx1"/>
                </a:solidFill>
                <a:latin typeface="Trebuchet MS"/>
                <a:ea typeface="+mn-lt"/>
                <a:cs typeface="+mn-lt"/>
              </a:rPr>
              <a:t>Welcome and Gratitude</a:t>
            </a:r>
          </a:p>
          <a:p>
            <a:pPr marL="342900" indent="-342900" algn="l">
              <a:buFont typeface="Wingdings"/>
              <a:buChar char="Ø"/>
            </a:pPr>
            <a:r>
              <a:rPr lang="en-US" sz="2000" b="1" dirty="0">
                <a:solidFill>
                  <a:schemeClr val="tx1"/>
                </a:solidFill>
                <a:latin typeface="Trebuchet MS"/>
                <a:ea typeface="+mn-lt"/>
                <a:cs typeface="+mn-lt"/>
              </a:rPr>
              <a:t>MDHHS PIHP Procurement Update</a:t>
            </a:r>
          </a:p>
          <a:p>
            <a:pPr marL="342900" indent="-342900" algn="l">
              <a:buFont typeface="Wingdings"/>
              <a:buChar char="Ø"/>
            </a:pPr>
            <a:r>
              <a:rPr lang="en-US" sz="2000" dirty="0">
                <a:solidFill>
                  <a:schemeClr val="tx1"/>
                </a:solidFill>
                <a:ea typeface="+mn-lt"/>
                <a:cs typeface="+mn-lt"/>
              </a:rPr>
              <a:t>MSHN and five other parties have filed suit against the State intended to secure a preliminary injunction to stop the RFP from being implemented.</a:t>
            </a:r>
          </a:p>
          <a:p>
            <a:pPr marL="342900" indent="-342900" algn="l">
              <a:buFont typeface="Wingdings"/>
              <a:buChar char="Ø"/>
            </a:pPr>
            <a:r>
              <a:rPr lang="en-US" sz="2000" dirty="0">
                <a:solidFill>
                  <a:schemeClr val="tx1"/>
                </a:solidFill>
                <a:latin typeface="Trebuchet MS"/>
                <a:ea typeface="+mn-lt"/>
                <a:cs typeface="+mn-lt"/>
              </a:rPr>
              <a:t>MSHN legally restricted to its current 21 counties</a:t>
            </a:r>
          </a:p>
          <a:p>
            <a:pPr marL="342900" indent="-342900" algn="l">
              <a:buFont typeface="Wingdings"/>
              <a:buChar char="Ø"/>
            </a:pPr>
            <a:r>
              <a:rPr lang="en-US" sz="2000" dirty="0">
                <a:solidFill>
                  <a:schemeClr val="tx1"/>
                </a:solidFill>
                <a:latin typeface="Trebuchet MS"/>
                <a:ea typeface="+mn-lt"/>
                <a:cs typeface="+mn-lt"/>
              </a:rPr>
              <a:t>Court of Claims ruled that MDHHS has the authority to use a competitive procurement process and to establish the number of regions.</a:t>
            </a:r>
          </a:p>
          <a:p>
            <a:pPr marL="800100" lvl="1" indent="-342900" algn="l">
              <a:buFont typeface="Wingdings"/>
              <a:buChar char="Ø"/>
            </a:pPr>
            <a:r>
              <a:rPr lang="en-US" sz="2000" dirty="0">
                <a:solidFill>
                  <a:schemeClr val="tx1"/>
                </a:solidFill>
                <a:latin typeface="Trebuchet MS"/>
                <a:ea typeface="+mn-lt"/>
                <a:cs typeface="+mn-lt"/>
              </a:rPr>
              <a:t>Request for reconsideration around the issue of defining Regional Entity Regions.</a:t>
            </a:r>
          </a:p>
          <a:p>
            <a:pPr marL="800100" lvl="1" indent="-342900" algn="l">
              <a:buFont typeface="Wingdings"/>
              <a:buChar char="Ø"/>
            </a:pPr>
            <a:r>
              <a:rPr lang="en-US" sz="2000" dirty="0">
                <a:solidFill>
                  <a:schemeClr val="tx1"/>
                </a:solidFill>
                <a:latin typeface="Trebuchet MS"/>
                <a:ea typeface="+mn-lt"/>
                <a:cs typeface="+mn-lt"/>
              </a:rPr>
              <a:t>12/8, 12/9 and 12/10 hearing, arguments, and testimony on that question and legality of elements within the RFP.</a:t>
            </a:r>
          </a:p>
          <a:p>
            <a:pPr marL="800100" lvl="1" indent="-342900" algn="l">
              <a:buFont typeface="Wingdings"/>
              <a:buChar char="Ø"/>
            </a:pPr>
            <a:r>
              <a:rPr lang="en-US" sz="2000" dirty="0">
                <a:solidFill>
                  <a:schemeClr val="tx1"/>
                </a:solidFill>
                <a:latin typeface="Trebuchet MS"/>
                <a:ea typeface="+mn-lt"/>
                <a:cs typeface="+mn-lt"/>
              </a:rPr>
              <a:t>Decision expected by next week.</a:t>
            </a:r>
          </a:p>
          <a:p>
            <a:pPr marL="342900" indent="-342900" algn="l">
              <a:buFont typeface="Wingdings"/>
              <a:buChar char="Ø"/>
            </a:pPr>
            <a:endParaRPr lang="en-US" sz="2000" dirty="0">
              <a:solidFill>
                <a:schemeClr val="tx1"/>
              </a:solidFill>
              <a:latin typeface="Trebuchet MS"/>
              <a:ea typeface="+mn-lt"/>
              <a:cs typeface="+mn-lt"/>
            </a:endParaRPr>
          </a:p>
        </p:txBody>
      </p:sp>
      <p:pic>
        <p:nvPicPr>
          <p:cNvPr id="4" name="Picture 3" descr="A close-up of a logo&#10;&#10;Description automatically generated">
            <a:extLst>
              <a:ext uri="{FF2B5EF4-FFF2-40B4-BE49-F238E27FC236}">
                <a16:creationId xmlns:a16="http://schemas.microsoft.com/office/drawing/2014/main" id="{77D25FA6-67CE-8655-49CB-50AACB7EAA53}"/>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686551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CE76F-D1E1-6E42-E445-56DA3EDAA0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359AE2-A865-D886-6445-064B4813301E}"/>
              </a:ext>
            </a:extLst>
          </p:cNvPr>
          <p:cNvSpPr>
            <a:spLocks noGrp="1"/>
          </p:cNvSpPr>
          <p:nvPr>
            <p:ph type="ctrTitle"/>
          </p:nvPr>
        </p:nvSpPr>
        <p:spPr>
          <a:xfrm>
            <a:off x="1678517" y="1515418"/>
            <a:ext cx="7595486" cy="2349034"/>
          </a:xfrm>
        </p:spPr>
        <p:txBody>
          <a:bodyPr/>
          <a:lstStyle/>
          <a:p>
            <a:pPr algn="ctr"/>
            <a:br>
              <a:rPr lang="en-US" dirty="0"/>
            </a:br>
            <a:br>
              <a:rPr lang="en-US" dirty="0"/>
            </a:br>
            <a:r>
              <a:rPr lang="en-US" sz="4400" dirty="0"/>
              <a:t>ASAM Criteria 4th Ed. Manuals</a:t>
            </a:r>
            <a:br>
              <a:rPr lang="en-US" dirty="0"/>
            </a:br>
            <a:endParaRPr lang="en-US" dirty="0"/>
          </a:p>
        </p:txBody>
      </p:sp>
      <p:sp>
        <p:nvSpPr>
          <p:cNvPr id="3" name="Subtitle 2">
            <a:extLst>
              <a:ext uri="{FF2B5EF4-FFF2-40B4-BE49-F238E27FC236}">
                <a16:creationId xmlns:a16="http://schemas.microsoft.com/office/drawing/2014/main" id="{503B57AF-DA5B-FDDF-F990-C136717BD72F}"/>
              </a:ext>
            </a:extLst>
          </p:cNvPr>
          <p:cNvSpPr>
            <a:spLocks noGrp="1"/>
          </p:cNvSpPr>
          <p:nvPr>
            <p:ph type="subTitle" idx="1"/>
          </p:nvPr>
        </p:nvSpPr>
        <p:spPr>
          <a:xfrm>
            <a:off x="1507067" y="4091403"/>
            <a:ext cx="7766936" cy="1620774"/>
          </a:xfrm>
        </p:spPr>
        <p:txBody>
          <a:bodyPr/>
          <a:lstStyle/>
          <a:p>
            <a:pPr algn="ctr"/>
            <a:r>
              <a:rPr lang="en-US" sz="2400" dirty="0"/>
              <a:t>Kate Flavin</a:t>
            </a:r>
          </a:p>
          <a:p>
            <a:pPr algn="ctr"/>
            <a:r>
              <a:rPr lang="en-US" sz="2400" i="1" dirty="0">
                <a:solidFill>
                  <a:schemeClr val="accent2">
                    <a:lumMod val="40000"/>
                    <a:lumOff val="60000"/>
                  </a:schemeClr>
                </a:solidFill>
              </a:rPr>
              <a:t>Treatment Administrator</a:t>
            </a:r>
            <a:endParaRPr lang="en-US" sz="2400" dirty="0">
              <a:solidFill>
                <a:schemeClr val="accent2">
                  <a:lumMod val="40000"/>
                  <a:lumOff val="60000"/>
                </a:schemeClr>
              </a:solidFill>
            </a:endParaRPr>
          </a:p>
        </p:txBody>
      </p:sp>
      <p:pic>
        <p:nvPicPr>
          <p:cNvPr id="5" name="Picture 4" descr="A close-up of a logo&#10;&#10;Description automatically generated">
            <a:extLst>
              <a:ext uri="{FF2B5EF4-FFF2-40B4-BE49-F238E27FC236}">
                <a16:creationId xmlns:a16="http://schemas.microsoft.com/office/drawing/2014/main" id="{7F1CE386-E3D1-8F82-5F7B-3AA4B9E61E8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3099998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687F-1798-39F4-61E0-C91E5466EFB9}"/>
              </a:ext>
            </a:extLst>
          </p:cNvPr>
          <p:cNvSpPr>
            <a:spLocks noGrp="1"/>
          </p:cNvSpPr>
          <p:nvPr>
            <p:ph type="title"/>
          </p:nvPr>
        </p:nvSpPr>
        <p:spPr/>
        <p:txBody>
          <a:bodyPr/>
          <a:lstStyle/>
          <a:p>
            <a:pPr algn="ctr"/>
            <a:r>
              <a:rPr lang="en-US" dirty="0"/>
              <a:t>ASAM Criteria 4th Ed. Manuals</a:t>
            </a:r>
          </a:p>
        </p:txBody>
      </p:sp>
      <p:sp>
        <p:nvSpPr>
          <p:cNvPr id="3" name="Content Placeholder 2">
            <a:extLst>
              <a:ext uri="{FF2B5EF4-FFF2-40B4-BE49-F238E27FC236}">
                <a16:creationId xmlns:a16="http://schemas.microsoft.com/office/drawing/2014/main" id="{BC12EA18-CCCB-DC0C-B629-701F33483B88}"/>
              </a:ext>
            </a:extLst>
          </p:cNvPr>
          <p:cNvSpPr>
            <a:spLocks noGrp="1"/>
          </p:cNvSpPr>
          <p:nvPr>
            <p:ph sz="half" idx="1"/>
          </p:nvPr>
        </p:nvSpPr>
        <p:spPr/>
        <p:txBody>
          <a:bodyPr vert="horz" lIns="91440" tIns="45720" rIns="91440" bIns="45720" rtlCol="0" anchor="t">
            <a:normAutofit lnSpcReduction="10000"/>
          </a:bodyPr>
          <a:lstStyle/>
          <a:p>
            <a:r>
              <a:rPr lang="en-US" dirty="0"/>
              <a:t>MSHN has several manuals left from the ASAM Criteria trainings held earlier this year. If you are interested in obtaining an extra manual for your agency, please reach out to Kate Flavin, Treatment Administrator, at: </a:t>
            </a:r>
            <a:r>
              <a:rPr lang="en-US" dirty="0">
                <a:hlinkClick r:id="rId2"/>
              </a:rPr>
              <a:t>kathrine.flavin@midstatehealthnetwork.org</a:t>
            </a:r>
          </a:p>
          <a:p>
            <a:r>
              <a:rPr lang="en-US" dirty="0"/>
              <a:t>Manuals will be first come first serve until they are gone</a:t>
            </a:r>
          </a:p>
          <a:p>
            <a:r>
              <a:rPr lang="en-US" dirty="0"/>
              <a:t>Manuals will be shipped directly to your agency</a:t>
            </a:r>
          </a:p>
        </p:txBody>
      </p:sp>
      <p:pic>
        <p:nvPicPr>
          <p:cNvPr id="5" name="Content Placeholder 4" descr="A book cover with text&#10;&#10;AI-generated content may be incorrect.">
            <a:extLst>
              <a:ext uri="{FF2B5EF4-FFF2-40B4-BE49-F238E27FC236}">
                <a16:creationId xmlns:a16="http://schemas.microsoft.com/office/drawing/2014/main" id="{753F3900-FF81-2554-4B2B-C032556657DA}"/>
              </a:ext>
            </a:extLst>
          </p:cNvPr>
          <p:cNvPicPr>
            <a:picLocks noGrp="1" noChangeAspect="1"/>
          </p:cNvPicPr>
          <p:nvPr>
            <p:ph sz="half" idx="2"/>
          </p:nvPr>
        </p:nvPicPr>
        <p:blipFill>
          <a:blip r:embed="rId3"/>
          <a:stretch>
            <a:fillRect/>
          </a:stretch>
        </p:blipFill>
        <p:spPr>
          <a:xfrm>
            <a:off x="5922207" y="2075922"/>
            <a:ext cx="3272153" cy="3880773"/>
          </a:xfrm>
          <a:prstGeom prst="rect">
            <a:avLst/>
          </a:prstGeom>
        </p:spPr>
      </p:pic>
      <p:pic>
        <p:nvPicPr>
          <p:cNvPr id="7" name="Picture 6" descr="A close-up of a logo&#10;&#10;Description automatically generated">
            <a:extLst>
              <a:ext uri="{FF2B5EF4-FFF2-40B4-BE49-F238E27FC236}">
                <a16:creationId xmlns:a16="http://schemas.microsoft.com/office/drawing/2014/main" id="{A3ACBBA0-DECF-D72F-E68B-DCB7C4911D5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919934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B8989-85FE-E49B-A6D7-A22E27A2F2CF}"/>
              </a:ext>
            </a:extLst>
          </p:cNvPr>
          <p:cNvSpPr>
            <a:spLocks noGrp="1"/>
          </p:cNvSpPr>
          <p:nvPr>
            <p:ph type="title"/>
          </p:nvPr>
        </p:nvSpPr>
        <p:spPr>
          <a:xfrm>
            <a:off x="677334" y="609600"/>
            <a:ext cx="8907112" cy="1320800"/>
          </a:xfrm>
        </p:spPr>
        <p:txBody>
          <a:bodyPr>
            <a:normAutofit/>
          </a:bodyPr>
          <a:lstStyle/>
          <a:p>
            <a:pPr algn="ctr"/>
            <a:r>
              <a:rPr lang="en-US" sz="4000" dirty="0"/>
              <a:t>Upcoming Quarterly SUD Provider Meetings</a:t>
            </a:r>
          </a:p>
        </p:txBody>
      </p:sp>
      <p:sp>
        <p:nvSpPr>
          <p:cNvPr id="3" name="Content Placeholder 2">
            <a:extLst>
              <a:ext uri="{FF2B5EF4-FFF2-40B4-BE49-F238E27FC236}">
                <a16:creationId xmlns:a16="http://schemas.microsoft.com/office/drawing/2014/main" id="{8E74BCA9-F941-0C62-C932-0E7B1D10BA88}"/>
              </a:ext>
            </a:extLst>
          </p:cNvPr>
          <p:cNvSpPr>
            <a:spLocks noGrp="1"/>
          </p:cNvSpPr>
          <p:nvPr>
            <p:ph idx="1"/>
          </p:nvPr>
        </p:nvSpPr>
        <p:spPr>
          <a:xfrm>
            <a:off x="885505" y="2300405"/>
            <a:ext cx="8764793" cy="4386529"/>
          </a:xfrm>
        </p:spPr>
        <p:txBody>
          <a:bodyPr vert="horz" lIns="91440" tIns="45720" rIns="91440" bIns="45720" rtlCol="0" anchor="t">
            <a:normAutofit/>
          </a:bodyPr>
          <a:lstStyle/>
          <a:p>
            <a:pPr marL="0" indent="0" algn="ctr">
              <a:buNone/>
            </a:pPr>
            <a:r>
              <a:rPr lang="en-US" sz="3600" dirty="0">
                <a:solidFill>
                  <a:srgbClr val="FFC000"/>
                </a:solidFill>
              </a:rPr>
              <a:t>March 19, 2026</a:t>
            </a:r>
            <a:endParaRPr lang="en-US" dirty="0"/>
          </a:p>
          <a:p>
            <a:pPr marL="0" indent="0" algn="ctr">
              <a:buNone/>
            </a:pPr>
            <a:r>
              <a:rPr lang="en-US" sz="3600" dirty="0">
                <a:solidFill>
                  <a:srgbClr val="00B0F0"/>
                </a:solidFill>
              </a:rPr>
              <a:t>June 18, 2026</a:t>
            </a:r>
          </a:p>
          <a:p>
            <a:pPr marL="0" indent="0" algn="ctr">
              <a:buNone/>
            </a:pPr>
            <a:r>
              <a:rPr lang="en-US" sz="3600" dirty="0">
                <a:solidFill>
                  <a:srgbClr val="FF0000"/>
                </a:solidFill>
              </a:rPr>
              <a:t>September 17, 2026</a:t>
            </a:r>
            <a:endParaRPr lang="en-US" sz="3600" dirty="0">
              <a:solidFill>
                <a:srgbClr val="00B0F0"/>
              </a:solidFill>
            </a:endParaRPr>
          </a:p>
          <a:p>
            <a:pPr marL="0" indent="0" algn="ctr">
              <a:buNone/>
            </a:pPr>
            <a:endParaRPr lang="en-US" sz="3600" dirty="0">
              <a:solidFill>
                <a:srgbClr val="FFC000"/>
              </a:solidFill>
            </a:endParaRPr>
          </a:p>
          <a:p>
            <a:pPr marL="0" indent="0" algn="ctr">
              <a:buNone/>
            </a:pPr>
            <a:r>
              <a:rPr lang="en-US" sz="2800" dirty="0">
                <a:solidFill>
                  <a:schemeClr val="accent1">
                    <a:lumMod val="40000"/>
                    <a:lumOff val="60000"/>
                  </a:schemeClr>
                </a:solidFill>
              </a:rPr>
              <a:t>MSHN SUD Provider Meeting Agenda's &amp; Recordings can be found on the MSHN website:</a:t>
            </a:r>
            <a:r>
              <a:rPr lang="en-US" sz="2800" dirty="0">
                <a:solidFill>
                  <a:schemeClr val="tx1"/>
                </a:solidFill>
              </a:rPr>
              <a:t> </a:t>
            </a:r>
            <a:r>
              <a:rPr lang="en-US" sz="2800" dirty="0">
                <a:solidFill>
                  <a:schemeClr val="tx1"/>
                </a:solidFill>
                <a:ea typeface="+mn-lt"/>
                <a:cs typeface="+mn-lt"/>
                <a:hlinkClick r:id="rId2">
                  <a:extLst>
                    <a:ext uri="{A12FA001-AC4F-418D-AE19-62706E023703}">
                      <ahyp:hlinkClr xmlns:ahyp="http://schemas.microsoft.com/office/drawing/2018/hyperlinkcolor" val="tx"/>
                    </a:ext>
                  </a:extLst>
                </a:hlinkClick>
              </a:rPr>
              <a:t>SUD Provider Meetings - Mid-State Health Network</a:t>
            </a:r>
            <a:endParaRPr lang="en-US" sz="2800" dirty="0">
              <a:solidFill>
                <a:schemeClr val="tx1"/>
              </a:solidFill>
            </a:endParaRPr>
          </a:p>
        </p:txBody>
      </p:sp>
      <p:pic>
        <p:nvPicPr>
          <p:cNvPr id="5" name="Picture 4" descr="A close-up of a logo&#10;&#10;Description automatically generated">
            <a:extLst>
              <a:ext uri="{FF2B5EF4-FFF2-40B4-BE49-F238E27FC236}">
                <a16:creationId xmlns:a16="http://schemas.microsoft.com/office/drawing/2014/main" id="{3239538C-17F6-6A63-CA8E-BC69F06A3FB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4266974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E0A83-34A4-A447-4B17-27B07506E0B8}"/>
              </a:ext>
            </a:extLst>
          </p:cNvPr>
          <p:cNvSpPr>
            <a:spLocks noGrp="1"/>
          </p:cNvSpPr>
          <p:nvPr>
            <p:ph type="ctrTitle"/>
          </p:nvPr>
        </p:nvSpPr>
        <p:spPr>
          <a:xfrm>
            <a:off x="1545167" y="1785409"/>
            <a:ext cx="7766936" cy="1646302"/>
          </a:xfrm>
        </p:spPr>
        <p:txBody>
          <a:bodyPr/>
          <a:lstStyle/>
          <a:p>
            <a:pPr algn="ctr"/>
            <a:r>
              <a:rPr lang="en-US" dirty="0">
                <a:solidFill>
                  <a:srgbClr val="CE80ED"/>
                </a:solidFill>
              </a:rPr>
              <a:t>Prevention Breakout</a:t>
            </a:r>
          </a:p>
        </p:txBody>
      </p:sp>
      <p:sp>
        <p:nvSpPr>
          <p:cNvPr id="5" name="Slide Number Placeholder 4">
            <a:extLst>
              <a:ext uri="{FF2B5EF4-FFF2-40B4-BE49-F238E27FC236}">
                <a16:creationId xmlns:a16="http://schemas.microsoft.com/office/drawing/2014/main" id="{C42ECF72-1AD0-7930-ED63-0DC28A65DB50}"/>
              </a:ext>
            </a:extLst>
          </p:cNvPr>
          <p:cNvSpPr>
            <a:spLocks noGrp="1"/>
          </p:cNvSpPr>
          <p:nvPr>
            <p:ph type="sldNum" sz="quarter" idx="12"/>
          </p:nvPr>
        </p:nvSpPr>
        <p:spPr/>
        <p:txBody>
          <a:bodyPr/>
          <a:lstStyle/>
          <a:p>
            <a:fld id="{3A98EE3D-8CD1-4C3F-BD1C-C98C9596463C}" type="slidenum">
              <a:rPr lang="en-US" smtClean="0"/>
              <a:t>53</a:t>
            </a:fld>
            <a:endParaRPr lang="en-US" dirty="0"/>
          </a:p>
        </p:txBody>
      </p:sp>
      <p:pic>
        <p:nvPicPr>
          <p:cNvPr id="7" name="Picture 6" descr="A close-up of a logo&#10;&#10;AI-generated content may be incorrect.">
            <a:extLst>
              <a:ext uri="{FF2B5EF4-FFF2-40B4-BE49-F238E27FC236}">
                <a16:creationId xmlns:a16="http://schemas.microsoft.com/office/drawing/2014/main" id="{BE761704-4F06-C481-7D2C-B1C68274EF1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18523" y="5433213"/>
            <a:ext cx="2185035" cy="1097280"/>
          </a:xfrm>
          <a:prstGeom prst="rect">
            <a:avLst/>
          </a:prstGeom>
          <a:noFill/>
        </p:spPr>
      </p:pic>
    </p:spTree>
    <p:extLst>
      <p:ext uri="{BB962C8B-B14F-4D97-AF65-F5344CB8AC3E}">
        <p14:creationId xmlns:p14="http://schemas.microsoft.com/office/powerpoint/2010/main" val="1848949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37DFC1-811D-4C04-B6F9-E1FEE3DC4A82}"/>
              </a:ext>
            </a:extLst>
          </p:cNvPr>
          <p:cNvSpPr>
            <a:spLocks noGrp="1"/>
          </p:cNvSpPr>
          <p:nvPr>
            <p:ph type="sldNum" sz="quarter" idx="12"/>
          </p:nvPr>
        </p:nvSpPr>
        <p:spPr/>
        <p:txBody>
          <a:bodyPr/>
          <a:lstStyle/>
          <a:p>
            <a:fld id="{3A98EE3D-8CD1-4C3F-BD1C-C98C9596463C}" type="slidenum">
              <a:rPr lang="en-US" smtClean="0"/>
              <a:t>54</a:t>
            </a:fld>
            <a:endParaRPr lang="en-US" dirty="0"/>
          </a:p>
        </p:txBody>
      </p:sp>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318523" y="5433213"/>
            <a:ext cx="2185035" cy="1097280"/>
          </a:xfrm>
          <a:prstGeom prst="rect">
            <a:avLst/>
          </a:prstGeom>
          <a:noFill/>
        </p:spPr>
      </p:pic>
      <p:sp>
        <p:nvSpPr>
          <p:cNvPr id="7" name="Title 6">
            <a:extLst>
              <a:ext uri="{FF2B5EF4-FFF2-40B4-BE49-F238E27FC236}">
                <a16:creationId xmlns:a16="http://schemas.microsoft.com/office/drawing/2014/main" id="{EB9E2205-209E-4A7E-9C11-93989BBB4823}"/>
              </a:ext>
            </a:extLst>
          </p:cNvPr>
          <p:cNvSpPr>
            <a:spLocks noGrp="1"/>
          </p:cNvSpPr>
          <p:nvPr>
            <p:ph type="title"/>
          </p:nvPr>
        </p:nvSpPr>
        <p:spPr>
          <a:xfrm>
            <a:off x="616380" y="306883"/>
            <a:ext cx="8596668" cy="1320800"/>
          </a:xfrm>
        </p:spPr>
        <p:txBody>
          <a:bodyPr>
            <a:normAutofit/>
          </a:bodyPr>
          <a:lstStyle/>
          <a:p>
            <a:r>
              <a:rPr lang="en-US" dirty="0"/>
              <a:t>Quarterly SUD Provider Meeting</a:t>
            </a:r>
            <a:br>
              <a:rPr lang="en-US" dirty="0"/>
            </a:br>
            <a:r>
              <a:rPr lang="en-US" dirty="0"/>
              <a:t>Prevention Breakout</a:t>
            </a:r>
          </a:p>
        </p:txBody>
      </p:sp>
      <p:sp>
        <p:nvSpPr>
          <p:cNvPr id="2" name="TextBox 1">
            <a:extLst>
              <a:ext uri="{FF2B5EF4-FFF2-40B4-BE49-F238E27FC236}">
                <a16:creationId xmlns:a16="http://schemas.microsoft.com/office/drawing/2014/main" id="{D3BCDBA6-E2D4-66B6-253B-ACF5CE92ED09}"/>
              </a:ext>
            </a:extLst>
          </p:cNvPr>
          <p:cNvSpPr txBox="1"/>
          <p:nvPr/>
        </p:nvSpPr>
        <p:spPr>
          <a:xfrm>
            <a:off x="616380" y="2462740"/>
            <a:ext cx="5701192" cy="2862322"/>
          </a:xfrm>
          <a:prstGeom prst="rect">
            <a:avLst/>
          </a:prstGeom>
          <a:noFill/>
        </p:spPr>
        <p:txBody>
          <a:bodyPr wrap="square" lIns="91440" tIns="45720" rIns="91440" bIns="45720" rtlCol="0" anchor="t">
            <a:spAutoFit/>
          </a:bodyPr>
          <a:lstStyle/>
          <a:p>
            <a:pPr marL="342900" indent="-342900">
              <a:buFont typeface="Arial"/>
              <a:buChar char="•"/>
            </a:pPr>
            <a:r>
              <a:rPr lang="en-US" sz="2000" dirty="0"/>
              <a:t>MPDS Update</a:t>
            </a:r>
            <a:br>
              <a:rPr lang="en-US" sz="2000" dirty="0"/>
            </a:br>
            <a:endParaRPr lang="en-US" sz="2000" dirty="0"/>
          </a:p>
          <a:p>
            <a:pPr marL="342900" indent="-342900">
              <a:buFont typeface="Arial"/>
              <a:buChar char="•"/>
            </a:pPr>
            <a:r>
              <a:rPr lang="en-US" sz="2000" dirty="0"/>
              <a:t>Coalition TA Requests</a:t>
            </a:r>
            <a:br>
              <a:rPr lang="en-US" sz="2000" dirty="0"/>
            </a:br>
            <a:endParaRPr lang="en-US" sz="2000" dirty="0"/>
          </a:p>
          <a:p>
            <a:pPr marL="342900" indent="-342900">
              <a:buFont typeface="Arial"/>
              <a:buChar char="•"/>
            </a:pPr>
            <a:r>
              <a:rPr lang="en-US" sz="2000" dirty="0"/>
              <a:t>Prevention Conference Update</a:t>
            </a:r>
            <a:br>
              <a:rPr lang="en-US" sz="2000" dirty="0"/>
            </a:br>
            <a:endParaRPr lang="en-US" sz="2000" dirty="0"/>
          </a:p>
          <a:p>
            <a:pPr marL="342900" indent="-342900">
              <a:buFont typeface="Arial"/>
              <a:buChar char="•"/>
            </a:pPr>
            <a:r>
              <a:rPr lang="en-US" sz="2000" dirty="0"/>
              <a:t>Reminders</a:t>
            </a:r>
          </a:p>
          <a:p>
            <a:br>
              <a:rPr lang="en-US" sz="2000" dirty="0"/>
            </a:br>
            <a:r>
              <a:rPr lang="en-US" sz="2000" dirty="0"/>
              <a:t> </a:t>
            </a:r>
            <a:endParaRPr lang="en-US" dirty="0"/>
          </a:p>
        </p:txBody>
      </p:sp>
      <p:sp>
        <p:nvSpPr>
          <p:cNvPr id="6" name="TextBox 5">
            <a:extLst>
              <a:ext uri="{FF2B5EF4-FFF2-40B4-BE49-F238E27FC236}">
                <a16:creationId xmlns:a16="http://schemas.microsoft.com/office/drawing/2014/main" id="{EC992AB5-99BC-0E43-CDFF-9CAA96B59676}"/>
              </a:ext>
            </a:extLst>
          </p:cNvPr>
          <p:cNvSpPr txBox="1"/>
          <p:nvPr/>
        </p:nvSpPr>
        <p:spPr>
          <a:xfrm>
            <a:off x="616380" y="1487983"/>
            <a:ext cx="3964445" cy="461665"/>
          </a:xfrm>
          <a:prstGeom prst="rect">
            <a:avLst/>
          </a:prstGeom>
          <a:noFill/>
        </p:spPr>
        <p:txBody>
          <a:bodyPr wrap="square" rtlCol="0">
            <a:spAutoFit/>
          </a:bodyPr>
          <a:lstStyle/>
          <a:p>
            <a:r>
              <a:rPr lang="en-US" sz="2400" dirty="0">
                <a:solidFill>
                  <a:srgbClr val="92D050"/>
                </a:solidFill>
              </a:rPr>
              <a:t>December 18, 2025</a:t>
            </a:r>
          </a:p>
        </p:txBody>
      </p:sp>
    </p:spTree>
    <p:extLst>
      <p:ext uri="{BB962C8B-B14F-4D97-AF65-F5344CB8AC3E}">
        <p14:creationId xmlns:p14="http://schemas.microsoft.com/office/powerpoint/2010/main" val="31618610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37DFC1-811D-4C04-B6F9-E1FEE3DC4A82}"/>
              </a:ext>
            </a:extLst>
          </p:cNvPr>
          <p:cNvSpPr>
            <a:spLocks noGrp="1"/>
          </p:cNvSpPr>
          <p:nvPr>
            <p:ph type="sldNum" sz="quarter" idx="12"/>
          </p:nvPr>
        </p:nvSpPr>
        <p:spPr/>
        <p:txBody>
          <a:bodyPr/>
          <a:lstStyle/>
          <a:p>
            <a:fld id="{3A98EE3D-8CD1-4C3F-BD1C-C98C9596463C}" type="slidenum">
              <a:rPr lang="en-US" smtClean="0"/>
              <a:t>55</a:t>
            </a:fld>
            <a:endParaRPr lang="en-US" dirty="0"/>
          </a:p>
        </p:txBody>
      </p:sp>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B9AC53C6-4D2A-460A-8B98-5A75073A7C67}"/>
              </a:ext>
            </a:extLst>
          </p:cNvPr>
          <p:cNvSpPr>
            <a:spLocks noGrp="1"/>
          </p:cNvSpPr>
          <p:nvPr>
            <p:ph type="body" sz="quarter" idx="3"/>
          </p:nvPr>
        </p:nvSpPr>
        <p:spPr>
          <a:xfrm>
            <a:off x="677334" y="3819525"/>
            <a:ext cx="8417572" cy="3187055"/>
          </a:xfrm>
        </p:spPr>
        <p:txBody>
          <a:bodyPr/>
          <a:lstStyle/>
          <a:p>
            <a:pPr marL="342900" indent="-342900">
              <a:buFont typeface="Arial" panose="020B0604020202020204" pitchFamily="34" charset="0"/>
              <a:buChar char="•"/>
            </a:pPr>
            <a:r>
              <a:rPr lang="en-US" sz="2400" b="0" dirty="0"/>
              <a:t>Development is still underway for the new MPDS</a:t>
            </a:r>
          </a:p>
          <a:p>
            <a:pPr marL="342900" indent="-342900">
              <a:buFont typeface="Arial" panose="020B0604020202020204" pitchFamily="34" charset="0"/>
              <a:buChar char="•"/>
            </a:pPr>
            <a:r>
              <a:rPr lang="en-US" dirty="0"/>
              <a:t>No date has been identified to go live with the system</a:t>
            </a:r>
          </a:p>
          <a:p>
            <a:pPr marL="342900" indent="-342900">
              <a:buFont typeface="Arial" panose="020B0604020202020204" pitchFamily="34" charset="0"/>
              <a:buChar char="•"/>
            </a:pPr>
            <a:r>
              <a:rPr lang="en-US" sz="2400" b="0" dirty="0"/>
              <a:t>No dates for training have been </a:t>
            </a:r>
            <a:r>
              <a:rPr lang="en-US" dirty="0"/>
              <a:t>identified, but virtual trainings are planned be held prior to going live</a:t>
            </a:r>
          </a:p>
          <a:p>
            <a:pPr marL="342900" indent="-342900">
              <a:buFont typeface="Arial" panose="020B0604020202020204" pitchFamily="34" charset="0"/>
              <a:buChar char="•"/>
            </a:pPr>
            <a:r>
              <a:rPr lang="en-US" dirty="0"/>
              <a:t>Spreadsheets used to collect data will still need to be used after the new system goes live since the reporting feature is yet to be developed</a:t>
            </a:r>
          </a:p>
          <a:p>
            <a:pPr marL="342900" indent="-342900">
              <a:buFont typeface="Arial" panose="020B0604020202020204" pitchFamily="34" charset="0"/>
              <a:buChar char="•"/>
            </a:pPr>
            <a:r>
              <a:rPr lang="en-US" dirty="0"/>
              <a:t>Updates will include:</a:t>
            </a:r>
          </a:p>
          <a:p>
            <a:pPr marL="800100" lvl="1" indent="-342900">
              <a:buFont typeface="Arial" panose="020B0604020202020204" pitchFamily="34" charset="0"/>
              <a:buChar char="•"/>
            </a:pPr>
            <a:r>
              <a:rPr lang="en-US" b="0" dirty="0"/>
              <a:t>changes to Service Population Codes- new/deleted codes and updated definitions</a:t>
            </a:r>
          </a:p>
          <a:p>
            <a:pPr marL="800100" lvl="1" indent="-342900">
              <a:buFont typeface="Arial" panose="020B0604020202020204" pitchFamily="34" charset="0"/>
              <a:buChar char="•"/>
            </a:pPr>
            <a:r>
              <a:rPr lang="en-US" b="0" dirty="0"/>
              <a:t>Changes to Primary Strategy Codes- new/deleted codes and updated definitions and examples</a:t>
            </a:r>
          </a:p>
          <a:p>
            <a:pPr marL="800100" lvl="1" indent="-342900">
              <a:buFont typeface="Arial" panose="020B0604020202020204" pitchFamily="34" charset="0"/>
              <a:buChar char="•"/>
            </a:pPr>
            <a:r>
              <a:rPr lang="en-US" b="0" dirty="0"/>
              <a:t>User Log-in process</a:t>
            </a:r>
          </a:p>
          <a:p>
            <a:pPr marL="342900" indent="-342900">
              <a:buFont typeface="Arial" panose="020B0604020202020204" pitchFamily="34" charset="0"/>
              <a:buChar char="•"/>
            </a:pPr>
            <a:endParaRPr lang="en-US" dirty="0"/>
          </a:p>
        </p:txBody>
      </p:sp>
      <p:sp>
        <p:nvSpPr>
          <p:cNvPr id="10" name="Title 9">
            <a:extLst>
              <a:ext uri="{FF2B5EF4-FFF2-40B4-BE49-F238E27FC236}">
                <a16:creationId xmlns:a16="http://schemas.microsoft.com/office/drawing/2014/main" id="{0F9E9DB3-9463-4DE1-AFF2-C494C03EB039}"/>
              </a:ext>
            </a:extLst>
          </p:cNvPr>
          <p:cNvSpPr>
            <a:spLocks noGrp="1"/>
          </p:cNvSpPr>
          <p:nvPr>
            <p:ph type="title"/>
          </p:nvPr>
        </p:nvSpPr>
        <p:spPr>
          <a:xfrm>
            <a:off x="677334" y="278207"/>
            <a:ext cx="8596668" cy="691426"/>
          </a:xfrm>
        </p:spPr>
        <p:txBody>
          <a:bodyPr/>
          <a:lstStyle/>
          <a:p>
            <a:r>
              <a:rPr lang="en-US" dirty="0"/>
              <a:t>MPDS Update</a:t>
            </a:r>
          </a:p>
        </p:txBody>
      </p:sp>
    </p:spTree>
    <p:extLst>
      <p:ext uri="{BB962C8B-B14F-4D97-AF65-F5344CB8AC3E}">
        <p14:creationId xmlns:p14="http://schemas.microsoft.com/office/powerpoint/2010/main" val="2086692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37DFC1-811D-4C04-B6F9-E1FEE3DC4A82}"/>
              </a:ext>
            </a:extLst>
          </p:cNvPr>
          <p:cNvSpPr>
            <a:spLocks noGrp="1"/>
          </p:cNvSpPr>
          <p:nvPr>
            <p:ph type="sldNum" sz="quarter" idx="12"/>
          </p:nvPr>
        </p:nvSpPr>
        <p:spPr/>
        <p:txBody>
          <a:bodyPr/>
          <a:lstStyle/>
          <a:p>
            <a:fld id="{3A98EE3D-8CD1-4C3F-BD1C-C98C9596463C}" type="slidenum">
              <a:rPr lang="en-US" smtClean="0"/>
              <a:t>56</a:t>
            </a:fld>
            <a:endParaRPr lang="en-US" dirty="0"/>
          </a:p>
        </p:txBody>
      </p:sp>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1E26BA61-0D9D-43F1-BE4F-5C4D193842AC}"/>
              </a:ext>
            </a:extLst>
          </p:cNvPr>
          <p:cNvSpPr>
            <a:spLocks noGrp="1"/>
          </p:cNvSpPr>
          <p:nvPr>
            <p:ph type="body" idx="1"/>
          </p:nvPr>
        </p:nvSpPr>
        <p:spPr>
          <a:xfrm>
            <a:off x="677334" y="1371601"/>
            <a:ext cx="9350380" cy="4520242"/>
          </a:xfrm>
        </p:spPr>
        <p:txBody>
          <a:bodyPr/>
          <a:lstStyle/>
          <a:p>
            <a:r>
              <a:rPr lang="en-US" b="0" dirty="0"/>
              <a:t>Annual Report </a:t>
            </a:r>
            <a:r>
              <a:rPr lang="en-US" dirty="0"/>
              <a:t>feedback indicated </a:t>
            </a:r>
            <a:r>
              <a:rPr lang="en-US"/>
              <a:t>a possible need </a:t>
            </a:r>
            <a:r>
              <a:rPr lang="en-US" dirty="0"/>
              <a:t>for coalition TA and connections across counties for collaboration. </a:t>
            </a:r>
          </a:p>
          <a:p>
            <a:r>
              <a:rPr lang="en-US" b="0" dirty="0"/>
              <a:t>What information would be most helpful?</a:t>
            </a:r>
          </a:p>
          <a:p>
            <a:pPr marL="342900" indent="-342900">
              <a:buFont typeface="Arial" panose="020B0604020202020204" pitchFamily="34" charset="0"/>
              <a:buChar char="•"/>
            </a:pPr>
            <a:r>
              <a:rPr lang="en-US" dirty="0"/>
              <a:t>Contact info</a:t>
            </a:r>
          </a:p>
          <a:p>
            <a:pPr marL="342900" indent="-342900">
              <a:buFont typeface="Arial" panose="020B0604020202020204" pitchFamily="34" charset="0"/>
              <a:buChar char="•"/>
            </a:pPr>
            <a:r>
              <a:rPr lang="en-US" b="0" dirty="0"/>
              <a:t>Types of activity being done</a:t>
            </a:r>
          </a:p>
          <a:p>
            <a:pPr marL="342900" indent="-342900">
              <a:buFont typeface="Arial" panose="020B0604020202020204" pitchFamily="34" charset="0"/>
              <a:buChar char="•"/>
            </a:pPr>
            <a:r>
              <a:rPr lang="en-US" b="0" dirty="0"/>
              <a:t>Coalition meeting occurrence</a:t>
            </a:r>
          </a:p>
          <a:p>
            <a:pPr marL="342900" indent="-342900">
              <a:buFont typeface="Arial" panose="020B0604020202020204" pitchFamily="34" charset="0"/>
              <a:buChar char="•"/>
            </a:pPr>
            <a:r>
              <a:rPr lang="en-US" b="0" dirty="0"/>
              <a:t>Workgroups and subcommittees</a:t>
            </a:r>
          </a:p>
          <a:p>
            <a:br>
              <a:rPr lang="en-US" b="0" dirty="0"/>
            </a:br>
            <a:endParaRPr lang="en-US" b="0" dirty="0"/>
          </a:p>
        </p:txBody>
      </p:sp>
      <p:sp>
        <p:nvSpPr>
          <p:cNvPr id="12" name="Title 11">
            <a:extLst>
              <a:ext uri="{FF2B5EF4-FFF2-40B4-BE49-F238E27FC236}">
                <a16:creationId xmlns:a16="http://schemas.microsoft.com/office/drawing/2014/main" id="{7221757D-FE2D-4863-9D2F-5197A8634CF7}"/>
              </a:ext>
            </a:extLst>
          </p:cNvPr>
          <p:cNvSpPr>
            <a:spLocks noGrp="1"/>
          </p:cNvSpPr>
          <p:nvPr>
            <p:ph type="title"/>
          </p:nvPr>
        </p:nvSpPr>
        <p:spPr/>
        <p:txBody>
          <a:bodyPr/>
          <a:lstStyle/>
          <a:p>
            <a:r>
              <a:rPr lang="en-US" dirty="0"/>
              <a:t>Coalition TA Requests</a:t>
            </a:r>
          </a:p>
        </p:txBody>
      </p:sp>
    </p:spTree>
    <p:extLst>
      <p:ext uri="{BB962C8B-B14F-4D97-AF65-F5344CB8AC3E}">
        <p14:creationId xmlns:p14="http://schemas.microsoft.com/office/powerpoint/2010/main" val="34980195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D1A21-D16E-E4A5-840D-7AE93500663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A08E91-7BDF-5692-61EE-511235ABA1AB}"/>
              </a:ext>
            </a:extLst>
          </p:cNvPr>
          <p:cNvSpPr>
            <a:spLocks noGrp="1"/>
          </p:cNvSpPr>
          <p:nvPr>
            <p:ph type="sldNum" sz="quarter" idx="12"/>
          </p:nvPr>
        </p:nvSpPr>
        <p:spPr/>
        <p:txBody>
          <a:bodyPr/>
          <a:lstStyle/>
          <a:p>
            <a:fld id="{3A98EE3D-8CD1-4C3F-BD1C-C98C9596463C}" type="slidenum">
              <a:rPr lang="en-US" smtClean="0"/>
              <a:t>57</a:t>
            </a:fld>
            <a:endParaRPr lang="en-US" dirty="0"/>
          </a:p>
        </p:txBody>
      </p:sp>
      <p:pic>
        <p:nvPicPr>
          <p:cNvPr id="4" name="Picture 3">
            <a:extLst>
              <a:ext uri="{FF2B5EF4-FFF2-40B4-BE49-F238E27FC236}">
                <a16:creationId xmlns:a16="http://schemas.microsoft.com/office/drawing/2014/main" id="{1A617EF4-E444-F834-1A20-D208E3C47DA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609B9CB6-F23D-2D5D-E031-2E1823885DC0}"/>
              </a:ext>
            </a:extLst>
          </p:cNvPr>
          <p:cNvSpPr>
            <a:spLocks noGrp="1"/>
          </p:cNvSpPr>
          <p:nvPr>
            <p:ph type="body" idx="1"/>
          </p:nvPr>
        </p:nvSpPr>
        <p:spPr>
          <a:xfrm>
            <a:off x="566870" y="2011329"/>
            <a:ext cx="9350380" cy="1974552"/>
          </a:xfrm>
        </p:spPr>
        <p:txBody>
          <a:bodyPr/>
          <a:lstStyle/>
          <a:p>
            <a:br>
              <a:rPr lang="en-US" b="0" dirty="0"/>
            </a:br>
            <a:endParaRPr lang="en-US" b="0" dirty="0"/>
          </a:p>
          <a:p>
            <a:pPr marL="342900" indent="-342900">
              <a:buFont typeface="Arial" panose="020B0604020202020204" pitchFamily="34" charset="0"/>
              <a:buChar char="•"/>
            </a:pPr>
            <a:r>
              <a:rPr lang="en-US" b="1" dirty="0"/>
              <a:t>SAVE THE DATE!</a:t>
            </a:r>
            <a:br>
              <a:rPr lang="en-US" b="1" dirty="0"/>
            </a:br>
            <a:r>
              <a:rPr lang="en-US" dirty="0"/>
              <a:t>Annual Prevention Conference held May 6 and 7, 2026</a:t>
            </a:r>
          </a:p>
          <a:p>
            <a:pPr marL="342900" indent="-342900">
              <a:buFont typeface="Arial" panose="020B0604020202020204" pitchFamily="34" charset="0"/>
              <a:buChar char="•"/>
            </a:pPr>
            <a:r>
              <a:rPr lang="en-US" dirty="0"/>
              <a:t>Bavarian Inn, Frankenmuth</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Call for Presentations</a:t>
            </a:r>
          </a:p>
        </p:txBody>
      </p:sp>
      <p:sp>
        <p:nvSpPr>
          <p:cNvPr id="12" name="Title 11">
            <a:extLst>
              <a:ext uri="{FF2B5EF4-FFF2-40B4-BE49-F238E27FC236}">
                <a16:creationId xmlns:a16="http://schemas.microsoft.com/office/drawing/2014/main" id="{2422F98E-1426-44D5-736E-68F705AD77FD}"/>
              </a:ext>
            </a:extLst>
          </p:cNvPr>
          <p:cNvSpPr>
            <a:spLocks noGrp="1"/>
          </p:cNvSpPr>
          <p:nvPr>
            <p:ph type="title"/>
          </p:nvPr>
        </p:nvSpPr>
        <p:spPr/>
        <p:txBody>
          <a:bodyPr/>
          <a:lstStyle/>
          <a:p>
            <a:r>
              <a:rPr lang="en-US" dirty="0"/>
              <a:t>Prevention Conference Update</a:t>
            </a:r>
          </a:p>
        </p:txBody>
      </p:sp>
    </p:spTree>
    <p:extLst>
      <p:ext uri="{BB962C8B-B14F-4D97-AF65-F5344CB8AC3E}">
        <p14:creationId xmlns:p14="http://schemas.microsoft.com/office/powerpoint/2010/main" val="2795076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8DA9B-D3D6-B16D-16F3-36EC727409C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54352F4-2E3C-2C11-E0FD-58BE0EF4339D}"/>
              </a:ext>
            </a:extLst>
          </p:cNvPr>
          <p:cNvSpPr>
            <a:spLocks noGrp="1"/>
          </p:cNvSpPr>
          <p:nvPr>
            <p:ph type="sldNum" sz="quarter" idx="12"/>
          </p:nvPr>
        </p:nvSpPr>
        <p:spPr/>
        <p:txBody>
          <a:bodyPr/>
          <a:lstStyle/>
          <a:p>
            <a:fld id="{3A98EE3D-8CD1-4C3F-BD1C-C98C9596463C}" type="slidenum">
              <a:rPr lang="en-US" smtClean="0"/>
              <a:t>58</a:t>
            </a:fld>
            <a:endParaRPr lang="en-US" dirty="0"/>
          </a:p>
        </p:txBody>
      </p:sp>
      <p:pic>
        <p:nvPicPr>
          <p:cNvPr id="4" name="Picture 3">
            <a:extLst>
              <a:ext uri="{FF2B5EF4-FFF2-40B4-BE49-F238E27FC236}">
                <a16:creationId xmlns:a16="http://schemas.microsoft.com/office/drawing/2014/main" id="{D4F255AC-50E0-2C0B-6819-1C2D39FF659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6EED9D2E-BBAB-8578-01B4-EE9A26A3FD97}"/>
              </a:ext>
            </a:extLst>
          </p:cNvPr>
          <p:cNvSpPr>
            <a:spLocks noGrp="1"/>
          </p:cNvSpPr>
          <p:nvPr>
            <p:ph type="body" idx="1"/>
          </p:nvPr>
        </p:nvSpPr>
        <p:spPr>
          <a:xfrm>
            <a:off x="457111" y="-521962"/>
            <a:ext cx="9293230" cy="7232352"/>
          </a:xfrm>
        </p:spPr>
        <p:txBody>
          <a:bodyPr/>
          <a:lstStyle/>
          <a:p>
            <a:pPr marL="342900" indent="-342900">
              <a:buFont typeface="Arial" panose="020B0604020202020204" pitchFamily="34" charset="0"/>
              <a:buChar char="•"/>
            </a:pPr>
            <a:r>
              <a:rPr lang="en-US" b="0" dirty="0"/>
              <a:t>CPS Exam Study Group</a:t>
            </a:r>
            <a:endParaRPr lang="en-US" dirty="0"/>
          </a:p>
          <a:p>
            <a:pPr marL="342900" indent="-342900">
              <a:buFont typeface="Arial" panose="020B0604020202020204" pitchFamily="34" charset="0"/>
              <a:buChar char="•"/>
            </a:pPr>
            <a:r>
              <a:rPr lang="en-US" dirty="0"/>
              <a:t>MSHN Closed for holidays December 25, 26, 31 and January 1</a:t>
            </a:r>
          </a:p>
          <a:p>
            <a:pPr marL="342900" indent="-342900">
              <a:buFont typeface="Arial" panose="020B0604020202020204" pitchFamily="34" charset="0"/>
              <a:buChar char="•"/>
            </a:pPr>
            <a:r>
              <a:rPr lang="en-US" dirty="0"/>
              <a:t>Block Grant funds cannot be used for promotional or commemorative items.</a:t>
            </a:r>
          </a:p>
          <a:p>
            <a:pPr marL="800100" lvl="1" indent="-342900">
              <a:buFont typeface="Arial" panose="020B0604020202020204" pitchFamily="34" charset="0"/>
              <a:buChar char="•"/>
            </a:pPr>
            <a:r>
              <a:rPr lang="en-US" b="0" dirty="0"/>
              <a:t>This includes pens, pencils, notepads, shirts, bags, cups/mugs, awards, coloring books, lanyards, etc.</a:t>
            </a:r>
          </a:p>
          <a:p>
            <a:pPr marL="342900" indent="-342900">
              <a:buFont typeface="Arial" panose="020B0604020202020204" pitchFamily="34" charset="0"/>
              <a:buChar char="•"/>
            </a:pPr>
            <a:r>
              <a:rPr lang="en-US" dirty="0"/>
              <a:t>Using EBPs with fidelity</a:t>
            </a:r>
          </a:p>
          <a:p>
            <a:pPr marL="800100" lvl="1" indent="-342900">
              <a:buFont typeface="Arial" panose="020B0604020202020204" pitchFamily="34" charset="0"/>
              <a:buChar char="•"/>
            </a:pPr>
            <a:r>
              <a:rPr lang="en-US" b="0" dirty="0"/>
              <a:t>Contact the developer to see if changes are acceptable</a:t>
            </a:r>
          </a:p>
          <a:p>
            <a:pPr marL="342900" indent="-342900">
              <a:buFont typeface="Arial" panose="020B0604020202020204" pitchFamily="34" charset="0"/>
              <a:buChar char="•"/>
            </a:pPr>
            <a:r>
              <a:rPr lang="en-US" dirty="0"/>
              <a:t>Out-of-state travel and conferences</a:t>
            </a:r>
          </a:p>
          <a:p>
            <a:pPr marL="800100" lvl="1" indent="-342900">
              <a:buFont typeface="Arial" panose="020B0604020202020204" pitchFamily="34" charset="0"/>
              <a:buChar char="•"/>
            </a:pPr>
            <a:r>
              <a:rPr lang="en-US" b="0" dirty="0"/>
              <a:t>Require MSHN approval</a:t>
            </a:r>
          </a:p>
          <a:p>
            <a:pPr marL="800100" lvl="1" indent="-342900">
              <a:buFont typeface="Arial" panose="020B0604020202020204" pitchFamily="34" charset="0"/>
              <a:buChar char="•"/>
            </a:pPr>
            <a:r>
              <a:rPr lang="en-US" b="0" dirty="0"/>
              <a:t>We will not approve attendance/travel to Prevention Innovation Conference Cruise</a:t>
            </a:r>
            <a:br>
              <a:rPr lang="en-US" b="0" dirty="0"/>
            </a:br>
            <a:endParaRPr lang="en-US" b="0"/>
          </a:p>
        </p:txBody>
      </p:sp>
      <p:sp>
        <p:nvSpPr>
          <p:cNvPr id="12" name="Title 11">
            <a:extLst>
              <a:ext uri="{FF2B5EF4-FFF2-40B4-BE49-F238E27FC236}">
                <a16:creationId xmlns:a16="http://schemas.microsoft.com/office/drawing/2014/main" id="{C2567650-A580-F7F7-9E93-DEA3458676C4}"/>
              </a:ext>
            </a:extLst>
          </p:cNvPr>
          <p:cNvSpPr>
            <a:spLocks noGrp="1"/>
          </p:cNvSpPr>
          <p:nvPr>
            <p:ph type="title"/>
          </p:nvPr>
        </p:nvSpPr>
        <p:spPr/>
        <p:txBody>
          <a:bodyPr/>
          <a:lstStyle/>
          <a:p>
            <a:r>
              <a:rPr lang="en-US" dirty="0"/>
              <a:t>Reminders</a:t>
            </a:r>
          </a:p>
        </p:txBody>
      </p:sp>
    </p:spTree>
    <p:extLst>
      <p:ext uri="{BB962C8B-B14F-4D97-AF65-F5344CB8AC3E}">
        <p14:creationId xmlns:p14="http://schemas.microsoft.com/office/powerpoint/2010/main" val="10128452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37DFC1-811D-4C04-B6F9-E1FEE3DC4A82}"/>
              </a:ext>
            </a:extLst>
          </p:cNvPr>
          <p:cNvSpPr>
            <a:spLocks noGrp="1"/>
          </p:cNvSpPr>
          <p:nvPr>
            <p:ph type="sldNum" sz="quarter" idx="12"/>
          </p:nvPr>
        </p:nvSpPr>
        <p:spPr/>
        <p:txBody>
          <a:bodyPr/>
          <a:lstStyle/>
          <a:p>
            <a:fld id="{3A98EE3D-8CD1-4C3F-BD1C-C98C9596463C}" type="slidenum">
              <a:rPr lang="en-US" smtClean="0"/>
              <a:t>59</a:t>
            </a:fld>
            <a:endParaRPr lang="en-US" dirty="0"/>
          </a:p>
        </p:txBody>
      </p:sp>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B9AC53C6-4D2A-460A-8B98-5A75073A7C67}"/>
              </a:ext>
            </a:extLst>
          </p:cNvPr>
          <p:cNvSpPr>
            <a:spLocks noGrp="1"/>
          </p:cNvSpPr>
          <p:nvPr>
            <p:ph type="body" sz="quarter" idx="3"/>
          </p:nvPr>
        </p:nvSpPr>
        <p:spPr>
          <a:xfrm>
            <a:off x="677334" y="1951539"/>
            <a:ext cx="8417572" cy="2732924"/>
          </a:xfrm>
        </p:spPr>
        <p:txBody>
          <a:bodyPr/>
          <a:lstStyle/>
          <a:p>
            <a:br>
              <a:rPr lang="en-US" dirty="0"/>
            </a:br>
            <a:br>
              <a:rPr lang="en-US" dirty="0"/>
            </a:br>
            <a:r>
              <a:rPr lang="en-US" dirty="0">
                <a:solidFill>
                  <a:schemeClr val="accent1"/>
                </a:solidFill>
                <a:hlinkClick r:id="rId4"/>
              </a:rPr>
              <a:t>cari.patrick</a:t>
            </a:r>
            <a:r>
              <a:rPr lang="en-US" sz="2400" dirty="0">
                <a:solidFill>
                  <a:schemeClr val="tx1"/>
                </a:solidFill>
                <a:hlinkClick r:id="rId4"/>
              </a:rPr>
              <a:t>@midstatehealthnetwork.org</a:t>
            </a:r>
            <a:endParaRPr lang="en-US" sz="2400" dirty="0">
              <a:solidFill>
                <a:schemeClr val="tx1"/>
              </a:solidFill>
            </a:endParaRPr>
          </a:p>
          <a:p>
            <a:endParaRPr lang="en-US" dirty="0">
              <a:solidFill>
                <a:schemeClr val="tx1"/>
              </a:solidFill>
            </a:endParaRPr>
          </a:p>
          <a:p>
            <a:r>
              <a:rPr lang="en-US" sz="2400" dirty="0">
                <a:solidFill>
                  <a:schemeClr val="tx1"/>
                </a:solidFill>
                <a:hlinkClick r:id="rId5"/>
              </a:rPr>
              <a:t>sarah.surna@midstatehealthnetwork.org</a:t>
            </a:r>
            <a:br>
              <a:rPr lang="en-US" sz="2400" dirty="0">
                <a:solidFill>
                  <a:schemeClr val="tx1"/>
                </a:solidFill>
              </a:rPr>
            </a:br>
            <a:endParaRPr lang="en-US" sz="2400" dirty="0">
              <a:solidFill>
                <a:schemeClr val="tx1"/>
              </a:solidFill>
            </a:endParaRPr>
          </a:p>
          <a:p>
            <a:r>
              <a:rPr lang="en-US" sz="2400" dirty="0">
                <a:solidFill>
                  <a:schemeClr val="tx1"/>
                </a:solidFill>
                <a:hlinkClick r:id="rId6"/>
              </a:rPr>
              <a:t>sarah.andreotti@midstatehealthnetwork.org</a:t>
            </a:r>
            <a:br>
              <a:rPr lang="en-US" sz="2400" dirty="0">
                <a:solidFill>
                  <a:schemeClr val="tx1"/>
                </a:solidFill>
              </a:rPr>
            </a:br>
            <a:br>
              <a:rPr lang="en-US" sz="2400" dirty="0">
                <a:solidFill>
                  <a:schemeClr val="tx1"/>
                </a:solidFill>
              </a:rPr>
            </a:br>
            <a:endParaRPr lang="en-US" dirty="0"/>
          </a:p>
        </p:txBody>
      </p:sp>
      <p:sp>
        <p:nvSpPr>
          <p:cNvPr id="10" name="Title 9">
            <a:extLst>
              <a:ext uri="{FF2B5EF4-FFF2-40B4-BE49-F238E27FC236}">
                <a16:creationId xmlns:a16="http://schemas.microsoft.com/office/drawing/2014/main" id="{0F9E9DB3-9463-4DE1-AFF2-C494C03EB039}"/>
              </a:ext>
            </a:extLst>
          </p:cNvPr>
          <p:cNvSpPr>
            <a:spLocks noGrp="1"/>
          </p:cNvSpPr>
          <p:nvPr>
            <p:ph type="title"/>
          </p:nvPr>
        </p:nvSpPr>
        <p:spPr>
          <a:xfrm>
            <a:off x="677334" y="609600"/>
            <a:ext cx="8596668" cy="691426"/>
          </a:xfrm>
        </p:spPr>
        <p:txBody>
          <a:bodyPr/>
          <a:lstStyle/>
          <a:p>
            <a:pPr algn="ctr"/>
            <a:r>
              <a:rPr lang="en-US" dirty="0"/>
              <a:t>Questions?</a:t>
            </a:r>
          </a:p>
        </p:txBody>
      </p:sp>
    </p:spTree>
    <p:extLst>
      <p:ext uri="{BB962C8B-B14F-4D97-AF65-F5344CB8AC3E}">
        <p14:creationId xmlns:p14="http://schemas.microsoft.com/office/powerpoint/2010/main" val="1107367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C6A12-4941-228F-57A6-8BCD5542A9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619E55-49E6-1C1C-873A-7ECE571C2E28}"/>
              </a:ext>
            </a:extLst>
          </p:cNvPr>
          <p:cNvSpPr>
            <a:spLocks noGrp="1"/>
          </p:cNvSpPr>
          <p:nvPr>
            <p:ph type="ctrTitle"/>
          </p:nvPr>
        </p:nvSpPr>
        <p:spPr>
          <a:xfrm>
            <a:off x="928486" y="217361"/>
            <a:ext cx="8669014" cy="1089836"/>
          </a:xfrm>
        </p:spPr>
        <p:txBody>
          <a:bodyPr/>
          <a:lstStyle/>
          <a:p>
            <a:pPr algn="ctr"/>
            <a:r>
              <a:rPr lang="en-US" sz="3600" dirty="0"/>
              <a:t>General Remarks</a:t>
            </a:r>
          </a:p>
        </p:txBody>
      </p:sp>
      <p:sp>
        <p:nvSpPr>
          <p:cNvPr id="3" name="Subtitle 2">
            <a:extLst>
              <a:ext uri="{FF2B5EF4-FFF2-40B4-BE49-F238E27FC236}">
                <a16:creationId xmlns:a16="http://schemas.microsoft.com/office/drawing/2014/main" id="{F34ED44B-2849-4C0A-DC8A-7B7C210A21EC}"/>
              </a:ext>
            </a:extLst>
          </p:cNvPr>
          <p:cNvSpPr>
            <a:spLocks noGrp="1"/>
          </p:cNvSpPr>
          <p:nvPr>
            <p:ph type="subTitle" idx="1"/>
          </p:nvPr>
        </p:nvSpPr>
        <p:spPr>
          <a:xfrm>
            <a:off x="715306" y="1556827"/>
            <a:ext cx="9085148" cy="4972416"/>
          </a:xfrm>
        </p:spPr>
        <p:txBody>
          <a:bodyPr vert="horz" lIns="91440" tIns="45720" rIns="91440" bIns="45720" rtlCol="0" anchor="t">
            <a:noAutofit/>
          </a:bodyPr>
          <a:lstStyle/>
          <a:p>
            <a:pPr algn="l"/>
            <a:r>
              <a:rPr lang="en-US" sz="2000" dirty="0">
                <a:solidFill>
                  <a:schemeClr val="tx1"/>
                </a:solidFill>
                <a:latin typeface="Trebuchet MS"/>
                <a:ea typeface="+mn-lt"/>
                <a:cs typeface="+mn-lt"/>
              </a:rPr>
              <a:t>MSHN Submitted a non-conforming bid – meaning the bid did not comply with all bid specifications</a:t>
            </a:r>
          </a:p>
          <a:p>
            <a:pPr marL="800100" lvl="1" indent="-342900" algn="l">
              <a:buFont typeface="Wingdings" panose="020B0604020202020204" pitchFamily="34" charset="0"/>
              <a:buChar char="Ø"/>
            </a:pPr>
            <a:r>
              <a:rPr lang="en-US" sz="2000" dirty="0">
                <a:solidFill>
                  <a:schemeClr val="tx1"/>
                </a:solidFill>
                <a:latin typeface="Trebuchet MS"/>
                <a:ea typeface="+mn-lt"/>
                <a:cs typeface="+mn-lt"/>
              </a:rPr>
              <a:t>In the event that the lawsuit is successful in stopping the RFP, there will be no bid awards</a:t>
            </a:r>
          </a:p>
          <a:p>
            <a:pPr marL="800100" lvl="1" indent="-342900" algn="l">
              <a:buFont typeface="Wingdings" panose="020B0604020202020204" pitchFamily="34" charset="0"/>
              <a:buChar char="Ø"/>
            </a:pPr>
            <a:r>
              <a:rPr lang="en-US" sz="2000" dirty="0">
                <a:solidFill>
                  <a:schemeClr val="tx1"/>
                </a:solidFill>
                <a:latin typeface="Trebuchet MS"/>
                <a:ea typeface="+mn-lt"/>
                <a:cs typeface="+mn-lt"/>
              </a:rPr>
              <a:t>In the event that the lawsuit is unsuccessful in stopping the RFP, MDHHS is expected to announce bid awards “mid-December”</a:t>
            </a:r>
          </a:p>
          <a:p>
            <a:pPr marL="342900" indent="-342900" algn="l">
              <a:buFont typeface="Wingdings" charset="2"/>
              <a:buChar char="Ø"/>
            </a:pPr>
            <a:r>
              <a:rPr lang="en-US" sz="2000" dirty="0">
                <a:solidFill>
                  <a:schemeClr val="tx1"/>
                </a:solidFill>
                <a:latin typeface="Trebuchet MS"/>
                <a:ea typeface="+mn-lt"/>
                <a:cs typeface="+mn-lt"/>
              </a:rPr>
              <a:t>FY 26 Budget Update</a:t>
            </a:r>
          </a:p>
          <a:p>
            <a:pPr marL="342900" indent="-342900" algn="l">
              <a:buFont typeface="Wingdings" panose="020B0604020202020204" pitchFamily="34" charset="0"/>
              <a:buChar char="Ø"/>
            </a:pPr>
            <a:r>
              <a:rPr lang="en-US" sz="2000" dirty="0">
                <a:solidFill>
                  <a:schemeClr val="tx1"/>
                </a:solidFill>
                <a:latin typeface="Trebuchet MS"/>
                <a:ea typeface="+mn-lt"/>
                <a:cs typeface="+mn-lt"/>
              </a:rPr>
              <a:t>MSHN’s financial position has improved significantly.</a:t>
            </a:r>
          </a:p>
          <a:p>
            <a:pPr marL="342900" indent="-342900" algn="l">
              <a:buFont typeface="Wingdings" panose="020B0604020202020204" pitchFamily="34" charset="0"/>
              <a:buChar char="Ø"/>
            </a:pPr>
            <a:r>
              <a:rPr lang="en-US" sz="2000" dirty="0">
                <a:solidFill>
                  <a:schemeClr val="tx1"/>
                </a:solidFill>
                <a:latin typeface="Trebuchet MS"/>
                <a:ea typeface="+mn-lt"/>
                <a:cs typeface="+mn-lt"/>
              </a:rPr>
              <a:t>MSHN will maintain it’s posture to not support new initiatives this fiscal year.</a:t>
            </a:r>
          </a:p>
          <a:p>
            <a:pPr algn="l"/>
            <a:r>
              <a:rPr lang="en-US" sz="2000" dirty="0">
                <a:solidFill>
                  <a:schemeClr val="tx1"/>
                </a:solidFill>
                <a:latin typeface="Trebuchet MS"/>
                <a:ea typeface="+mn-lt"/>
                <a:cs typeface="+mn-lt"/>
              </a:rPr>
              <a:t>Federal/State</a:t>
            </a:r>
          </a:p>
          <a:p>
            <a:pPr marL="342900" indent="-342900" algn="l">
              <a:buFont typeface="Wingdings" panose="020B0604020202020204" pitchFamily="34" charset="0"/>
              <a:buChar char="Ø"/>
            </a:pPr>
            <a:r>
              <a:rPr lang="en-US" sz="2000" dirty="0">
                <a:solidFill>
                  <a:schemeClr val="tx1"/>
                </a:solidFill>
                <a:latin typeface="Trebuchet MS"/>
                <a:ea typeface="+mn-lt"/>
                <a:cs typeface="+mn-lt"/>
              </a:rPr>
              <a:t>Medicaid reductions coming – prepare!</a:t>
            </a:r>
          </a:p>
          <a:p>
            <a:pPr marL="342900" indent="-342900" algn="l">
              <a:buFont typeface="Arial" panose="020B0604020202020204" pitchFamily="34" charset="0"/>
              <a:buChar char="•"/>
            </a:pPr>
            <a:endParaRPr lang="en-US" sz="2000" dirty="0">
              <a:solidFill>
                <a:schemeClr val="tx1"/>
              </a:solidFill>
              <a:latin typeface="Trebuchet MS"/>
              <a:ea typeface="+mn-lt"/>
              <a:cs typeface="+mn-lt"/>
            </a:endParaRPr>
          </a:p>
          <a:p>
            <a:pPr algn="l"/>
            <a:endParaRPr lang="en-US" sz="2000" dirty="0">
              <a:solidFill>
                <a:schemeClr val="tx1"/>
              </a:solidFill>
              <a:latin typeface="Trebuchet MS"/>
              <a:ea typeface="+mn-lt"/>
              <a:cs typeface="+mn-lt"/>
            </a:endParaRPr>
          </a:p>
        </p:txBody>
      </p:sp>
      <p:pic>
        <p:nvPicPr>
          <p:cNvPr id="4" name="Picture 3" descr="A close-up of a logo&#10;&#10;Description automatically generated">
            <a:extLst>
              <a:ext uri="{FF2B5EF4-FFF2-40B4-BE49-F238E27FC236}">
                <a16:creationId xmlns:a16="http://schemas.microsoft.com/office/drawing/2014/main" id="{4D3B0839-903D-3C8B-3A46-8C9D5340067F}"/>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107745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00144-FF96-ADCA-2E7E-24242A1796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6C3EB-7F02-8E6E-2786-F6043BFA8BF4}"/>
              </a:ext>
            </a:extLst>
          </p:cNvPr>
          <p:cNvSpPr>
            <a:spLocks noGrp="1"/>
          </p:cNvSpPr>
          <p:nvPr>
            <p:ph type="ctrTitle"/>
          </p:nvPr>
        </p:nvSpPr>
        <p:spPr>
          <a:xfrm>
            <a:off x="1544697" y="2282238"/>
            <a:ext cx="7766936" cy="1646302"/>
          </a:xfrm>
        </p:spPr>
        <p:txBody>
          <a:bodyPr/>
          <a:lstStyle/>
          <a:p>
            <a:pPr algn="ctr"/>
            <a:r>
              <a:rPr lang="en-US" dirty="0">
                <a:solidFill>
                  <a:srgbClr val="FFC000"/>
                </a:solidFill>
              </a:rPr>
              <a:t>Questions?</a:t>
            </a:r>
          </a:p>
        </p:txBody>
      </p:sp>
      <p:pic>
        <p:nvPicPr>
          <p:cNvPr id="6" name="Picture 5" descr="A close-up of a logo&#10;&#10;Description automatically generated">
            <a:extLst>
              <a:ext uri="{FF2B5EF4-FFF2-40B4-BE49-F238E27FC236}">
                <a16:creationId xmlns:a16="http://schemas.microsoft.com/office/drawing/2014/main" id="{7DB6CAF9-7075-ECE3-84C3-F79429952A3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319563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703EA-AAF7-1180-88FB-E23D1CAF9F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67CC1D-3D60-9CA3-93C0-F2AB894FA896}"/>
              </a:ext>
            </a:extLst>
          </p:cNvPr>
          <p:cNvSpPr>
            <a:spLocks noGrp="1"/>
          </p:cNvSpPr>
          <p:nvPr>
            <p:ph type="title"/>
          </p:nvPr>
        </p:nvSpPr>
        <p:spPr>
          <a:xfrm>
            <a:off x="601134" y="1895475"/>
            <a:ext cx="9244368" cy="3702050"/>
          </a:xfrm>
        </p:spPr>
        <p:txBody>
          <a:bodyPr>
            <a:normAutofit/>
          </a:bodyPr>
          <a:lstStyle/>
          <a:p>
            <a:pPr algn="ctr">
              <a:spcBef>
                <a:spcPts val="1000"/>
              </a:spcBef>
            </a:pPr>
            <a:r>
              <a:rPr lang="en-US" sz="4400" dirty="0">
                <a:ea typeface="+mj-lt"/>
                <a:cs typeface="+mj-lt"/>
              </a:rPr>
              <a:t>OPEN Warmline</a:t>
            </a:r>
            <a:br>
              <a:rPr lang="en-US" dirty="0"/>
            </a:br>
            <a:br>
              <a:rPr lang="en-US" dirty="0"/>
            </a:br>
            <a:br>
              <a:rPr lang="en-US" dirty="0"/>
            </a:br>
            <a:r>
              <a:rPr lang="en-US" sz="2400" dirty="0" err="1">
                <a:solidFill>
                  <a:srgbClr val="FFFFFF"/>
                </a:solidFill>
              </a:rPr>
              <a:t>Britte'Nee</a:t>
            </a:r>
            <a:r>
              <a:rPr lang="en-US" sz="2400" dirty="0">
                <a:solidFill>
                  <a:srgbClr val="FFFFFF"/>
                </a:solidFill>
              </a:rPr>
              <a:t> Simpson</a:t>
            </a:r>
            <a:br>
              <a:rPr lang="en-US" sz="2400" dirty="0">
                <a:solidFill>
                  <a:srgbClr val="FFFFFF"/>
                </a:solidFill>
              </a:rPr>
            </a:br>
            <a:r>
              <a:rPr lang="en-US" sz="2400" i="1" dirty="0">
                <a:solidFill>
                  <a:schemeClr val="accent1">
                    <a:lumMod val="40000"/>
                    <a:lumOff val="60000"/>
                  </a:schemeClr>
                </a:solidFill>
              </a:rPr>
              <a:t>Warmline Manager</a:t>
            </a:r>
            <a:br>
              <a:rPr lang="en-US" sz="2400" dirty="0"/>
            </a:br>
            <a:endParaRPr lang="en-US" dirty="0"/>
          </a:p>
        </p:txBody>
      </p:sp>
      <p:pic>
        <p:nvPicPr>
          <p:cNvPr id="5" name="Picture 4" descr="A close-up of a logo&#10;&#10;Description automatically generated">
            <a:extLst>
              <a:ext uri="{FF2B5EF4-FFF2-40B4-BE49-F238E27FC236}">
                <a16:creationId xmlns:a16="http://schemas.microsoft.com/office/drawing/2014/main" id="{CBBE4429-152D-D170-AE25-C2324CDD71CF}"/>
              </a:ext>
            </a:extLst>
          </p:cNvPr>
          <p:cNvPicPr>
            <a:picLocks noChangeAspect="1"/>
          </p:cNvPicPr>
          <p:nvPr/>
        </p:nvPicPr>
        <p:blipFill>
          <a:blip r:embed="rId2"/>
          <a:stretch>
            <a:fillRect/>
          </a:stretch>
        </p:blipFill>
        <p:spPr>
          <a:xfrm>
            <a:off x="9853613" y="5595938"/>
            <a:ext cx="2162175" cy="1133475"/>
          </a:xfrm>
          <a:prstGeom prst="rect">
            <a:avLst/>
          </a:prstGeom>
        </p:spPr>
      </p:pic>
    </p:spTree>
    <p:extLst>
      <p:ext uri="{BB962C8B-B14F-4D97-AF65-F5344CB8AC3E}">
        <p14:creationId xmlns:p14="http://schemas.microsoft.com/office/powerpoint/2010/main" val="67411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0C6B0-111D-70B0-7FBD-E18CDD7A23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7BA6DF-101F-A6A3-2620-DA7600341F64}"/>
              </a:ext>
            </a:extLst>
          </p:cNvPr>
          <p:cNvSpPr>
            <a:spLocks noGrp="1"/>
          </p:cNvSpPr>
          <p:nvPr>
            <p:ph type="ctrTitle"/>
          </p:nvPr>
        </p:nvSpPr>
        <p:spPr>
          <a:xfrm>
            <a:off x="1544697" y="2282238"/>
            <a:ext cx="7766936" cy="1646302"/>
          </a:xfrm>
        </p:spPr>
        <p:txBody>
          <a:bodyPr/>
          <a:lstStyle/>
          <a:p>
            <a:pPr algn="ctr"/>
            <a:r>
              <a:rPr lang="en-US" dirty="0">
                <a:solidFill>
                  <a:srgbClr val="FFC000"/>
                </a:solidFill>
              </a:rPr>
              <a:t>Questions?</a:t>
            </a:r>
          </a:p>
        </p:txBody>
      </p:sp>
      <p:pic>
        <p:nvPicPr>
          <p:cNvPr id="6" name="Picture 5" descr="A close-up of a logo&#10;&#10;Description automatically generated">
            <a:extLst>
              <a:ext uri="{FF2B5EF4-FFF2-40B4-BE49-F238E27FC236}">
                <a16:creationId xmlns:a16="http://schemas.microsoft.com/office/drawing/2014/main" id="{576DB038-DCA8-1836-CC0A-149B358F51F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44310212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4686</TotalTime>
  <Words>2331</Words>
  <Application>Microsoft Office PowerPoint</Application>
  <PresentationFormat>Widescreen</PresentationFormat>
  <Paragraphs>247</Paragraphs>
  <Slides>59</Slides>
  <Notes>6</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Facet</vt:lpstr>
      <vt:lpstr>Quarterly SUD Provider Meeting</vt:lpstr>
      <vt:lpstr>Quarterly SUD Provider Meeting</vt:lpstr>
      <vt:lpstr> Plenary Agenda  </vt:lpstr>
      <vt:lpstr>Welcome  &amp;  MSHN General Remarks</vt:lpstr>
      <vt:lpstr>General Remarks – Amanda Ittner</vt:lpstr>
      <vt:lpstr>General Remarks</vt:lpstr>
      <vt:lpstr>Questions?</vt:lpstr>
      <vt:lpstr>OPEN Warmline   Britte'Nee Simpson Warmline Manager </vt:lpstr>
      <vt:lpstr>Questions?</vt:lpstr>
      <vt:lpstr>FY25 SOR Annual Report    Stacey Lehmann Data &amp; Grant Coordinator</vt:lpstr>
      <vt:lpstr>FY25 SOR Annual Report</vt:lpstr>
      <vt:lpstr>FY25 SOR Annual Report</vt:lpstr>
      <vt:lpstr>FY25 SOR Annual Report</vt:lpstr>
      <vt:lpstr>FY25 SOR Annual Report</vt:lpstr>
      <vt:lpstr>FY26 SOR Updates</vt:lpstr>
      <vt:lpstr>FY26 SOR Updates: SUPRT-A/C</vt:lpstr>
      <vt:lpstr>FY26 SOR Updates:  SUD Prevention Coalition Mini Grant Awards</vt:lpstr>
      <vt:lpstr>FY26 SOR Updates:  SUD Prevention Coalition Mini Grant Awards</vt:lpstr>
      <vt:lpstr>FY25 MSHN Region  Opioid Settlement Fund Annual Report</vt:lpstr>
      <vt:lpstr>FY25 MSHN Region Opioid Settlement Fund Annual Report</vt:lpstr>
      <vt:lpstr>FY25 MSHN Region Opioid Settlement Fund Annual Report</vt:lpstr>
      <vt:lpstr>FY25 MSHN Region Opioid Settlement Fund Annual Report</vt:lpstr>
      <vt:lpstr>FY25 MSHN Region Opioid Settlement Fund Annual Report</vt:lpstr>
      <vt:lpstr>FY25 MSHN Region Opioid Settlement Fund Annual Report</vt:lpstr>
      <vt:lpstr>FY26 Opioid Settlement Funds</vt:lpstr>
      <vt:lpstr>NARCAN: FREE Resource</vt:lpstr>
      <vt:lpstr>New MDHHS Naloxone Ordering Form</vt:lpstr>
      <vt:lpstr>SOR Overdose Prevention Request Process for Supplies &amp; Materials</vt:lpstr>
      <vt:lpstr>Questions?</vt:lpstr>
      <vt:lpstr>FY2025 SUD Satisfaction Survey Results</vt:lpstr>
      <vt:lpstr>SUD Survey Response Rates</vt:lpstr>
      <vt:lpstr>SUD Survey Quotes</vt:lpstr>
      <vt:lpstr>SUD Survey Responses</vt:lpstr>
      <vt:lpstr>SUD Survey Analysis</vt:lpstr>
      <vt:lpstr>SUD Survey Analysis</vt:lpstr>
      <vt:lpstr>Next Steps</vt:lpstr>
      <vt:lpstr>Thank you! Questions?</vt:lpstr>
      <vt:lpstr>Coalition for Harm Reduction &amp; Prevention (CHRP)</vt:lpstr>
      <vt:lpstr>Treatment Breakout</vt:lpstr>
      <vt:lpstr>Treatment Breakout Agenda</vt:lpstr>
      <vt:lpstr>NIH Clinical Trial for CM (U of M) </vt:lpstr>
      <vt:lpstr>Questions?</vt:lpstr>
      <vt:lpstr>SUD Data Update </vt:lpstr>
      <vt:lpstr>SUD Delegated Managed Care Review</vt:lpstr>
      <vt:lpstr>Additional SUD Reports Available</vt:lpstr>
      <vt:lpstr>Questions?</vt:lpstr>
      <vt:lpstr>  FY25 Lunch &amp; Learn Series </vt:lpstr>
      <vt:lpstr>FY25 Lunch &amp; Learn Series</vt:lpstr>
      <vt:lpstr>Questions?</vt:lpstr>
      <vt:lpstr>  ASAM Criteria 4th Ed. Manuals </vt:lpstr>
      <vt:lpstr>ASAM Criteria 4th Ed. Manuals</vt:lpstr>
      <vt:lpstr>Upcoming Quarterly SUD Provider Meetings</vt:lpstr>
      <vt:lpstr>Prevention Breakout</vt:lpstr>
      <vt:lpstr>Quarterly SUD Provider Meeting Prevention Breakout</vt:lpstr>
      <vt:lpstr>MPDS Update</vt:lpstr>
      <vt:lpstr>Coalition TA Requests</vt:lpstr>
      <vt:lpstr>Prevention Conference Update</vt:lpstr>
      <vt:lpstr>Reminders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Mid-State Health Network Strategic Plan FY2022-2023  October 8, 2021</dc:title>
  <dc:creator>Sheryl Kletke</dc:creator>
  <cp:lastModifiedBy>Joseph Wager</cp:lastModifiedBy>
  <cp:revision>17707</cp:revision>
  <dcterms:created xsi:type="dcterms:W3CDTF">2021-10-05T13:06:53Z</dcterms:created>
  <dcterms:modified xsi:type="dcterms:W3CDTF">2025-12-18T20:54:17Z</dcterms:modified>
</cp:coreProperties>
</file>