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29C_DCD9853.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notesMasterIdLst>
    <p:notesMasterId r:id="rId40"/>
  </p:notesMasterIdLst>
  <p:sldIdLst>
    <p:sldId id="648" r:id="rId2"/>
    <p:sldId id="649" r:id="rId3"/>
    <p:sldId id="305" r:id="rId4"/>
    <p:sldId id="454" r:id="rId5"/>
    <p:sldId id="659" r:id="rId6"/>
    <p:sldId id="672" r:id="rId7"/>
    <p:sldId id="709" r:id="rId8"/>
    <p:sldId id="671" r:id="rId9"/>
    <p:sldId id="700" r:id="rId10"/>
    <p:sldId id="701" r:id="rId11"/>
    <p:sldId id="670" r:id="rId12"/>
    <p:sldId id="702" r:id="rId13"/>
    <p:sldId id="703" r:id="rId14"/>
    <p:sldId id="661" r:id="rId15"/>
    <p:sldId id="717" r:id="rId16"/>
    <p:sldId id="710" r:id="rId17"/>
    <p:sldId id="704" r:id="rId18"/>
    <p:sldId id="705" r:id="rId19"/>
    <p:sldId id="706" r:id="rId20"/>
    <p:sldId id="707" r:id="rId21"/>
    <p:sldId id="708" r:id="rId22"/>
    <p:sldId id="600" r:id="rId23"/>
    <p:sldId id="692" r:id="rId24"/>
    <p:sldId id="606" r:id="rId25"/>
    <p:sldId id="713" r:id="rId26"/>
    <p:sldId id="711" r:id="rId27"/>
    <p:sldId id="617" r:id="rId28"/>
    <p:sldId id="668" r:id="rId29"/>
    <p:sldId id="718" r:id="rId30"/>
    <p:sldId id="620" r:id="rId31"/>
    <p:sldId id="621" r:id="rId32"/>
    <p:sldId id="676" r:id="rId33"/>
    <p:sldId id="647" r:id="rId34"/>
    <p:sldId id="622" r:id="rId35"/>
    <p:sldId id="714" r:id="rId36"/>
    <p:sldId id="715" r:id="rId37"/>
    <p:sldId id="716" r:id="rId38"/>
    <p:sldId id="6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92F73B-0668-DAE9-DDEB-03C0FEBD1225}" name="Joseph Sedlock" initials="JS" userId="S::joseph.sedlock@midstatehealthnetwork.org::007ab592-8aec-4e3e-b463-de425bbc9dda" providerId="AD"/>
  <p188:author id="{6C8CABED-C1DD-F462-B7B0-5DF098AE67B9}" name="Kathrine Flavin" initials="KF" userId="bUXTEK5cHVcAnqlGkk4jhevnE6b153OnIOm3ZbT0xr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919E39"/>
    <a:srgbClr val="699D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4DC958-5302-48C9-9D42-E2DF3FF9F836}" v="21" dt="2025-06-18T15:41:16.604"/>
    <p1510:client id="{26517A74-2DC4-4B29-AEDB-6E533D31DD2A}" v="60" dt="2025-06-17T18:58:33.954"/>
    <p1510:client id="{62433A28-C6DA-450B-A72D-3BF114E29A3F}" v="4" dt="2025-06-18T15:40:10.369"/>
    <p1510:client id="{6ABFED53-1D6E-46E2-9869-570528D71F0A}" v="25" dt="2025-06-18T15:37:06.697"/>
    <p1510:client id="{73D9CC34-D6D7-479C-A029-E66BE9703478}" v="243" dt="2025-06-18T18:41:25.176"/>
    <p1510:client id="{8A4969AF-F4AC-4DAA-BF2F-12C3513ABF66}" v="354" dt="2025-06-17T18:48:50.261"/>
    <p1510:client id="{D6BCF070-924E-4901-A123-51E78DAE1D73}" v="93" dt="2025-06-17T17:51:03.8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90" autoAdjust="0"/>
    <p:restoredTop sz="95033" autoAdjust="0"/>
  </p:normalViewPr>
  <p:slideViewPr>
    <p:cSldViewPr snapToGrid="0">
      <p:cViewPr varScale="1">
        <p:scale>
          <a:sx n="91" d="100"/>
          <a:sy n="91" d="100"/>
        </p:scale>
        <p:origin x="60"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a Thrush" userId="ANP1nbPt/GjnpdkQVIZ2gTOAmAk6cqsJftlgx7EUsjc=" providerId="None" clId="Web-{0EADC9C1-7607-4CF0-BAB7-4EC086475E41}"/>
    <pc:docChg chg="addSld modSld">
      <pc:chgData name="Trisha Thrush" userId="ANP1nbPt/GjnpdkQVIZ2gTOAmAk6cqsJftlgx7EUsjc=" providerId="None" clId="Web-{0EADC9C1-7607-4CF0-BAB7-4EC086475E41}" dt="2025-02-18T14:48:29.463" v="37" actId="20577"/>
      <pc:docMkLst>
        <pc:docMk/>
      </pc:docMkLst>
      <pc:sldChg chg="modSp">
        <pc:chgData name="Trisha Thrush" userId="ANP1nbPt/GjnpdkQVIZ2gTOAmAk6cqsJftlgx7EUsjc=" providerId="None" clId="Web-{0EADC9C1-7607-4CF0-BAB7-4EC086475E41}" dt="2025-02-18T14:43:37.750" v="1" actId="20577"/>
        <pc:sldMkLst>
          <pc:docMk/>
          <pc:sldMk cId="2571975815" sldId="305"/>
        </pc:sldMkLst>
        <pc:spChg chg="mod">
          <ac:chgData name="Trisha Thrush" userId="ANP1nbPt/GjnpdkQVIZ2gTOAmAk6cqsJftlgx7EUsjc=" providerId="None" clId="Web-{0EADC9C1-7607-4CF0-BAB7-4EC086475E41}" dt="2025-02-18T14:43:37.750" v="1" actId="20577"/>
          <ac:spMkLst>
            <pc:docMk/>
            <pc:sldMk cId="2571975815" sldId="305"/>
            <ac:spMk id="3" creationId="{FD89CF5D-8E92-C216-AD42-C67091095366}"/>
          </ac:spMkLst>
        </pc:spChg>
      </pc:sldChg>
      <pc:sldChg chg="modSp">
        <pc:chgData name="Trisha Thrush" userId="ANP1nbPt/GjnpdkQVIZ2gTOAmAk6cqsJftlgx7EUsjc=" providerId="None" clId="Web-{0EADC9C1-7607-4CF0-BAB7-4EC086475E41}" dt="2025-02-18T14:48:29.463" v="37" actId="20577"/>
        <pc:sldMkLst>
          <pc:docMk/>
          <pc:sldMk cId="2314309096" sldId="651"/>
        </pc:sldMkLst>
        <pc:spChg chg="mod">
          <ac:chgData name="Trisha Thrush" userId="ANP1nbPt/GjnpdkQVIZ2gTOAmAk6cqsJftlgx7EUsjc=" providerId="None" clId="Web-{0EADC9C1-7607-4CF0-BAB7-4EC086475E41}" dt="2025-02-18T14:48:29.463" v="37" actId="20577"/>
          <ac:spMkLst>
            <pc:docMk/>
            <pc:sldMk cId="2314309096" sldId="651"/>
            <ac:spMk id="3" creationId="{A0EB02E3-FBFD-114A-808D-25A1E409508D}"/>
          </ac:spMkLst>
        </pc:spChg>
      </pc:sldChg>
      <pc:sldChg chg="modSp new">
        <pc:chgData name="Trisha Thrush" userId="ANP1nbPt/GjnpdkQVIZ2gTOAmAk6cqsJftlgx7EUsjc=" providerId="None" clId="Web-{0EADC9C1-7607-4CF0-BAB7-4EC086475E41}" dt="2025-02-18T14:45:01.081" v="16" actId="20577"/>
        <pc:sldMkLst>
          <pc:docMk/>
          <pc:sldMk cId="2450563866" sldId="661"/>
        </pc:sldMkLst>
        <pc:spChg chg="mod">
          <ac:chgData name="Trisha Thrush" userId="ANP1nbPt/GjnpdkQVIZ2gTOAmAk6cqsJftlgx7EUsjc=" providerId="None" clId="Web-{0EADC9C1-7607-4CF0-BAB7-4EC086475E41}" dt="2025-02-18T14:45:01.081" v="16" actId="20577"/>
          <ac:spMkLst>
            <pc:docMk/>
            <pc:sldMk cId="2450563866" sldId="661"/>
            <ac:spMk id="2" creationId="{3F585431-C5D1-6264-7D80-F6B643E803DD}"/>
          </ac:spMkLst>
        </pc:spChg>
      </pc:sldChg>
    </pc:docChg>
  </pc:docChgLst>
  <pc:docChgLst>
    <pc:chgData name="Kathrine Flavin" userId="bUXTEK5cHVcAnqlGkk4jhevnE6b153OnIOm3ZbT0xrs=" providerId="None" clId="Web-{6C7192AD-C8BF-426E-984E-06CEB8FF63B9}"/>
    <pc:docChg chg="modSld">
      <pc:chgData name="Kathrine Flavin" userId="bUXTEK5cHVcAnqlGkk4jhevnE6b153OnIOm3ZbT0xrs=" providerId="None" clId="Web-{6C7192AD-C8BF-426E-984E-06CEB8FF63B9}" dt="2025-03-20T12:43:09.757" v="43" actId="20577"/>
      <pc:docMkLst>
        <pc:docMk/>
      </pc:docMkLst>
      <pc:sldChg chg="modSp">
        <pc:chgData name="Kathrine Flavin" userId="bUXTEK5cHVcAnqlGkk4jhevnE6b153OnIOm3ZbT0xrs=" providerId="None" clId="Web-{6C7192AD-C8BF-426E-984E-06CEB8FF63B9}" dt="2025-03-20T12:43:09.757" v="43" actId="20577"/>
        <pc:sldMkLst>
          <pc:docMk/>
          <pc:sldMk cId="844792588" sldId="676"/>
        </pc:sldMkLst>
        <pc:spChg chg="mod">
          <ac:chgData name="Kathrine Flavin" userId="bUXTEK5cHVcAnqlGkk4jhevnE6b153OnIOm3ZbT0xrs=" providerId="None" clId="Web-{6C7192AD-C8BF-426E-984E-06CEB8FF63B9}" dt="2025-03-20T12:43:09.757" v="43" actId="20577"/>
          <ac:spMkLst>
            <pc:docMk/>
            <pc:sldMk cId="844792588" sldId="676"/>
            <ac:spMk id="3" creationId="{52718BAB-D238-7187-47A4-0ACA148A58A8}"/>
          </ac:spMkLst>
        </pc:spChg>
      </pc:sldChg>
    </pc:docChg>
  </pc:docChgLst>
  <pc:docChgLst>
    <pc:chgData name="Cammie Myers" userId="KO9SPtUfqVCK/aYGVYacR1cN1tZ9LJKNnq77XP6z+sk=" providerId="None" clId="Web-{034DC958-5302-48C9-9D42-E2DF3FF9F836}"/>
    <pc:docChg chg="modSld">
      <pc:chgData name="Cammie Myers" userId="KO9SPtUfqVCK/aYGVYacR1cN1tZ9LJKNnq77XP6z+sk=" providerId="None" clId="Web-{034DC958-5302-48C9-9D42-E2DF3FF9F836}" dt="2025-06-18T15:41:13.620" v="11" actId="20577"/>
      <pc:docMkLst>
        <pc:docMk/>
      </pc:docMkLst>
      <pc:sldChg chg="modSp">
        <pc:chgData name="Cammie Myers" userId="KO9SPtUfqVCK/aYGVYacR1cN1tZ9LJKNnq77XP6z+sk=" providerId="None" clId="Web-{034DC958-5302-48C9-9D42-E2DF3FF9F836}" dt="2025-06-18T15:41:13.620" v="11" actId="20577"/>
        <pc:sldMkLst>
          <pc:docMk/>
          <pc:sldMk cId="3877139622" sldId="718"/>
        </pc:sldMkLst>
        <pc:spChg chg="mod">
          <ac:chgData name="Cammie Myers" userId="KO9SPtUfqVCK/aYGVYacR1cN1tZ9LJKNnq77XP6z+sk=" providerId="None" clId="Web-{034DC958-5302-48C9-9D42-E2DF3FF9F836}" dt="2025-06-18T15:41:13.620" v="11" actId="20577"/>
          <ac:spMkLst>
            <pc:docMk/>
            <pc:sldMk cId="3877139622" sldId="718"/>
            <ac:spMk id="8" creationId="{B8968AA4-D633-C1E1-2709-605916831831}"/>
          </ac:spMkLst>
        </pc:spChg>
      </pc:sldChg>
    </pc:docChg>
  </pc:docChgLst>
  <pc:docChgLst>
    <pc:chgData name="Rusmira Bektas" userId="AnH7rrmAXJ3JaKx1dAEvdsjwm+EEzgH+T4EJrqMaFBY=" providerId="None" clId="Web-{683864B3-26A5-4961-A2E0-BFF1BD4E5A4B}"/>
    <pc:docChg chg="modSld">
      <pc:chgData name="Rusmira Bektas" userId="AnH7rrmAXJ3JaKx1dAEvdsjwm+EEzgH+T4EJrqMaFBY=" providerId="None" clId="Web-{683864B3-26A5-4961-A2E0-BFF1BD4E5A4B}" dt="2025-04-07T16:07:14.943" v="1"/>
      <pc:docMkLst>
        <pc:docMk/>
      </pc:docMkLst>
      <pc:sldChg chg="addSp delSp">
        <pc:chgData name="Rusmira Bektas" userId="AnH7rrmAXJ3JaKx1dAEvdsjwm+EEzgH+T4EJrqMaFBY=" providerId="None" clId="Web-{683864B3-26A5-4961-A2E0-BFF1BD4E5A4B}" dt="2025-04-07T16:07:14.943" v="1"/>
        <pc:sldMkLst>
          <pc:docMk/>
          <pc:sldMk cId="2368977340" sldId="672"/>
        </pc:sldMkLst>
        <pc:picChg chg="add del">
          <ac:chgData name="Rusmira Bektas" userId="AnH7rrmAXJ3JaKx1dAEvdsjwm+EEzgH+T4EJrqMaFBY=" providerId="None" clId="Web-{683864B3-26A5-4961-A2E0-BFF1BD4E5A4B}" dt="2025-04-07T16:07:14.943" v="1"/>
          <ac:picMkLst>
            <pc:docMk/>
            <pc:sldMk cId="2368977340" sldId="672"/>
            <ac:picMk id="4" creationId="{6956C94D-5C31-1723-3783-BF64408B891B}"/>
          </ac:picMkLst>
        </pc:picChg>
      </pc:sldChg>
    </pc:docChg>
  </pc:docChgLst>
  <pc:docChgLst>
    <pc:chgData name="Rusmira Bektas" userId="AnH7rrmAXJ3JaKx1dAEvdsjwm+EEzgH+T4EJrqMaFBY=" providerId="None" clId="Web-{A76BAC7B-C170-4141-A580-785D7AB0C078}"/>
    <pc:docChg chg="addSld delSld modSld">
      <pc:chgData name="Rusmira Bektas" userId="AnH7rrmAXJ3JaKx1dAEvdsjwm+EEzgH+T4EJrqMaFBY=" providerId="None" clId="Web-{A76BAC7B-C170-4141-A580-785D7AB0C078}" dt="2025-02-25T17:05:16.517" v="239" actId="20577"/>
      <pc:docMkLst>
        <pc:docMk/>
      </pc:docMkLst>
      <pc:sldChg chg="modSp">
        <pc:chgData name="Rusmira Bektas" userId="AnH7rrmAXJ3JaKx1dAEvdsjwm+EEzgH+T4EJrqMaFBY=" providerId="None" clId="Web-{A76BAC7B-C170-4141-A580-785D7AB0C078}" dt="2025-02-25T17:05:16.517" v="239" actId="20577"/>
        <pc:sldMkLst>
          <pc:docMk/>
          <pc:sldMk cId="686551719" sldId="659"/>
        </pc:sldMkLst>
        <pc:spChg chg="mod">
          <ac:chgData name="Rusmira Bektas" userId="AnH7rrmAXJ3JaKx1dAEvdsjwm+EEzgH+T4EJrqMaFBY=" providerId="None" clId="Web-{A76BAC7B-C170-4141-A580-785D7AB0C078}" dt="2025-02-25T17:05:16.517" v="239" actId="20577"/>
          <ac:spMkLst>
            <pc:docMk/>
            <pc:sldMk cId="686551719" sldId="659"/>
            <ac:spMk id="3" creationId="{6C552468-0000-B90E-E31B-EC6D79A14FD8}"/>
          </ac:spMkLst>
        </pc:spChg>
      </pc:sldChg>
      <pc:sldChg chg="addSp modSp add replId">
        <pc:chgData name="Rusmira Bektas" userId="AnH7rrmAXJ3JaKx1dAEvdsjwm+EEzgH+T4EJrqMaFBY=" providerId="None" clId="Web-{A76BAC7B-C170-4141-A580-785D7AB0C078}" dt="2025-02-25T16:51:09.456" v="86" actId="14100"/>
        <pc:sldMkLst>
          <pc:docMk/>
          <pc:sldMk cId="75227935" sldId="663"/>
        </pc:sldMkLst>
        <pc:spChg chg="mod">
          <ac:chgData name="Rusmira Bektas" userId="AnH7rrmAXJ3JaKx1dAEvdsjwm+EEzgH+T4EJrqMaFBY=" providerId="None" clId="Web-{A76BAC7B-C170-4141-A580-785D7AB0C078}" dt="2025-02-25T16:49:35.281" v="50" actId="20577"/>
          <ac:spMkLst>
            <pc:docMk/>
            <pc:sldMk cId="75227935" sldId="663"/>
            <ac:spMk id="3" creationId="{47FB90E4-E56A-A968-540C-80C584543436}"/>
          </ac:spMkLst>
        </pc:spChg>
        <pc:spChg chg="add mod">
          <ac:chgData name="Rusmira Bektas" userId="AnH7rrmAXJ3JaKx1dAEvdsjwm+EEzgH+T4EJrqMaFBY=" providerId="None" clId="Web-{A76BAC7B-C170-4141-A580-785D7AB0C078}" dt="2025-02-25T16:51:09.456" v="86" actId="14100"/>
          <ac:spMkLst>
            <pc:docMk/>
            <pc:sldMk cId="75227935" sldId="663"/>
            <ac:spMk id="5" creationId="{2C1CB6D9-C052-246A-4F8F-39E89DC28062}"/>
          </ac:spMkLst>
        </pc:spChg>
      </pc:sldChg>
      <pc:sldChg chg="modSp del">
        <pc:chgData name="Rusmira Bektas" userId="AnH7rrmAXJ3JaKx1dAEvdsjwm+EEzgH+T4EJrqMaFBY=" providerId="None" clId="Web-{A76BAC7B-C170-4141-A580-785D7AB0C078}" dt="2025-02-25T16:47:10.401" v="47"/>
        <pc:sldMkLst>
          <pc:docMk/>
          <pc:sldMk cId="704203421" sldId="663"/>
        </pc:sldMkLst>
        <pc:spChg chg="mod">
          <ac:chgData name="Rusmira Bektas" userId="AnH7rrmAXJ3JaKx1dAEvdsjwm+EEzgH+T4EJrqMaFBY=" providerId="None" clId="Web-{A76BAC7B-C170-4141-A580-785D7AB0C078}" dt="2025-02-25T16:46:21.665" v="46" actId="20577"/>
          <ac:spMkLst>
            <pc:docMk/>
            <pc:sldMk cId="704203421" sldId="663"/>
            <ac:spMk id="3" creationId="{039BAC0A-BFCB-BE08-D273-AC93E9D258C2}"/>
          </ac:spMkLst>
        </pc:spChg>
      </pc:sldChg>
      <pc:sldChg chg="addSp modSp add replId">
        <pc:chgData name="Rusmira Bektas" userId="AnH7rrmAXJ3JaKx1dAEvdsjwm+EEzgH+T4EJrqMaFBY=" providerId="None" clId="Web-{A76BAC7B-C170-4141-A580-785D7AB0C078}" dt="2025-02-25T16:58:06.549" v="154" actId="20577"/>
        <pc:sldMkLst>
          <pc:docMk/>
          <pc:sldMk cId="2387137387" sldId="664"/>
        </pc:sldMkLst>
        <pc:spChg chg="mod">
          <ac:chgData name="Rusmira Bektas" userId="AnH7rrmAXJ3JaKx1dAEvdsjwm+EEzgH+T4EJrqMaFBY=" providerId="None" clId="Web-{A76BAC7B-C170-4141-A580-785D7AB0C078}" dt="2025-02-25T16:51:49.458" v="87" actId="20577"/>
          <ac:spMkLst>
            <pc:docMk/>
            <pc:sldMk cId="2387137387" sldId="664"/>
            <ac:spMk id="3" creationId="{2FBE56BF-A806-2D4E-2D1C-6D9EB8EAB8DF}"/>
          </ac:spMkLst>
        </pc:spChg>
        <pc:spChg chg="add mod">
          <ac:chgData name="Rusmira Bektas" userId="AnH7rrmAXJ3JaKx1dAEvdsjwm+EEzgH+T4EJrqMaFBY=" providerId="None" clId="Web-{A76BAC7B-C170-4141-A580-785D7AB0C078}" dt="2025-02-25T16:58:06.549" v="154" actId="20577"/>
          <ac:spMkLst>
            <pc:docMk/>
            <pc:sldMk cId="2387137387" sldId="664"/>
            <ac:spMk id="5" creationId="{01A460BA-2940-950C-B620-F1DF0D8439E1}"/>
          </ac:spMkLst>
        </pc:spChg>
      </pc:sldChg>
      <pc:sldChg chg="modSp add replId">
        <pc:chgData name="Rusmira Bektas" userId="AnH7rrmAXJ3JaKx1dAEvdsjwm+EEzgH+T4EJrqMaFBY=" providerId="None" clId="Web-{A76BAC7B-C170-4141-A580-785D7AB0C078}" dt="2025-02-25T17:03:26.138" v="232" actId="20577"/>
        <pc:sldMkLst>
          <pc:docMk/>
          <pc:sldMk cId="1374165785" sldId="665"/>
        </pc:sldMkLst>
        <pc:spChg chg="mod">
          <ac:chgData name="Rusmira Bektas" userId="AnH7rrmAXJ3JaKx1dAEvdsjwm+EEzgH+T4EJrqMaFBY=" providerId="None" clId="Web-{A76BAC7B-C170-4141-A580-785D7AB0C078}" dt="2025-02-25T17:03:26.138" v="232" actId="20577"/>
          <ac:spMkLst>
            <pc:docMk/>
            <pc:sldMk cId="1374165785" sldId="665"/>
            <ac:spMk id="5" creationId="{5B707058-4DB5-EC28-EC85-3FA35CF9B440}"/>
          </ac:spMkLst>
        </pc:spChg>
      </pc:sldChg>
    </pc:docChg>
  </pc:docChgLst>
  <pc:docChgLst>
    <pc:chgData name="Sarah Andreotti" userId="TLNydcS7VzGNHs5DEn7Tm8G8j4YX/xoFplrXrTIor4Q=" providerId="None" clId="Web-{0911740F-55B4-4C10-996B-CEF37CB0E29A}"/>
    <pc:docChg chg="addSld modSld">
      <pc:chgData name="Sarah Andreotti" userId="TLNydcS7VzGNHs5DEn7Tm8G8j4YX/xoFplrXrTIor4Q=" providerId="None" clId="Web-{0911740F-55B4-4C10-996B-CEF37CB0E29A}" dt="2025-02-05T13:29:47.140" v="29" actId="1076"/>
      <pc:docMkLst>
        <pc:docMk/>
      </pc:docMkLst>
      <pc:sldChg chg="modSp">
        <pc:chgData name="Sarah Andreotti" userId="TLNydcS7VzGNHs5DEn7Tm8G8j4YX/xoFplrXrTIor4Q=" providerId="None" clId="Web-{0911740F-55B4-4C10-996B-CEF37CB0E29A}" dt="2025-02-05T13:28:46.809" v="23" actId="1076"/>
        <pc:sldMkLst>
          <pc:docMk/>
          <pc:sldMk cId="403104249" sldId="454"/>
        </pc:sldMkLst>
        <pc:spChg chg="mod">
          <ac:chgData name="Sarah Andreotti" userId="TLNydcS7VzGNHs5DEn7Tm8G8j4YX/xoFplrXrTIor4Q=" providerId="None" clId="Web-{0911740F-55B4-4C10-996B-CEF37CB0E29A}" dt="2025-02-05T13:28:46.809" v="23" actId="1076"/>
          <ac:spMkLst>
            <pc:docMk/>
            <pc:sldMk cId="403104249" sldId="454"/>
            <ac:spMk id="3" creationId="{19D118D7-FDCA-3482-9169-7A890445A3DB}"/>
          </ac:spMkLst>
        </pc:spChg>
      </pc:sldChg>
      <pc:sldChg chg="modSp">
        <pc:chgData name="Sarah Andreotti" userId="TLNydcS7VzGNHs5DEn7Tm8G8j4YX/xoFplrXrTIor4Q=" providerId="None" clId="Web-{0911740F-55B4-4C10-996B-CEF37CB0E29A}" dt="2025-02-05T13:29:47.140" v="29" actId="1076"/>
        <pc:sldMkLst>
          <pc:docMk/>
          <pc:sldMk cId="4116076818" sldId="648"/>
        </pc:sldMkLst>
        <pc:spChg chg="mod">
          <ac:chgData name="Sarah Andreotti" userId="TLNydcS7VzGNHs5DEn7Tm8G8j4YX/xoFplrXrTIor4Q=" providerId="None" clId="Web-{0911740F-55B4-4C10-996B-CEF37CB0E29A}" dt="2025-02-05T13:29:42.436" v="28" actId="1076"/>
          <ac:spMkLst>
            <pc:docMk/>
            <pc:sldMk cId="4116076818" sldId="648"/>
            <ac:spMk id="2" creationId="{C1A6DBF9-AFC4-AA62-1D49-48E5A7E12594}"/>
          </ac:spMkLst>
        </pc:spChg>
        <pc:spChg chg="mod">
          <ac:chgData name="Sarah Andreotti" userId="TLNydcS7VzGNHs5DEn7Tm8G8j4YX/xoFplrXrTIor4Q=" providerId="None" clId="Web-{0911740F-55B4-4C10-996B-CEF37CB0E29A}" dt="2025-02-05T13:29:36.342" v="27" actId="1076"/>
          <ac:spMkLst>
            <pc:docMk/>
            <pc:sldMk cId="4116076818" sldId="648"/>
            <ac:spMk id="3" creationId="{1E41307A-A70F-B749-CE5A-D1CE41FD8137}"/>
          </ac:spMkLst>
        </pc:spChg>
        <pc:picChg chg="mod">
          <ac:chgData name="Sarah Andreotti" userId="TLNydcS7VzGNHs5DEn7Tm8G8j4YX/xoFplrXrTIor4Q=" providerId="None" clId="Web-{0911740F-55B4-4C10-996B-CEF37CB0E29A}" dt="2025-02-05T13:29:47.140" v="29" actId="1076"/>
          <ac:picMkLst>
            <pc:docMk/>
            <pc:sldMk cId="4116076818" sldId="648"/>
            <ac:picMk id="5" creationId="{D2F2812A-187A-8D8B-79FB-6D81EE330EA6}"/>
          </ac:picMkLst>
        </pc:picChg>
      </pc:sldChg>
      <pc:sldChg chg="modSp">
        <pc:chgData name="Sarah Andreotti" userId="TLNydcS7VzGNHs5DEn7Tm8G8j4YX/xoFplrXrTIor4Q=" providerId="None" clId="Web-{0911740F-55B4-4C10-996B-CEF37CB0E29A}" dt="2025-02-05T13:29:12.467" v="26" actId="20577"/>
        <pc:sldMkLst>
          <pc:docMk/>
          <pc:sldMk cId="3130804831" sldId="650"/>
        </pc:sldMkLst>
        <pc:spChg chg="mod">
          <ac:chgData name="Sarah Andreotti" userId="TLNydcS7VzGNHs5DEn7Tm8G8j4YX/xoFplrXrTIor4Q=" providerId="None" clId="Web-{0911740F-55B4-4C10-996B-CEF37CB0E29A}" dt="2025-02-05T13:29:12.467" v="26" actId="20577"/>
          <ac:spMkLst>
            <pc:docMk/>
            <pc:sldMk cId="3130804831" sldId="650"/>
            <ac:spMk id="2" creationId="{5A4BABE4-24EA-383F-487B-4765020A8ABB}"/>
          </ac:spMkLst>
        </pc:spChg>
        <pc:spChg chg="mod">
          <ac:chgData name="Sarah Andreotti" userId="TLNydcS7VzGNHs5DEn7Tm8G8j4YX/xoFplrXrTIor4Q=" providerId="None" clId="Web-{0911740F-55B4-4C10-996B-CEF37CB0E29A}" dt="2025-02-05T13:29:03.638" v="24" actId="1076"/>
          <ac:spMkLst>
            <pc:docMk/>
            <pc:sldMk cId="3130804831" sldId="650"/>
            <ac:spMk id="3" creationId="{DB6A6C6B-283A-968B-32F6-C9B36B0FCA8C}"/>
          </ac:spMkLst>
        </pc:spChg>
      </pc:sldChg>
      <pc:sldChg chg="modSp add replId">
        <pc:chgData name="Sarah Andreotti" userId="TLNydcS7VzGNHs5DEn7Tm8G8j4YX/xoFplrXrTIor4Q=" providerId="None" clId="Web-{0911740F-55B4-4C10-996B-CEF37CB0E29A}" dt="2025-02-05T13:28:28.731" v="22" actId="1076"/>
        <pc:sldMkLst>
          <pc:docMk/>
          <pc:sldMk cId="686551719" sldId="659"/>
        </pc:sldMkLst>
        <pc:spChg chg="mod">
          <ac:chgData name="Sarah Andreotti" userId="TLNydcS7VzGNHs5DEn7Tm8G8j4YX/xoFplrXrTIor4Q=" providerId="None" clId="Web-{0911740F-55B4-4C10-996B-CEF37CB0E29A}" dt="2025-02-05T13:28:23.465" v="21" actId="1076"/>
          <ac:spMkLst>
            <pc:docMk/>
            <pc:sldMk cId="686551719" sldId="659"/>
            <ac:spMk id="2" creationId="{4D16C77F-8C6D-43C3-C507-4BA34ADF7A10}"/>
          </ac:spMkLst>
        </pc:spChg>
        <pc:spChg chg="mod">
          <ac:chgData name="Sarah Andreotti" userId="TLNydcS7VzGNHs5DEn7Tm8G8j4YX/xoFplrXrTIor4Q=" providerId="None" clId="Web-{0911740F-55B4-4C10-996B-CEF37CB0E29A}" dt="2025-02-05T13:28:28.731" v="22" actId="1076"/>
          <ac:spMkLst>
            <pc:docMk/>
            <pc:sldMk cId="686551719" sldId="659"/>
            <ac:spMk id="3" creationId="{6C552468-0000-B90E-E31B-EC6D79A14FD8}"/>
          </ac:spMkLst>
        </pc:spChg>
      </pc:sldChg>
    </pc:docChg>
  </pc:docChgLst>
  <pc:docChgLst>
    <pc:chgData name="Sherrie Donnelly" userId="JquVIkks31WialWPPZhveQVQy2jQ08Oezu+5annt3FE=" providerId="None" clId="Web-{8617517C-F7AC-4FD6-80BA-58D09087E129}"/>
    <pc:docChg chg="addSld delSld modSld sldOrd">
      <pc:chgData name="Sherrie Donnelly" userId="JquVIkks31WialWPPZhveQVQy2jQ08Oezu+5annt3FE=" providerId="None" clId="Web-{8617517C-F7AC-4FD6-80BA-58D09087E129}" dt="2025-03-12T15:20:32.805" v="103" actId="14100"/>
      <pc:docMkLst>
        <pc:docMk/>
      </pc:docMkLst>
      <pc:sldChg chg="modSp">
        <pc:chgData name="Sherrie Donnelly" userId="JquVIkks31WialWPPZhveQVQy2jQ08Oezu+5annt3FE=" providerId="None" clId="Web-{8617517C-F7AC-4FD6-80BA-58D09087E129}" dt="2025-03-12T14:39:42.001" v="17" actId="20577"/>
        <pc:sldMkLst>
          <pc:docMk/>
          <pc:sldMk cId="48139168" sldId="259"/>
        </pc:sldMkLst>
        <pc:spChg chg="mod">
          <ac:chgData name="Sherrie Donnelly" userId="JquVIkks31WialWPPZhveQVQy2jQ08Oezu+5annt3FE=" providerId="None" clId="Web-{8617517C-F7AC-4FD6-80BA-58D09087E129}" dt="2025-03-12T14:39:42.001" v="17" actId="20577"/>
          <ac:spMkLst>
            <pc:docMk/>
            <pc:sldMk cId="48139168" sldId="259"/>
            <ac:spMk id="3" creationId="{B07EE9CF-02B9-7631-8E0F-9A51653A23AD}"/>
          </ac:spMkLst>
        </pc:spChg>
      </pc:sldChg>
      <pc:sldChg chg="modSp">
        <pc:chgData name="Sherrie Donnelly" userId="JquVIkks31WialWPPZhveQVQy2jQ08Oezu+5annt3FE=" providerId="None" clId="Web-{8617517C-F7AC-4FD6-80BA-58D09087E129}" dt="2025-03-12T15:10:37.413" v="65" actId="14100"/>
        <pc:sldMkLst>
          <pc:docMk/>
          <pc:sldMk cId="2804249337" sldId="262"/>
        </pc:sldMkLst>
        <pc:spChg chg="mod">
          <ac:chgData name="Sherrie Donnelly" userId="JquVIkks31WialWPPZhveQVQy2jQ08Oezu+5annt3FE=" providerId="None" clId="Web-{8617517C-F7AC-4FD6-80BA-58D09087E129}" dt="2025-03-12T15:10:37.413" v="65" actId="14100"/>
          <ac:spMkLst>
            <pc:docMk/>
            <pc:sldMk cId="2804249337" sldId="262"/>
            <ac:spMk id="3" creationId="{43352C9F-18B5-42AB-7636-EFFD9EE069C7}"/>
          </ac:spMkLst>
        </pc:spChg>
      </pc:sldChg>
      <pc:sldChg chg="modSp">
        <pc:chgData name="Sherrie Donnelly" userId="JquVIkks31WialWPPZhveQVQy2jQ08Oezu+5annt3FE=" providerId="None" clId="Web-{8617517C-F7AC-4FD6-80BA-58D09087E129}" dt="2025-03-12T14:57:47.953" v="29" actId="14100"/>
        <pc:sldMkLst>
          <pc:docMk/>
          <pc:sldMk cId="403104249" sldId="454"/>
        </pc:sldMkLst>
        <pc:spChg chg="mod">
          <ac:chgData name="Sherrie Donnelly" userId="JquVIkks31WialWPPZhveQVQy2jQ08Oezu+5annt3FE=" providerId="None" clId="Web-{8617517C-F7AC-4FD6-80BA-58D09087E129}" dt="2025-03-12T14:57:37.672" v="27" actId="14100"/>
          <ac:spMkLst>
            <pc:docMk/>
            <pc:sldMk cId="403104249" sldId="454"/>
            <ac:spMk id="2" creationId="{91A990D1-9CAD-1862-DD69-456E11B5D0CA}"/>
          </ac:spMkLst>
        </pc:spChg>
        <pc:spChg chg="mod">
          <ac:chgData name="Sherrie Donnelly" userId="JquVIkks31WialWPPZhveQVQy2jQ08Oezu+5annt3FE=" providerId="None" clId="Web-{8617517C-F7AC-4FD6-80BA-58D09087E129}" dt="2025-03-12T14:57:47.953" v="29" actId="14100"/>
          <ac:spMkLst>
            <pc:docMk/>
            <pc:sldMk cId="403104249" sldId="454"/>
            <ac:spMk id="3" creationId="{19D118D7-FDCA-3482-9169-7A890445A3DB}"/>
          </ac:spMkLst>
        </pc:spChg>
      </pc:sldChg>
      <pc:sldChg chg="modSp">
        <pc:chgData name="Sherrie Donnelly" userId="JquVIkks31WialWPPZhveQVQy2jQ08Oezu+5annt3FE=" providerId="None" clId="Web-{8617517C-F7AC-4FD6-80BA-58D09087E129}" dt="2025-03-12T15:01:00.490" v="35" actId="14100"/>
        <pc:sldMkLst>
          <pc:docMk/>
          <pc:sldMk cId="119085981" sldId="654"/>
        </pc:sldMkLst>
        <pc:spChg chg="mod">
          <ac:chgData name="Sherrie Donnelly" userId="JquVIkks31WialWPPZhveQVQy2jQ08Oezu+5annt3FE=" providerId="None" clId="Web-{8617517C-F7AC-4FD6-80BA-58D09087E129}" dt="2025-03-12T15:01:00.490" v="35" actId="14100"/>
          <ac:spMkLst>
            <pc:docMk/>
            <pc:sldMk cId="119085981" sldId="654"/>
            <ac:spMk id="3" creationId="{BC04AB07-2E1C-593B-5448-A9286285EFBF}"/>
          </ac:spMkLst>
        </pc:spChg>
      </pc:sldChg>
      <pc:sldChg chg="modSp">
        <pc:chgData name="Sherrie Donnelly" userId="JquVIkks31WialWPPZhveQVQy2jQ08Oezu+5annt3FE=" providerId="None" clId="Web-{8617517C-F7AC-4FD6-80BA-58D09087E129}" dt="2025-03-12T15:12:17.541" v="68" actId="14100"/>
        <pc:sldMkLst>
          <pc:docMk/>
          <pc:sldMk cId="2094784597" sldId="655"/>
        </pc:sldMkLst>
        <pc:spChg chg="mod">
          <ac:chgData name="Sherrie Donnelly" userId="JquVIkks31WialWPPZhveQVQy2jQ08Oezu+5annt3FE=" providerId="None" clId="Web-{8617517C-F7AC-4FD6-80BA-58D09087E129}" dt="2025-03-12T15:12:17.541" v="68" actId="14100"/>
          <ac:spMkLst>
            <pc:docMk/>
            <pc:sldMk cId="2094784597" sldId="655"/>
            <ac:spMk id="2" creationId="{B8E53781-6C88-459B-66BA-057F9BD8F5B0}"/>
          </ac:spMkLst>
        </pc:spChg>
        <pc:spChg chg="mod">
          <ac:chgData name="Sherrie Donnelly" userId="JquVIkks31WialWPPZhveQVQy2jQ08Oezu+5annt3FE=" providerId="None" clId="Web-{8617517C-F7AC-4FD6-80BA-58D09087E129}" dt="2025-03-12T15:04:41.496" v="49" actId="14100"/>
          <ac:spMkLst>
            <pc:docMk/>
            <pc:sldMk cId="2094784597" sldId="655"/>
            <ac:spMk id="3" creationId="{80194F66-D03B-B2EB-0965-D58F5B02218C}"/>
          </ac:spMkLst>
        </pc:spChg>
      </pc:sldChg>
      <pc:sldChg chg="modSp">
        <pc:chgData name="Sherrie Donnelly" userId="JquVIkks31WialWPPZhveQVQy2jQ08Oezu+5annt3FE=" providerId="None" clId="Web-{8617517C-F7AC-4FD6-80BA-58D09087E129}" dt="2025-03-12T15:20:32.805" v="103" actId="14100"/>
        <pc:sldMkLst>
          <pc:docMk/>
          <pc:sldMk cId="2130734943" sldId="657"/>
        </pc:sldMkLst>
        <pc:spChg chg="mod">
          <ac:chgData name="Sherrie Donnelly" userId="JquVIkks31WialWPPZhveQVQy2jQ08Oezu+5annt3FE=" providerId="None" clId="Web-{8617517C-F7AC-4FD6-80BA-58D09087E129}" dt="2025-03-12T15:20:16.914" v="102" actId="14100"/>
          <ac:spMkLst>
            <pc:docMk/>
            <pc:sldMk cId="2130734943" sldId="657"/>
            <ac:spMk id="2" creationId="{4C8ADADD-496D-1070-407C-4E157AB29303}"/>
          </ac:spMkLst>
        </pc:spChg>
        <pc:spChg chg="mod">
          <ac:chgData name="Sherrie Donnelly" userId="JquVIkks31WialWPPZhveQVQy2jQ08Oezu+5annt3FE=" providerId="None" clId="Web-{8617517C-F7AC-4FD6-80BA-58D09087E129}" dt="2025-03-12T15:20:32.805" v="103" actId="14100"/>
          <ac:spMkLst>
            <pc:docMk/>
            <pc:sldMk cId="2130734943" sldId="657"/>
            <ac:spMk id="3" creationId="{8326C27E-E4FC-79D7-28AB-99AC92821A2E}"/>
          </ac:spMkLst>
        </pc:spChg>
      </pc:sldChg>
      <pc:sldChg chg="modSp">
        <pc:chgData name="Sherrie Donnelly" userId="JquVIkks31WialWPPZhveQVQy2jQ08Oezu+5annt3FE=" providerId="None" clId="Web-{8617517C-F7AC-4FD6-80BA-58D09087E129}" dt="2025-03-12T15:20:00.476" v="100" actId="20577"/>
        <pc:sldMkLst>
          <pc:docMk/>
          <pc:sldMk cId="3185864886" sldId="658"/>
        </pc:sldMkLst>
        <pc:spChg chg="mod">
          <ac:chgData name="Sherrie Donnelly" userId="JquVIkks31WialWPPZhveQVQy2jQ08Oezu+5annt3FE=" providerId="None" clId="Web-{8617517C-F7AC-4FD6-80BA-58D09087E129}" dt="2025-03-12T15:20:00.476" v="100" actId="20577"/>
          <ac:spMkLst>
            <pc:docMk/>
            <pc:sldMk cId="3185864886" sldId="658"/>
            <ac:spMk id="3" creationId="{374AB810-E344-323D-3ED0-3DD5322734E6}"/>
          </ac:spMkLst>
        </pc:spChg>
      </pc:sldChg>
      <pc:sldChg chg="ord">
        <pc:chgData name="Sherrie Donnelly" userId="JquVIkks31WialWPPZhveQVQy2jQ08Oezu+5annt3FE=" providerId="None" clId="Web-{8617517C-F7AC-4FD6-80BA-58D09087E129}" dt="2025-03-12T14:54:34.713" v="25"/>
        <pc:sldMkLst>
          <pc:docMk/>
          <pc:sldMk cId="2180402175" sldId="662"/>
        </pc:sldMkLst>
      </pc:sldChg>
      <pc:sldChg chg="modSp">
        <pc:chgData name="Sherrie Donnelly" userId="JquVIkks31WialWPPZhveQVQy2jQ08Oezu+5annt3FE=" providerId="None" clId="Web-{8617517C-F7AC-4FD6-80BA-58D09087E129}" dt="2025-03-12T15:08:00.565" v="58" actId="20577"/>
        <pc:sldMkLst>
          <pc:docMk/>
          <pc:sldMk cId="75227935" sldId="663"/>
        </pc:sldMkLst>
        <pc:spChg chg="mod">
          <ac:chgData name="Sherrie Donnelly" userId="JquVIkks31WialWPPZhveQVQy2jQ08Oezu+5annt3FE=" providerId="None" clId="Web-{8617517C-F7AC-4FD6-80BA-58D09087E129}" dt="2025-03-12T15:08:00.565" v="58" actId="20577"/>
          <ac:spMkLst>
            <pc:docMk/>
            <pc:sldMk cId="75227935" sldId="663"/>
            <ac:spMk id="5" creationId="{2C1CB6D9-C052-246A-4F8F-39E89DC28062}"/>
          </ac:spMkLst>
        </pc:spChg>
      </pc:sldChg>
      <pc:sldChg chg="modSp">
        <pc:chgData name="Sherrie Donnelly" userId="JquVIkks31WialWPPZhveQVQy2jQ08Oezu+5annt3FE=" providerId="None" clId="Web-{8617517C-F7AC-4FD6-80BA-58D09087E129}" dt="2025-03-12T15:09:10.473" v="64" actId="20577"/>
        <pc:sldMkLst>
          <pc:docMk/>
          <pc:sldMk cId="2387137387" sldId="664"/>
        </pc:sldMkLst>
        <pc:spChg chg="mod">
          <ac:chgData name="Sherrie Donnelly" userId="JquVIkks31WialWPPZhveQVQy2jQ08Oezu+5annt3FE=" providerId="None" clId="Web-{8617517C-F7AC-4FD6-80BA-58D09087E129}" dt="2025-03-12T15:09:10.473" v="64" actId="20577"/>
          <ac:spMkLst>
            <pc:docMk/>
            <pc:sldMk cId="2387137387" sldId="664"/>
            <ac:spMk id="5" creationId="{01A460BA-2940-950C-B620-F1DF0D8439E1}"/>
          </ac:spMkLst>
        </pc:spChg>
      </pc:sldChg>
      <pc:sldChg chg="modSp">
        <pc:chgData name="Sherrie Donnelly" userId="JquVIkks31WialWPPZhveQVQy2jQ08Oezu+5annt3FE=" providerId="None" clId="Web-{8617517C-F7AC-4FD6-80BA-58D09087E129}" dt="2025-03-12T14:37:32.591" v="11" actId="20577"/>
        <pc:sldMkLst>
          <pc:docMk/>
          <pc:sldMk cId="1374165785" sldId="665"/>
        </pc:sldMkLst>
        <pc:spChg chg="mod">
          <ac:chgData name="Sherrie Donnelly" userId="JquVIkks31WialWPPZhveQVQy2jQ08Oezu+5annt3FE=" providerId="None" clId="Web-{8617517C-F7AC-4FD6-80BA-58D09087E129}" dt="2025-03-12T14:37:32.591" v="11" actId="20577"/>
          <ac:spMkLst>
            <pc:docMk/>
            <pc:sldMk cId="1374165785" sldId="665"/>
            <ac:spMk id="5" creationId="{5B707058-4DB5-EC28-EC85-3FA35CF9B440}"/>
          </ac:spMkLst>
        </pc:spChg>
      </pc:sldChg>
      <pc:sldChg chg="modSp">
        <pc:chgData name="Sherrie Donnelly" userId="JquVIkks31WialWPPZhveQVQy2jQ08Oezu+5annt3FE=" providerId="None" clId="Web-{8617517C-F7AC-4FD6-80BA-58D09087E129}" dt="2025-03-12T14:59:32.238" v="32" actId="14100"/>
        <pc:sldMkLst>
          <pc:docMk/>
          <pc:sldMk cId="2368977340" sldId="672"/>
        </pc:sldMkLst>
        <pc:spChg chg="mod">
          <ac:chgData name="Sherrie Donnelly" userId="JquVIkks31WialWPPZhveQVQy2jQ08Oezu+5annt3FE=" providerId="None" clId="Web-{8617517C-F7AC-4FD6-80BA-58D09087E129}" dt="2025-03-12T14:59:28.566" v="31" actId="14100"/>
          <ac:spMkLst>
            <pc:docMk/>
            <pc:sldMk cId="2368977340" sldId="672"/>
            <ac:spMk id="2" creationId="{08197544-BD17-009B-32A7-EFB930D8060B}"/>
          </ac:spMkLst>
        </pc:spChg>
        <pc:spChg chg="mod">
          <ac:chgData name="Sherrie Donnelly" userId="JquVIkks31WialWPPZhveQVQy2jQ08Oezu+5annt3FE=" providerId="None" clId="Web-{8617517C-F7AC-4FD6-80BA-58D09087E129}" dt="2025-03-12T14:59:32.238" v="32" actId="14100"/>
          <ac:spMkLst>
            <pc:docMk/>
            <pc:sldMk cId="2368977340" sldId="672"/>
            <ac:spMk id="3" creationId="{0ACDA117-8F43-13FD-0B13-F4FD38735DAF}"/>
          </ac:spMkLst>
        </pc:spChg>
      </pc:sldChg>
      <pc:sldChg chg="modSp">
        <pc:chgData name="Sherrie Donnelly" userId="JquVIkks31WialWPPZhveQVQy2jQ08Oezu+5annt3FE=" providerId="None" clId="Web-{8617517C-F7AC-4FD6-80BA-58D09087E129}" dt="2025-03-12T15:00:30.067" v="33" actId="20577"/>
        <pc:sldMkLst>
          <pc:docMk/>
          <pc:sldMk cId="415437164" sldId="673"/>
        </pc:sldMkLst>
        <pc:spChg chg="mod">
          <ac:chgData name="Sherrie Donnelly" userId="JquVIkks31WialWPPZhveQVQy2jQ08Oezu+5annt3FE=" providerId="None" clId="Web-{8617517C-F7AC-4FD6-80BA-58D09087E129}" dt="2025-03-12T15:00:30.067" v="33" actId="20577"/>
          <ac:spMkLst>
            <pc:docMk/>
            <pc:sldMk cId="415437164" sldId="673"/>
            <ac:spMk id="3" creationId="{66847CEE-7785-13C5-6403-08A05854744A}"/>
          </ac:spMkLst>
        </pc:spChg>
      </pc:sldChg>
      <pc:sldChg chg="modSp">
        <pc:chgData name="Sherrie Donnelly" userId="JquVIkks31WialWPPZhveQVQy2jQ08Oezu+5annt3FE=" providerId="None" clId="Web-{8617517C-F7AC-4FD6-80BA-58D09087E129}" dt="2025-03-12T15:08:33.472" v="59" actId="20577"/>
        <pc:sldMkLst>
          <pc:docMk/>
          <pc:sldMk cId="3642004200" sldId="674"/>
        </pc:sldMkLst>
        <pc:spChg chg="mod">
          <ac:chgData name="Sherrie Donnelly" userId="JquVIkks31WialWPPZhveQVQy2jQ08Oezu+5annt3FE=" providerId="None" clId="Web-{8617517C-F7AC-4FD6-80BA-58D09087E129}" dt="2025-03-12T15:08:33.472" v="59" actId="20577"/>
          <ac:spMkLst>
            <pc:docMk/>
            <pc:sldMk cId="3642004200" sldId="674"/>
            <ac:spMk id="3" creationId="{5FB327D8-E3F9-5BB1-E607-8C554215C02A}"/>
          </ac:spMkLst>
        </pc:spChg>
      </pc:sldChg>
      <pc:sldChg chg="modSp">
        <pc:chgData name="Sherrie Donnelly" userId="JquVIkks31WialWPPZhveQVQy2jQ08Oezu+5annt3FE=" providerId="None" clId="Web-{8617517C-F7AC-4FD6-80BA-58D09087E129}" dt="2025-03-12T15:03:57.683" v="48" actId="20577"/>
        <pc:sldMkLst>
          <pc:docMk/>
          <pc:sldMk cId="1659554342" sldId="678"/>
        </pc:sldMkLst>
        <pc:spChg chg="mod">
          <ac:chgData name="Sherrie Donnelly" userId="JquVIkks31WialWPPZhveQVQy2jQ08Oezu+5annt3FE=" providerId="None" clId="Web-{8617517C-F7AC-4FD6-80BA-58D09087E129}" dt="2025-03-12T15:03:22.432" v="44" actId="14100"/>
          <ac:spMkLst>
            <pc:docMk/>
            <pc:sldMk cId="1659554342" sldId="678"/>
            <ac:spMk id="2" creationId="{051CFB54-A78D-BA33-4E41-C90BBFF62290}"/>
          </ac:spMkLst>
        </pc:spChg>
        <pc:spChg chg="mod">
          <ac:chgData name="Sherrie Donnelly" userId="JquVIkks31WialWPPZhveQVQy2jQ08Oezu+5annt3FE=" providerId="None" clId="Web-{8617517C-F7AC-4FD6-80BA-58D09087E129}" dt="2025-03-12T15:03:57.683" v="48" actId="20577"/>
          <ac:spMkLst>
            <pc:docMk/>
            <pc:sldMk cId="1659554342" sldId="678"/>
            <ac:spMk id="3" creationId="{A6460454-7709-08BB-2228-FEFD93262D0D}"/>
          </ac:spMkLst>
        </pc:spChg>
      </pc:sldChg>
      <pc:sldChg chg="modSp">
        <pc:chgData name="Sherrie Donnelly" userId="JquVIkks31WialWPPZhveQVQy2jQ08Oezu+5annt3FE=" providerId="None" clId="Web-{8617517C-F7AC-4FD6-80BA-58D09087E129}" dt="2025-03-12T15:11:23.711" v="67" actId="14100"/>
        <pc:sldMkLst>
          <pc:docMk/>
          <pc:sldMk cId="3801492995" sldId="679"/>
        </pc:sldMkLst>
        <pc:spChg chg="mod">
          <ac:chgData name="Sherrie Donnelly" userId="JquVIkks31WialWPPZhveQVQy2jQ08Oezu+5annt3FE=" providerId="None" clId="Web-{8617517C-F7AC-4FD6-80BA-58D09087E129}" dt="2025-03-12T15:11:23.711" v="67" actId="14100"/>
          <ac:spMkLst>
            <pc:docMk/>
            <pc:sldMk cId="3801492995" sldId="679"/>
            <ac:spMk id="3" creationId="{EBDCC5BF-1622-68CA-B3D7-C550406F3468}"/>
          </ac:spMkLst>
        </pc:spChg>
      </pc:sldChg>
      <pc:sldChg chg="modSp">
        <pc:chgData name="Sherrie Donnelly" userId="JquVIkks31WialWPPZhveQVQy2jQ08Oezu+5annt3FE=" providerId="None" clId="Web-{8617517C-F7AC-4FD6-80BA-58D09087E129}" dt="2025-03-12T15:07:03.985" v="57" actId="14100"/>
        <pc:sldMkLst>
          <pc:docMk/>
          <pc:sldMk cId="2064788426" sldId="682"/>
        </pc:sldMkLst>
        <pc:spChg chg="mod">
          <ac:chgData name="Sherrie Donnelly" userId="JquVIkks31WialWPPZhveQVQy2jQ08Oezu+5annt3FE=" providerId="None" clId="Web-{8617517C-F7AC-4FD6-80BA-58D09087E129}" dt="2025-03-12T15:07:03.985" v="57" actId="14100"/>
          <ac:spMkLst>
            <pc:docMk/>
            <pc:sldMk cId="2064788426" sldId="682"/>
            <ac:spMk id="3" creationId="{BC34F90A-9CEB-BB7D-4535-2A25208487F6}"/>
          </ac:spMkLst>
        </pc:spChg>
      </pc:sldChg>
      <pc:sldChg chg="add del">
        <pc:chgData name="Sherrie Donnelly" userId="JquVIkks31WialWPPZhveQVQy2jQ08Oezu+5annt3FE=" providerId="None" clId="Web-{8617517C-F7AC-4FD6-80BA-58D09087E129}" dt="2025-03-12T14:53:40.462" v="22"/>
        <pc:sldMkLst>
          <pc:docMk/>
          <pc:sldMk cId="1347317635" sldId="683"/>
        </pc:sldMkLst>
      </pc:sldChg>
      <pc:sldChg chg="modSp">
        <pc:chgData name="Sherrie Donnelly" userId="JquVIkks31WialWPPZhveQVQy2jQ08Oezu+5annt3FE=" providerId="None" clId="Web-{8617517C-F7AC-4FD6-80BA-58D09087E129}" dt="2025-03-12T15:06:44.687" v="56" actId="20577"/>
        <pc:sldMkLst>
          <pc:docMk/>
          <pc:sldMk cId="346042761" sldId="684"/>
        </pc:sldMkLst>
        <pc:spChg chg="mod">
          <ac:chgData name="Sherrie Donnelly" userId="JquVIkks31WialWPPZhveQVQy2jQ08Oezu+5annt3FE=" providerId="None" clId="Web-{8617517C-F7AC-4FD6-80BA-58D09087E129}" dt="2025-03-12T15:06:44.687" v="56" actId="20577"/>
          <ac:spMkLst>
            <pc:docMk/>
            <pc:sldMk cId="346042761" sldId="684"/>
            <ac:spMk id="3" creationId="{B30E75AD-23D2-AC76-8F8D-BC9C8CE8B4F3}"/>
          </ac:spMkLst>
        </pc:spChg>
      </pc:sldChg>
      <pc:sldChg chg="modSp add replId">
        <pc:chgData name="Sherrie Donnelly" userId="JquVIkks31WialWPPZhveQVQy2jQ08Oezu+5annt3FE=" providerId="None" clId="Web-{8617517C-F7AC-4FD6-80BA-58D09087E129}" dt="2025-03-12T15:19:33.241" v="94" actId="20577"/>
        <pc:sldMkLst>
          <pc:docMk/>
          <pc:sldMk cId="1890091974" sldId="685"/>
        </pc:sldMkLst>
        <pc:spChg chg="mod">
          <ac:chgData name="Sherrie Donnelly" userId="JquVIkks31WialWPPZhveQVQy2jQ08Oezu+5annt3FE=" providerId="None" clId="Web-{8617517C-F7AC-4FD6-80BA-58D09087E129}" dt="2025-03-12T15:19:33.241" v="94" actId="20577"/>
          <ac:spMkLst>
            <pc:docMk/>
            <pc:sldMk cId="1890091974" sldId="685"/>
            <ac:spMk id="3" creationId="{B2B9D462-BB32-4266-847F-22730E890E23}"/>
          </ac:spMkLst>
        </pc:spChg>
      </pc:sldChg>
    </pc:docChg>
  </pc:docChgLst>
  <pc:docChgLst>
    <pc:chgData name="Trisha Thrush" userId="ANP1nbPt/GjnpdkQVIZ2gTOAmAk6cqsJftlgx7EUsjc=" providerId="None" clId="Web-{1DFA4738-6233-435E-BB60-60F11870DB3B}"/>
    <pc:docChg chg="addSld delSld modSld">
      <pc:chgData name="Trisha Thrush" userId="ANP1nbPt/GjnpdkQVIZ2gTOAmAk6cqsJftlgx7EUsjc=" providerId="None" clId="Web-{1DFA4738-6233-435E-BB60-60F11870DB3B}" dt="2025-03-04T18:17:18.792" v="62" actId="14100"/>
      <pc:docMkLst>
        <pc:docMk/>
      </pc:docMkLst>
      <pc:sldChg chg="modSp">
        <pc:chgData name="Trisha Thrush" userId="ANP1nbPt/GjnpdkQVIZ2gTOAmAk6cqsJftlgx7EUsjc=" providerId="None" clId="Web-{1DFA4738-6233-435E-BB60-60F11870DB3B}" dt="2025-03-04T18:14:02.769" v="4" actId="20577"/>
        <pc:sldMkLst>
          <pc:docMk/>
          <pc:sldMk cId="2571975815" sldId="305"/>
        </pc:sldMkLst>
        <pc:spChg chg="mod">
          <ac:chgData name="Trisha Thrush" userId="ANP1nbPt/GjnpdkQVIZ2gTOAmAk6cqsJftlgx7EUsjc=" providerId="None" clId="Web-{1DFA4738-6233-435E-BB60-60F11870DB3B}" dt="2025-03-04T18:14:02.769" v="4" actId="20577"/>
          <ac:spMkLst>
            <pc:docMk/>
            <pc:sldMk cId="2571975815" sldId="305"/>
            <ac:spMk id="3" creationId="{FD89CF5D-8E92-C216-AD42-C67091095366}"/>
          </ac:spMkLst>
        </pc:spChg>
      </pc:sldChg>
      <pc:sldChg chg="del">
        <pc:chgData name="Trisha Thrush" userId="ANP1nbPt/GjnpdkQVIZ2gTOAmAk6cqsJftlgx7EUsjc=" providerId="None" clId="Web-{1DFA4738-6233-435E-BB60-60F11870DB3B}" dt="2025-03-04T18:15:15.366" v="9"/>
        <pc:sldMkLst>
          <pc:docMk/>
          <pc:sldMk cId="3014117554" sldId="642"/>
        </pc:sldMkLst>
      </pc:sldChg>
      <pc:sldChg chg="del">
        <pc:chgData name="Trisha Thrush" userId="ANP1nbPt/GjnpdkQVIZ2gTOAmAk6cqsJftlgx7EUsjc=" providerId="None" clId="Web-{1DFA4738-6233-435E-BB60-60F11870DB3B}" dt="2025-03-04T18:14:45.646" v="5"/>
        <pc:sldMkLst>
          <pc:docMk/>
          <pc:sldMk cId="3130804831" sldId="650"/>
        </pc:sldMkLst>
      </pc:sldChg>
      <pc:sldChg chg="modSp">
        <pc:chgData name="Trisha Thrush" userId="ANP1nbPt/GjnpdkQVIZ2gTOAmAk6cqsJftlgx7EUsjc=" providerId="None" clId="Web-{1DFA4738-6233-435E-BB60-60F11870DB3B}" dt="2025-03-04T18:17:05.964" v="60" actId="14100"/>
        <pc:sldMkLst>
          <pc:docMk/>
          <pc:sldMk cId="686551719" sldId="659"/>
        </pc:sldMkLst>
        <pc:spChg chg="mod">
          <ac:chgData name="Trisha Thrush" userId="ANP1nbPt/GjnpdkQVIZ2gTOAmAk6cqsJftlgx7EUsjc=" providerId="None" clId="Web-{1DFA4738-6233-435E-BB60-60F11870DB3B}" dt="2025-03-04T18:17:05.964" v="60" actId="14100"/>
          <ac:spMkLst>
            <pc:docMk/>
            <pc:sldMk cId="686551719" sldId="659"/>
            <ac:spMk id="3" creationId="{6C552468-0000-B90E-E31B-EC6D79A14FD8}"/>
          </ac:spMkLst>
        </pc:spChg>
      </pc:sldChg>
      <pc:sldChg chg="del">
        <pc:chgData name="Trisha Thrush" userId="ANP1nbPt/GjnpdkQVIZ2gTOAmAk6cqsJftlgx7EUsjc=" providerId="None" clId="Web-{1DFA4738-6233-435E-BB60-60F11870DB3B}" dt="2025-03-04T18:15:15.366" v="11"/>
        <pc:sldMkLst>
          <pc:docMk/>
          <pc:sldMk cId="2499052105" sldId="660"/>
        </pc:sldMkLst>
      </pc:sldChg>
      <pc:sldChg chg="modSp">
        <pc:chgData name="Trisha Thrush" userId="ANP1nbPt/GjnpdkQVIZ2gTOAmAk6cqsJftlgx7EUsjc=" providerId="None" clId="Web-{1DFA4738-6233-435E-BB60-60F11870DB3B}" dt="2025-03-04T18:17:18.792" v="62" actId="14100"/>
        <pc:sldMkLst>
          <pc:docMk/>
          <pc:sldMk cId="75227935" sldId="663"/>
        </pc:sldMkLst>
        <pc:spChg chg="mod">
          <ac:chgData name="Trisha Thrush" userId="ANP1nbPt/GjnpdkQVIZ2gTOAmAk6cqsJftlgx7EUsjc=" providerId="None" clId="Web-{1DFA4738-6233-435E-BB60-60F11870DB3B}" dt="2025-03-04T18:17:18.792" v="62" actId="14100"/>
          <ac:spMkLst>
            <pc:docMk/>
            <pc:sldMk cId="75227935" sldId="663"/>
            <ac:spMk id="5" creationId="{2C1CB6D9-C052-246A-4F8F-39E89DC28062}"/>
          </ac:spMkLst>
        </pc:spChg>
      </pc:sldChg>
      <pc:sldChg chg="del">
        <pc:chgData name="Trisha Thrush" userId="ANP1nbPt/GjnpdkQVIZ2gTOAmAk6cqsJftlgx7EUsjc=" providerId="None" clId="Web-{1DFA4738-6233-435E-BB60-60F11870DB3B}" dt="2025-03-04T18:15:15.366" v="10"/>
        <pc:sldMkLst>
          <pc:docMk/>
          <pc:sldMk cId="1176580496" sldId="666"/>
        </pc:sldMkLst>
      </pc:sldChg>
      <pc:sldChg chg="add replId">
        <pc:chgData name="Trisha Thrush" userId="ANP1nbPt/GjnpdkQVIZ2gTOAmAk6cqsJftlgx7EUsjc=" providerId="None" clId="Web-{1DFA4738-6233-435E-BB60-60F11870DB3B}" dt="2025-03-04T18:15:07.303" v="6"/>
        <pc:sldMkLst>
          <pc:docMk/>
          <pc:sldMk cId="2381633750" sldId="670"/>
        </pc:sldMkLst>
      </pc:sldChg>
      <pc:sldChg chg="add replId">
        <pc:chgData name="Trisha Thrush" userId="ANP1nbPt/GjnpdkQVIZ2gTOAmAk6cqsJftlgx7EUsjc=" providerId="None" clId="Web-{1DFA4738-6233-435E-BB60-60F11870DB3B}" dt="2025-03-04T18:15:07.381" v="7"/>
        <pc:sldMkLst>
          <pc:docMk/>
          <pc:sldMk cId="2250821388" sldId="671"/>
        </pc:sldMkLst>
      </pc:sldChg>
      <pc:sldChg chg="add replId">
        <pc:chgData name="Trisha Thrush" userId="ANP1nbPt/GjnpdkQVIZ2gTOAmAk6cqsJftlgx7EUsjc=" providerId="None" clId="Web-{1DFA4738-6233-435E-BB60-60F11870DB3B}" dt="2025-03-04T18:15:07.428" v="8"/>
        <pc:sldMkLst>
          <pc:docMk/>
          <pc:sldMk cId="2368977340" sldId="672"/>
        </pc:sldMkLst>
      </pc:sldChg>
    </pc:docChg>
  </pc:docChgLst>
  <pc:docChgLst>
    <pc:chgData name="Kathrine Flavin" userId="bUXTEK5cHVcAnqlGkk4jhevnE6b153OnIOm3ZbT0xrs=" providerId="None" clId="Web-{4C739B67-7F5B-4B57-82B2-5086E606989A}"/>
    <pc:docChg chg="modSld">
      <pc:chgData name="Kathrine Flavin" userId="bUXTEK5cHVcAnqlGkk4jhevnE6b153OnIOm3ZbT0xrs=" providerId="None" clId="Web-{4C739B67-7F5B-4B57-82B2-5086E606989A}" dt="2025-03-17T12:51:38.865" v="17" actId="20577"/>
      <pc:docMkLst>
        <pc:docMk/>
      </pc:docMkLst>
      <pc:sldChg chg="modSp">
        <pc:chgData name="Kathrine Flavin" userId="bUXTEK5cHVcAnqlGkk4jhevnE6b153OnIOm3ZbT0xrs=" providerId="None" clId="Web-{4C739B67-7F5B-4B57-82B2-5086E606989A}" dt="2025-03-17T12:38:35.339" v="0" actId="20577"/>
        <pc:sldMkLst>
          <pc:docMk/>
          <pc:sldMk cId="403104249" sldId="454"/>
        </pc:sldMkLst>
        <pc:spChg chg="mod">
          <ac:chgData name="Kathrine Flavin" userId="bUXTEK5cHVcAnqlGkk4jhevnE6b153OnIOm3ZbT0xrs=" providerId="None" clId="Web-{4C739B67-7F5B-4B57-82B2-5086E606989A}" dt="2025-03-17T12:38:35.339" v="0" actId="20577"/>
          <ac:spMkLst>
            <pc:docMk/>
            <pc:sldMk cId="403104249" sldId="454"/>
            <ac:spMk id="2" creationId="{91A990D1-9CAD-1862-DD69-456E11B5D0CA}"/>
          </ac:spMkLst>
        </pc:spChg>
      </pc:sldChg>
      <pc:sldChg chg="modSp">
        <pc:chgData name="Kathrine Flavin" userId="bUXTEK5cHVcAnqlGkk4jhevnE6b153OnIOm3ZbT0xrs=" providerId="None" clId="Web-{4C739B67-7F5B-4B57-82B2-5086E606989A}" dt="2025-03-17T12:44:30.490" v="8" actId="20577"/>
        <pc:sldMkLst>
          <pc:docMk/>
          <pc:sldMk cId="686551719" sldId="659"/>
        </pc:sldMkLst>
        <pc:spChg chg="mod">
          <ac:chgData name="Kathrine Flavin" userId="bUXTEK5cHVcAnqlGkk4jhevnE6b153OnIOm3ZbT0xrs=" providerId="None" clId="Web-{4C739B67-7F5B-4B57-82B2-5086E606989A}" dt="2025-03-17T12:44:30.490" v="8" actId="20577"/>
          <ac:spMkLst>
            <pc:docMk/>
            <pc:sldMk cId="686551719" sldId="659"/>
            <ac:spMk id="3" creationId="{6C552468-0000-B90E-E31B-EC6D79A14FD8}"/>
          </ac:spMkLst>
        </pc:spChg>
      </pc:sldChg>
      <pc:sldChg chg="modSp">
        <pc:chgData name="Kathrine Flavin" userId="bUXTEK5cHVcAnqlGkk4jhevnE6b153OnIOm3ZbT0xrs=" providerId="None" clId="Web-{4C739B67-7F5B-4B57-82B2-5086E606989A}" dt="2025-03-17T12:44:22.583" v="7" actId="20577"/>
        <pc:sldMkLst>
          <pc:docMk/>
          <pc:sldMk cId="1521508027" sldId="681"/>
        </pc:sldMkLst>
        <pc:spChg chg="mod">
          <ac:chgData name="Kathrine Flavin" userId="bUXTEK5cHVcAnqlGkk4jhevnE6b153OnIOm3ZbT0xrs=" providerId="None" clId="Web-{4C739B67-7F5B-4B57-82B2-5086E606989A}" dt="2025-03-17T12:44:22.583" v="7" actId="20577"/>
          <ac:spMkLst>
            <pc:docMk/>
            <pc:sldMk cId="1521508027" sldId="681"/>
            <ac:spMk id="3" creationId="{50A5DE2B-DBB7-15E4-9B01-7A3B820C6245}"/>
          </ac:spMkLst>
        </pc:spChg>
      </pc:sldChg>
      <pc:sldChg chg="modSp">
        <pc:chgData name="Kathrine Flavin" userId="bUXTEK5cHVcAnqlGkk4jhevnE6b153OnIOm3ZbT0xrs=" providerId="None" clId="Web-{4C739B67-7F5B-4B57-82B2-5086E606989A}" dt="2025-03-17T12:51:38.865" v="17" actId="20577"/>
        <pc:sldMkLst>
          <pc:docMk/>
          <pc:sldMk cId="2064788426" sldId="682"/>
        </pc:sldMkLst>
        <pc:spChg chg="mod">
          <ac:chgData name="Kathrine Flavin" userId="bUXTEK5cHVcAnqlGkk4jhevnE6b153OnIOm3ZbT0xrs=" providerId="None" clId="Web-{4C739B67-7F5B-4B57-82B2-5086E606989A}" dt="2025-03-17T12:51:38.865" v="17" actId="20577"/>
          <ac:spMkLst>
            <pc:docMk/>
            <pc:sldMk cId="2064788426" sldId="682"/>
            <ac:spMk id="3" creationId="{BC34F90A-9CEB-BB7D-4535-2A25208487F6}"/>
          </ac:spMkLst>
        </pc:spChg>
      </pc:sldChg>
      <pc:sldChg chg="modSp">
        <pc:chgData name="Kathrine Flavin" userId="bUXTEK5cHVcAnqlGkk4jhevnE6b153OnIOm3ZbT0xrs=" providerId="None" clId="Web-{4C739B67-7F5B-4B57-82B2-5086E606989A}" dt="2025-03-17T12:45:21.885" v="12" actId="20577"/>
        <pc:sldMkLst>
          <pc:docMk/>
          <pc:sldMk cId="1347317635" sldId="683"/>
        </pc:sldMkLst>
        <pc:spChg chg="mod">
          <ac:chgData name="Kathrine Flavin" userId="bUXTEK5cHVcAnqlGkk4jhevnE6b153OnIOm3ZbT0xrs=" providerId="None" clId="Web-{4C739B67-7F5B-4B57-82B2-5086E606989A}" dt="2025-03-17T12:45:02.149" v="9" actId="1076"/>
          <ac:spMkLst>
            <pc:docMk/>
            <pc:sldMk cId="1347317635" sldId="683"/>
            <ac:spMk id="2" creationId="{459083BD-4A62-55BA-A46A-5003930B97BF}"/>
          </ac:spMkLst>
        </pc:spChg>
        <pc:spChg chg="mod">
          <ac:chgData name="Kathrine Flavin" userId="bUXTEK5cHVcAnqlGkk4jhevnE6b153OnIOm3ZbT0xrs=" providerId="None" clId="Web-{4C739B67-7F5B-4B57-82B2-5086E606989A}" dt="2025-03-17T12:45:21.885" v="12" actId="20577"/>
          <ac:spMkLst>
            <pc:docMk/>
            <pc:sldMk cId="1347317635" sldId="683"/>
            <ac:spMk id="3" creationId="{5B009D83-4079-A2A3-CF53-83C43022DC48}"/>
          </ac:spMkLst>
        </pc:spChg>
      </pc:sldChg>
    </pc:docChg>
  </pc:docChgLst>
  <pc:docChgLst>
    <pc:chgData name="Tammy Foster" userId="aq4p0KFFSmaAb7CleqxlB81LBYd1/MGA0O4Wikmh+f0=" providerId="None" clId="Web-{73D9CC34-D6D7-479C-A029-E66BE9703478}"/>
    <pc:docChg chg="modSld">
      <pc:chgData name="Tammy Foster" userId="aq4p0KFFSmaAb7CleqxlB81LBYd1/MGA0O4Wikmh+f0=" providerId="None" clId="Web-{73D9CC34-D6D7-479C-A029-E66BE9703478}" dt="2025-06-18T18:41:23.410" v="191" actId="20577"/>
      <pc:docMkLst>
        <pc:docMk/>
      </pc:docMkLst>
      <pc:sldChg chg="addSp delSp modSp">
        <pc:chgData name="Tammy Foster" userId="aq4p0KFFSmaAb7CleqxlB81LBYd1/MGA0O4Wikmh+f0=" providerId="None" clId="Web-{73D9CC34-D6D7-479C-A029-E66BE9703478}" dt="2025-06-18T18:41:23.410" v="191" actId="20577"/>
        <pc:sldMkLst>
          <pc:docMk/>
          <pc:sldMk cId="3877139622" sldId="718"/>
        </pc:sldMkLst>
        <pc:spChg chg="mod">
          <ac:chgData name="Tammy Foster" userId="aq4p0KFFSmaAb7CleqxlB81LBYd1/MGA0O4Wikmh+f0=" providerId="None" clId="Web-{73D9CC34-D6D7-479C-A029-E66BE9703478}" dt="2025-06-18T18:40:55.160" v="185" actId="20577"/>
          <ac:spMkLst>
            <pc:docMk/>
            <pc:sldMk cId="3877139622" sldId="718"/>
            <ac:spMk id="3" creationId="{75792614-0019-6D1B-FE9F-2E644F365E94}"/>
          </ac:spMkLst>
        </pc:spChg>
        <pc:spChg chg="add mod">
          <ac:chgData name="Tammy Foster" userId="aq4p0KFFSmaAb7CleqxlB81LBYd1/MGA0O4Wikmh+f0=" providerId="None" clId="Web-{73D9CC34-D6D7-479C-A029-E66BE9703478}" dt="2025-06-18T18:41:06.019" v="187" actId="20577"/>
          <ac:spMkLst>
            <pc:docMk/>
            <pc:sldMk cId="3877139622" sldId="718"/>
            <ac:spMk id="4" creationId="{9030E6CC-3997-147B-C98D-7B0DF72691BB}"/>
          </ac:spMkLst>
        </pc:spChg>
        <pc:spChg chg="mod">
          <ac:chgData name="Tammy Foster" userId="aq4p0KFFSmaAb7CleqxlB81LBYd1/MGA0O4Wikmh+f0=" providerId="None" clId="Web-{73D9CC34-D6D7-479C-A029-E66BE9703478}" dt="2025-06-18T18:40:39.613" v="183" actId="20577"/>
          <ac:spMkLst>
            <pc:docMk/>
            <pc:sldMk cId="3877139622" sldId="718"/>
            <ac:spMk id="8" creationId="{B8968AA4-D633-C1E1-2709-605916831831}"/>
          </ac:spMkLst>
        </pc:spChg>
        <pc:spChg chg="add del mod">
          <ac:chgData name="Tammy Foster" userId="aq4p0KFFSmaAb7CleqxlB81LBYd1/MGA0O4Wikmh+f0=" providerId="None" clId="Web-{73D9CC34-D6D7-479C-A029-E66BE9703478}" dt="2025-06-18T18:21:45.130" v="69"/>
          <ac:spMkLst>
            <pc:docMk/>
            <pc:sldMk cId="3877139622" sldId="718"/>
            <ac:spMk id="9" creationId="{52EF3385-E6FA-29EA-0A6E-DD9FD5D21056}"/>
          </ac:spMkLst>
        </pc:spChg>
        <pc:spChg chg="add mod">
          <ac:chgData name="Tammy Foster" userId="aq4p0KFFSmaAb7CleqxlB81LBYd1/MGA0O4Wikmh+f0=" providerId="None" clId="Web-{73D9CC34-D6D7-479C-A029-E66BE9703478}" dt="2025-06-18T18:41:23.410" v="191" actId="20577"/>
          <ac:spMkLst>
            <pc:docMk/>
            <pc:sldMk cId="3877139622" sldId="718"/>
            <ac:spMk id="10" creationId="{78E29B11-1B48-F284-322F-3F37DA6AD06C}"/>
          </ac:spMkLst>
        </pc:spChg>
        <pc:picChg chg="add mod">
          <ac:chgData name="Tammy Foster" userId="aq4p0KFFSmaAb7CleqxlB81LBYd1/MGA0O4Wikmh+f0=" providerId="None" clId="Web-{73D9CC34-D6D7-479C-A029-E66BE9703478}" dt="2025-06-18T18:32:48.935" v="152" actId="1076"/>
          <ac:picMkLst>
            <pc:docMk/>
            <pc:sldMk cId="3877139622" sldId="718"/>
            <ac:picMk id="2" creationId="{A748A7F1-41E0-6784-A350-643CC77A0222}"/>
          </ac:picMkLst>
        </pc:picChg>
        <pc:picChg chg="mod">
          <ac:chgData name="Tammy Foster" userId="aq4p0KFFSmaAb7CleqxlB81LBYd1/MGA0O4Wikmh+f0=" providerId="None" clId="Web-{73D9CC34-D6D7-479C-A029-E66BE9703478}" dt="2025-06-18T18:30:26.277" v="121" actId="1076"/>
          <ac:picMkLst>
            <pc:docMk/>
            <pc:sldMk cId="3877139622" sldId="718"/>
            <ac:picMk id="7" creationId="{68238951-369C-9940-D8E3-504A3D545B24}"/>
          </ac:picMkLst>
        </pc:picChg>
        <pc:picChg chg="add mod">
          <ac:chgData name="Tammy Foster" userId="aq4p0KFFSmaAb7CleqxlB81LBYd1/MGA0O4Wikmh+f0=" providerId="None" clId="Web-{73D9CC34-D6D7-479C-A029-E66BE9703478}" dt="2025-06-18T18:39:23.971" v="182"/>
          <ac:picMkLst>
            <pc:docMk/>
            <pc:sldMk cId="3877139622" sldId="718"/>
            <ac:picMk id="11" creationId="{482A0EB8-4E1D-46F7-549F-164E62256404}"/>
          </ac:picMkLst>
        </pc:picChg>
        <pc:picChg chg="add mod">
          <ac:chgData name="Tammy Foster" userId="aq4p0KFFSmaAb7CleqxlB81LBYd1/MGA0O4Wikmh+f0=" providerId="None" clId="Web-{73D9CC34-D6D7-479C-A029-E66BE9703478}" dt="2025-06-18T18:39:19.206" v="181"/>
          <ac:picMkLst>
            <pc:docMk/>
            <pc:sldMk cId="3877139622" sldId="718"/>
            <ac:picMk id="12" creationId="{95974436-B0A2-AC53-2FF6-A38868A70758}"/>
          </ac:picMkLst>
        </pc:picChg>
      </pc:sldChg>
    </pc:docChg>
  </pc:docChgLst>
  <pc:docChgLst>
    <pc:chgData name="Trisha Thrush" userId="ANP1nbPt/GjnpdkQVIZ2gTOAmAk6cqsJftlgx7EUsjc=" providerId="None" clId="Web-{27BA2CD9-BDD9-43D8-B023-6F864D31A7BD}"/>
    <pc:docChg chg="modSld">
      <pc:chgData name="Trisha Thrush" userId="ANP1nbPt/GjnpdkQVIZ2gTOAmAk6cqsJftlgx7EUsjc=" providerId="None" clId="Web-{27BA2CD9-BDD9-43D8-B023-6F864D31A7BD}" dt="2025-03-06T22:37:44.930" v="13" actId="20577"/>
      <pc:docMkLst>
        <pc:docMk/>
      </pc:docMkLst>
      <pc:sldChg chg="modSp">
        <pc:chgData name="Trisha Thrush" userId="ANP1nbPt/GjnpdkQVIZ2gTOAmAk6cqsJftlgx7EUsjc=" providerId="None" clId="Web-{27BA2CD9-BDD9-43D8-B023-6F864D31A7BD}" dt="2025-03-06T22:37:44.930" v="13" actId="20577"/>
        <pc:sldMkLst>
          <pc:docMk/>
          <pc:sldMk cId="2250821388" sldId="671"/>
        </pc:sldMkLst>
        <pc:spChg chg="mod">
          <ac:chgData name="Trisha Thrush" userId="ANP1nbPt/GjnpdkQVIZ2gTOAmAk6cqsJftlgx7EUsjc=" providerId="None" clId="Web-{27BA2CD9-BDD9-43D8-B023-6F864D31A7BD}" dt="2025-03-06T22:37:44.930" v="13" actId="20577"/>
          <ac:spMkLst>
            <pc:docMk/>
            <pc:sldMk cId="2250821388" sldId="671"/>
            <ac:spMk id="3" creationId="{FB173696-1092-CC7E-8052-0DE59B921643}"/>
          </ac:spMkLst>
        </pc:spChg>
      </pc:sldChg>
    </pc:docChg>
  </pc:docChgLst>
  <pc:docChgLst>
    <pc:chgData name="Trisha Thrush" userId="ANP1nbPt/GjnpdkQVIZ2gTOAmAk6cqsJftlgx7EUsjc=" providerId="None" clId="Web-{C4F08536-7CF4-422F-BD16-73D2C1FE8BA3}"/>
    <pc:docChg chg="modSld">
      <pc:chgData name="Trisha Thrush" userId="ANP1nbPt/GjnpdkQVIZ2gTOAmAk6cqsJftlgx7EUsjc=" providerId="None" clId="Web-{C4F08536-7CF4-422F-BD16-73D2C1FE8BA3}" dt="2025-03-19T22:50:34.365" v="493" actId="14100"/>
      <pc:docMkLst>
        <pc:docMk/>
      </pc:docMkLst>
      <pc:sldChg chg="modSp">
        <pc:chgData name="Trisha Thrush" userId="ANP1nbPt/GjnpdkQVIZ2gTOAmAk6cqsJftlgx7EUsjc=" providerId="None" clId="Web-{C4F08536-7CF4-422F-BD16-73D2C1FE8BA3}" dt="2025-03-19T22:35:18.673" v="120" actId="20577"/>
        <pc:sldMkLst>
          <pc:docMk/>
          <pc:sldMk cId="2908577083" sldId="257"/>
        </pc:sldMkLst>
        <pc:spChg chg="mod">
          <ac:chgData name="Trisha Thrush" userId="ANP1nbPt/GjnpdkQVIZ2gTOAmAk6cqsJftlgx7EUsjc=" providerId="None" clId="Web-{C4F08536-7CF4-422F-BD16-73D2C1FE8BA3}" dt="2025-03-19T22:35:18.673" v="120" actId="20577"/>
          <ac:spMkLst>
            <pc:docMk/>
            <pc:sldMk cId="2908577083" sldId="257"/>
            <ac:spMk id="3" creationId="{D216A80D-9EC5-55FC-7D2C-51AD157DFEF0}"/>
          </ac:spMkLst>
        </pc:spChg>
      </pc:sldChg>
      <pc:sldChg chg="modSp">
        <pc:chgData name="Trisha Thrush" userId="ANP1nbPt/GjnpdkQVIZ2gTOAmAk6cqsJftlgx7EUsjc=" providerId="None" clId="Web-{C4F08536-7CF4-422F-BD16-73D2C1FE8BA3}" dt="2025-03-19T22:35:57.017" v="122" actId="1076"/>
        <pc:sldMkLst>
          <pc:docMk/>
          <pc:sldMk cId="3664737629" sldId="266"/>
        </pc:sldMkLst>
        <pc:spChg chg="mod">
          <ac:chgData name="Trisha Thrush" userId="ANP1nbPt/GjnpdkQVIZ2gTOAmAk6cqsJftlgx7EUsjc=" providerId="None" clId="Web-{C4F08536-7CF4-422F-BD16-73D2C1FE8BA3}" dt="2025-03-19T22:35:57.017" v="122" actId="1076"/>
          <ac:spMkLst>
            <pc:docMk/>
            <pc:sldMk cId="3664737629" sldId="266"/>
            <ac:spMk id="6" creationId="{3DEE6CF2-7333-8C1E-820F-E1C322E8E051}"/>
          </ac:spMkLst>
        </pc:spChg>
      </pc:sldChg>
      <pc:sldChg chg="modSp">
        <pc:chgData name="Trisha Thrush" userId="ANP1nbPt/GjnpdkQVIZ2gTOAmAk6cqsJftlgx7EUsjc=" providerId="None" clId="Web-{C4F08536-7CF4-422F-BD16-73D2C1FE8BA3}" dt="2025-03-19T22:27:51.860" v="13" actId="20577"/>
        <pc:sldMkLst>
          <pc:docMk/>
          <pc:sldMk cId="403104249" sldId="454"/>
        </pc:sldMkLst>
        <pc:spChg chg="mod">
          <ac:chgData name="Trisha Thrush" userId="ANP1nbPt/GjnpdkQVIZ2gTOAmAk6cqsJftlgx7EUsjc=" providerId="None" clId="Web-{C4F08536-7CF4-422F-BD16-73D2C1FE8BA3}" dt="2025-03-19T22:27:51.860" v="13" actId="20577"/>
          <ac:spMkLst>
            <pc:docMk/>
            <pc:sldMk cId="403104249" sldId="454"/>
            <ac:spMk id="2" creationId="{91A990D1-9CAD-1862-DD69-456E11B5D0CA}"/>
          </ac:spMkLst>
        </pc:spChg>
        <pc:spChg chg="mod">
          <ac:chgData name="Trisha Thrush" userId="ANP1nbPt/GjnpdkQVIZ2gTOAmAk6cqsJftlgx7EUsjc=" providerId="None" clId="Web-{C4F08536-7CF4-422F-BD16-73D2C1FE8BA3}" dt="2025-03-19T22:25:25.501" v="0" actId="1076"/>
          <ac:spMkLst>
            <pc:docMk/>
            <pc:sldMk cId="403104249" sldId="454"/>
            <ac:spMk id="3" creationId="{19D118D7-FDCA-3482-9169-7A890445A3DB}"/>
          </ac:spMkLst>
        </pc:spChg>
      </pc:sldChg>
      <pc:sldChg chg="modSp">
        <pc:chgData name="Trisha Thrush" userId="ANP1nbPt/GjnpdkQVIZ2gTOAmAk6cqsJftlgx7EUsjc=" providerId="None" clId="Web-{C4F08536-7CF4-422F-BD16-73D2C1FE8BA3}" dt="2025-03-19T22:29:54.860" v="72" actId="1076"/>
        <pc:sldMkLst>
          <pc:docMk/>
          <pc:sldMk cId="1595145428" sldId="530"/>
        </pc:sldMkLst>
        <pc:spChg chg="mod">
          <ac:chgData name="Trisha Thrush" userId="ANP1nbPt/GjnpdkQVIZ2gTOAmAk6cqsJftlgx7EUsjc=" providerId="None" clId="Web-{C4F08536-7CF4-422F-BD16-73D2C1FE8BA3}" dt="2025-03-19T22:29:51.938" v="71" actId="1076"/>
          <ac:spMkLst>
            <pc:docMk/>
            <pc:sldMk cId="1595145428" sldId="530"/>
            <ac:spMk id="3" creationId="{640BDD6E-ED6D-8671-D579-243660ECE667}"/>
          </ac:spMkLst>
        </pc:spChg>
        <pc:spChg chg="mod">
          <ac:chgData name="Trisha Thrush" userId="ANP1nbPt/GjnpdkQVIZ2gTOAmAk6cqsJftlgx7EUsjc=" providerId="None" clId="Web-{C4F08536-7CF4-422F-BD16-73D2C1FE8BA3}" dt="2025-03-19T22:29:54.860" v="72" actId="1076"/>
          <ac:spMkLst>
            <pc:docMk/>
            <pc:sldMk cId="1595145428" sldId="530"/>
            <ac:spMk id="5" creationId="{DFFA029F-479E-BB0E-2C1B-C49E9A86837E}"/>
          </ac:spMkLst>
        </pc:spChg>
      </pc:sldChg>
      <pc:sldChg chg="modSp">
        <pc:chgData name="Trisha Thrush" userId="ANP1nbPt/GjnpdkQVIZ2gTOAmAk6cqsJftlgx7EUsjc=" providerId="None" clId="Web-{C4F08536-7CF4-422F-BD16-73D2C1FE8BA3}" dt="2025-03-19T22:30:05.048" v="74" actId="14100"/>
        <pc:sldMkLst>
          <pc:docMk/>
          <pc:sldMk cId="659580605" sldId="534"/>
        </pc:sldMkLst>
        <pc:picChg chg="mod">
          <ac:chgData name="Trisha Thrush" userId="ANP1nbPt/GjnpdkQVIZ2gTOAmAk6cqsJftlgx7EUsjc=" providerId="None" clId="Web-{C4F08536-7CF4-422F-BD16-73D2C1FE8BA3}" dt="2025-03-19T22:30:05.048" v="74" actId="14100"/>
          <ac:picMkLst>
            <pc:docMk/>
            <pc:sldMk cId="659580605" sldId="534"/>
            <ac:picMk id="14" creationId="{8967E89B-BD5E-747A-2FB0-54DACA271EBC}"/>
          </ac:picMkLst>
        </pc:picChg>
      </pc:sldChg>
      <pc:sldChg chg="modSp">
        <pc:chgData name="Trisha Thrush" userId="ANP1nbPt/GjnpdkQVIZ2gTOAmAk6cqsJftlgx7EUsjc=" providerId="None" clId="Web-{C4F08536-7CF4-422F-BD16-73D2C1FE8BA3}" dt="2025-03-19T22:30:37.157" v="82" actId="1076"/>
        <pc:sldMkLst>
          <pc:docMk/>
          <pc:sldMk cId="3302263089" sldId="536"/>
        </pc:sldMkLst>
        <pc:spChg chg="mod">
          <ac:chgData name="Trisha Thrush" userId="ANP1nbPt/GjnpdkQVIZ2gTOAmAk6cqsJftlgx7EUsjc=" providerId="None" clId="Web-{C4F08536-7CF4-422F-BD16-73D2C1FE8BA3}" dt="2025-03-19T22:30:30.079" v="80" actId="1076"/>
          <ac:spMkLst>
            <pc:docMk/>
            <pc:sldMk cId="3302263089" sldId="536"/>
            <ac:spMk id="2" creationId="{D1F1B66E-1F08-6B72-552A-8B57AA362650}"/>
          </ac:spMkLst>
        </pc:spChg>
        <pc:spChg chg="mod">
          <ac:chgData name="Trisha Thrush" userId="ANP1nbPt/GjnpdkQVIZ2gTOAmAk6cqsJftlgx7EUsjc=" providerId="None" clId="Web-{C4F08536-7CF4-422F-BD16-73D2C1FE8BA3}" dt="2025-03-19T22:30:37.157" v="82" actId="1076"/>
          <ac:spMkLst>
            <pc:docMk/>
            <pc:sldMk cId="3302263089" sldId="536"/>
            <ac:spMk id="3" creationId="{EF5E3E8D-0144-90EB-EDA5-C9032755CE8B}"/>
          </ac:spMkLst>
        </pc:spChg>
        <pc:picChg chg="mod">
          <ac:chgData name="Trisha Thrush" userId="ANP1nbPt/GjnpdkQVIZ2gTOAmAk6cqsJftlgx7EUsjc=" providerId="None" clId="Web-{C4F08536-7CF4-422F-BD16-73D2C1FE8BA3}" dt="2025-03-19T22:30:25.454" v="79" actId="1076"/>
          <ac:picMkLst>
            <pc:docMk/>
            <pc:sldMk cId="3302263089" sldId="536"/>
            <ac:picMk id="4" creationId="{10510907-C4A9-DED9-6AFA-784D17C8DA94}"/>
          </ac:picMkLst>
        </pc:picChg>
        <pc:picChg chg="mod">
          <ac:chgData name="Trisha Thrush" userId="ANP1nbPt/GjnpdkQVIZ2gTOAmAk6cqsJftlgx7EUsjc=" providerId="None" clId="Web-{C4F08536-7CF4-422F-BD16-73D2C1FE8BA3}" dt="2025-03-19T22:30:14.579" v="76" actId="1076"/>
          <ac:picMkLst>
            <pc:docMk/>
            <pc:sldMk cId="3302263089" sldId="536"/>
            <ac:picMk id="7" creationId="{B10F90FC-DBC7-F37F-71FD-C49DE78CCCEE}"/>
          </ac:picMkLst>
        </pc:picChg>
      </pc:sldChg>
      <pc:sldChg chg="modSp">
        <pc:chgData name="Trisha Thrush" userId="ANP1nbPt/GjnpdkQVIZ2gTOAmAk6cqsJftlgx7EUsjc=" providerId="None" clId="Web-{C4F08536-7CF4-422F-BD16-73D2C1FE8BA3}" dt="2025-03-19T22:38:37.533" v="177" actId="14100"/>
        <pc:sldMkLst>
          <pc:docMk/>
          <pc:sldMk cId="1714888149" sldId="587"/>
        </pc:sldMkLst>
        <pc:spChg chg="mod">
          <ac:chgData name="Trisha Thrush" userId="ANP1nbPt/GjnpdkQVIZ2gTOAmAk6cqsJftlgx7EUsjc=" providerId="None" clId="Web-{C4F08536-7CF4-422F-BD16-73D2C1FE8BA3}" dt="2025-03-19T22:38:37.533" v="177" actId="14100"/>
          <ac:spMkLst>
            <pc:docMk/>
            <pc:sldMk cId="1714888149" sldId="587"/>
            <ac:spMk id="2" creationId="{F5709CC1-5F85-6DE1-9DB5-01F80C243096}"/>
          </ac:spMkLst>
        </pc:spChg>
        <pc:spChg chg="mod">
          <ac:chgData name="Trisha Thrush" userId="ANP1nbPt/GjnpdkQVIZ2gTOAmAk6cqsJftlgx7EUsjc=" providerId="None" clId="Web-{C4F08536-7CF4-422F-BD16-73D2C1FE8BA3}" dt="2025-03-19T22:31:26.470" v="87" actId="20577"/>
          <ac:spMkLst>
            <pc:docMk/>
            <pc:sldMk cId="1714888149" sldId="587"/>
            <ac:spMk id="10" creationId="{0F9E9DB3-9463-4DE1-AFF2-C494C03EB039}"/>
          </ac:spMkLst>
        </pc:spChg>
      </pc:sldChg>
      <pc:sldChg chg="modSp">
        <pc:chgData name="Trisha Thrush" userId="ANP1nbPt/GjnpdkQVIZ2gTOAmAk6cqsJftlgx7EUsjc=" providerId="None" clId="Web-{C4F08536-7CF4-422F-BD16-73D2C1FE8BA3}" dt="2025-03-19T22:34:16.376" v="109" actId="20577"/>
        <pc:sldMkLst>
          <pc:docMk/>
          <pc:sldMk cId="2980494320" sldId="606"/>
        </pc:sldMkLst>
        <pc:spChg chg="mod">
          <ac:chgData name="Trisha Thrush" userId="ANP1nbPt/GjnpdkQVIZ2gTOAmAk6cqsJftlgx7EUsjc=" providerId="None" clId="Web-{C4F08536-7CF4-422F-BD16-73D2C1FE8BA3}" dt="2025-03-19T22:34:07.939" v="105" actId="20577"/>
          <ac:spMkLst>
            <pc:docMk/>
            <pc:sldMk cId="2980494320" sldId="606"/>
            <ac:spMk id="2" creationId="{6DF797E4-A46C-4E2D-F4BF-430D1301D5B3}"/>
          </ac:spMkLst>
        </pc:spChg>
        <pc:spChg chg="mod">
          <ac:chgData name="Trisha Thrush" userId="ANP1nbPt/GjnpdkQVIZ2gTOAmAk6cqsJftlgx7EUsjc=" providerId="None" clId="Web-{C4F08536-7CF4-422F-BD16-73D2C1FE8BA3}" dt="2025-03-19T22:34:16.376" v="109" actId="20577"/>
          <ac:spMkLst>
            <pc:docMk/>
            <pc:sldMk cId="2980494320" sldId="606"/>
            <ac:spMk id="3" creationId="{722D1039-E960-9BC9-B2ED-8766552056D2}"/>
          </ac:spMkLst>
        </pc:spChg>
      </pc:sldChg>
      <pc:sldChg chg="modSp">
        <pc:chgData name="Trisha Thrush" userId="ANP1nbPt/GjnpdkQVIZ2gTOAmAk6cqsJftlgx7EUsjc=" providerId="None" clId="Web-{C4F08536-7CF4-422F-BD16-73D2C1FE8BA3}" dt="2025-03-19T22:47:22.474" v="440" actId="20577"/>
        <pc:sldMkLst>
          <pc:docMk/>
          <pc:sldMk cId="1762938218" sldId="617"/>
        </pc:sldMkLst>
        <pc:spChg chg="mod">
          <ac:chgData name="Trisha Thrush" userId="ANP1nbPt/GjnpdkQVIZ2gTOAmAk6cqsJftlgx7EUsjc=" providerId="None" clId="Web-{C4F08536-7CF4-422F-BD16-73D2C1FE8BA3}" dt="2025-03-19T22:47:22.474" v="440" actId="20577"/>
          <ac:spMkLst>
            <pc:docMk/>
            <pc:sldMk cId="1762938218" sldId="617"/>
            <ac:spMk id="3" creationId="{CC35802B-C651-43E2-96F5-DFA365B99146}"/>
          </ac:spMkLst>
        </pc:spChg>
      </pc:sldChg>
      <pc:sldChg chg="modSp">
        <pc:chgData name="Trisha Thrush" userId="ANP1nbPt/GjnpdkQVIZ2gTOAmAk6cqsJftlgx7EUsjc=" providerId="None" clId="Web-{C4F08536-7CF4-422F-BD16-73D2C1FE8BA3}" dt="2025-03-19T22:50:34.365" v="493" actId="14100"/>
        <pc:sldMkLst>
          <pc:docMk/>
          <pc:sldMk cId="2426697442" sldId="623"/>
        </pc:sldMkLst>
        <pc:spChg chg="mod">
          <ac:chgData name="Trisha Thrush" userId="ANP1nbPt/GjnpdkQVIZ2gTOAmAk6cqsJftlgx7EUsjc=" providerId="None" clId="Web-{C4F08536-7CF4-422F-BD16-73D2C1FE8BA3}" dt="2025-03-19T22:50:01.803" v="489" actId="20577"/>
          <ac:spMkLst>
            <pc:docMk/>
            <pc:sldMk cId="2426697442" sldId="623"/>
            <ac:spMk id="2" creationId="{638B8989-85FE-E49B-A6D7-A22E27A2F2CF}"/>
          </ac:spMkLst>
        </pc:spChg>
        <pc:spChg chg="mod">
          <ac:chgData name="Trisha Thrush" userId="ANP1nbPt/GjnpdkQVIZ2gTOAmAk6cqsJftlgx7EUsjc=" providerId="None" clId="Web-{C4F08536-7CF4-422F-BD16-73D2C1FE8BA3}" dt="2025-03-19T22:50:34.365" v="493" actId="14100"/>
          <ac:spMkLst>
            <pc:docMk/>
            <pc:sldMk cId="2426697442" sldId="623"/>
            <ac:spMk id="3" creationId="{8E74BCA9-F941-0C62-C932-0E7B1D10BA88}"/>
          </ac:spMkLst>
        </pc:spChg>
      </pc:sldChg>
      <pc:sldChg chg="modSp">
        <pc:chgData name="Trisha Thrush" userId="ANP1nbPt/GjnpdkQVIZ2gTOAmAk6cqsJftlgx7EUsjc=" providerId="None" clId="Web-{C4F08536-7CF4-422F-BD16-73D2C1FE8BA3}" dt="2025-03-19T22:49:49.787" v="488" actId="20577"/>
        <pc:sldMkLst>
          <pc:docMk/>
          <pc:sldMk cId="1293934780" sldId="647"/>
        </pc:sldMkLst>
        <pc:spChg chg="mod">
          <ac:chgData name="Trisha Thrush" userId="ANP1nbPt/GjnpdkQVIZ2gTOAmAk6cqsJftlgx7EUsjc=" providerId="None" clId="Web-{C4F08536-7CF4-422F-BD16-73D2C1FE8BA3}" dt="2025-03-19T22:49:49.787" v="488" actId="20577"/>
          <ac:spMkLst>
            <pc:docMk/>
            <pc:sldMk cId="1293934780" sldId="647"/>
            <ac:spMk id="3" creationId="{B49A2901-E892-1B6A-3A15-1E37373BE501}"/>
          </ac:spMkLst>
        </pc:spChg>
        <pc:spChg chg="mod">
          <ac:chgData name="Trisha Thrush" userId="ANP1nbPt/GjnpdkQVIZ2gTOAmAk6cqsJftlgx7EUsjc=" providerId="None" clId="Web-{C4F08536-7CF4-422F-BD16-73D2C1FE8BA3}" dt="2025-03-19T22:49:31.662" v="485" actId="20577"/>
          <ac:spMkLst>
            <pc:docMk/>
            <pc:sldMk cId="1293934780" sldId="647"/>
            <ac:spMk id="4" creationId="{0B047FEA-AC04-317E-ED50-E722859E6DD2}"/>
          </ac:spMkLst>
        </pc:spChg>
        <pc:spChg chg="mod">
          <ac:chgData name="Trisha Thrush" userId="ANP1nbPt/GjnpdkQVIZ2gTOAmAk6cqsJftlgx7EUsjc=" providerId="None" clId="Web-{C4F08536-7CF4-422F-BD16-73D2C1FE8BA3}" dt="2025-03-19T22:49:43.772" v="487" actId="20577"/>
          <ac:spMkLst>
            <pc:docMk/>
            <pc:sldMk cId="1293934780" sldId="647"/>
            <ac:spMk id="5" creationId="{6F8829B8-091C-7308-528D-174E9866DDC3}"/>
          </ac:spMkLst>
        </pc:spChg>
        <pc:spChg chg="mod">
          <ac:chgData name="Trisha Thrush" userId="ANP1nbPt/GjnpdkQVIZ2gTOAmAk6cqsJftlgx7EUsjc=" providerId="None" clId="Web-{C4F08536-7CF4-422F-BD16-73D2C1FE8BA3}" dt="2025-03-19T22:49:36.287" v="486" actId="20577"/>
          <ac:spMkLst>
            <pc:docMk/>
            <pc:sldMk cId="1293934780" sldId="647"/>
            <ac:spMk id="6" creationId="{112E2B4D-CBD7-6EE1-64CF-03866CDB380A}"/>
          </ac:spMkLst>
        </pc:spChg>
      </pc:sldChg>
      <pc:sldChg chg="modSp">
        <pc:chgData name="Trisha Thrush" userId="ANP1nbPt/GjnpdkQVIZ2gTOAmAk6cqsJftlgx7EUsjc=" providerId="None" clId="Web-{C4F08536-7CF4-422F-BD16-73D2C1FE8BA3}" dt="2025-03-19T22:34:54.876" v="116" actId="1076"/>
        <pc:sldMkLst>
          <pc:docMk/>
          <pc:sldMk cId="2314309096" sldId="651"/>
        </pc:sldMkLst>
        <pc:spChg chg="mod">
          <ac:chgData name="Trisha Thrush" userId="ANP1nbPt/GjnpdkQVIZ2gTOAmAk6cqsJftlgx7EUsjc=" providerId="None" clId="Web-{C4F08536-7CF4-422F-BD16-73D2C1FE8BA3}" dt="2025-03-19T22:34:51.407" v="115" actId="1076"/>
          <ac:spMkLst>
            <pc:docMk/>
            <pc:sldMk cId="2314309096" sldId="651"/>
            <ac:spMk id="2" creationId="{C9B65ED4-32A4-DD2D-8837-045F511ABA71}"/>
          </ac:spMkLst>
        </pc:spChg>
        <pc:spChg chg="mod">
          <ac:chgData name="Trisha Thrush" userId="ANP1nbPt/GjnpdkQVIZ2gTOAmAk6cqsJftlgx7EUsjc=" providerId="None" clId="Web-{C4F08536-7CF4-422F-BD16-73D2C1FE8BA3}" dt="2025-03-19T22:34:54.876" v="116" actId="1076"/>
          <ac:spMkLst>
            <pc:docMk/>
            <pc:sldMk cId="2314309096" sldId="651"/>
            <ac:spMk id="3" creationId="{A0EB02E3-FBFD-114A-808D-25A1E409508D}"/>
          </ac:spMkLst>
        </pc:spChg>
      </pc:sldChg>
      <pc:sldChg chg="modSp">
        <pc:chgData name="Trisha Thrush" userId="ANP1nbPt/GjnpdkQVIZ2gTOAmAk6cqsJftlgx7EUsjc=" providerId="None" clId="Web-{C4F08536-7CF4-422F-BD16-73D2C1FE8BA3}" dt="2025-03-19T22:38:48.314" v="178" actId="1076"/>
        <pc:sldMkLst>
          <pc:docMk/>
          <pc:sldMk cId="2402275421" sldId="653"/>
        </pc:sldMkLst>
        <pc:spChg chg="mod">
          <ac:chgData name="Trisha Thrush" userId="ANP1nbPt/GjnpdkQVIZ2gTOAmAk6cqsJftlgx7EUsjc=" providerId="None" clId="Web-{C4F08536-7CF4-422F-BD16-73D2C1FE8BA3}" dt="2025-03-19T22:37:50.329" v="154" actId="20577"/>
          <ac:spMkLst>
            <pc:docMk/>
            <pc:sldMk cId="2402275421" sldId="653"/>
            <ac:spMk id="2" creationId="{38F7DB5D-7213-DBD0-A207-FF5BD078F892}"/>
          </ac:spMkLst>
        </pc:spChg>
        <pc:spChg chg="mod">
          <ac:chgData name="Trisha Thrush" userId="ANP1nbPt/GjnpdkQVIZ2gTOAmAk6cqsJftlgx7EUsjc=" providerId="None" clId="Web-{C4F08536-7CF4-422F-BD16-73D2C1FE8BA3}" dt="2025-03-19T22:38:48.314" v="178" actId="1076"/>
          <ac:spMkLst>
            <pc:docMk/>
            <pc:sldMk cId="2402275421" sldId="653"/>
            <ac:spMk id="3" creationId="{D0A1DB80-C41D-7391-4BD3-8B0B0C3969BF}"/>
          </ac:spMkLst>
        </pc:spChg>
      </pc:sldChg>
      <pc:sldChg chg="modSp">
        <pc:chgData name="Trisha Thrush" userId="ANP1nbPt/GjnpdkQVIZ2gTOAmAk6cqsJftlgx7EUsjc=" providerId="None" clId="Web-{C4F08536-7CF4-422F-BD16-73D2C1FE8BA3}" dt="2025-03-19T22:43:39.330" v="421" actId="14100"/>
        <pc:sldMkLst>
          <pc:docMk/>
          <pc:sldMk cId="2094784597" sldId="655"/>
        </pc:sldMkLst>
        <pc:spChg chg="mod">
          <ac:chgData name="Trisha Thrush" userId="ANP1nbPt/GjnpdkQVIZ2gTOAmAk6cqsJftlgx7EUsjc=" providerId="None" clId="Web-{C4F08536-7CF4-422F-BD16-73D2C1FE8BA3}" dt="2025-03-19T22:41:01.502" v="248" actId="1076"/>
          <ac:spMkLst>
            <pc:docMk/>
            <pc:sldMk cId="2094784597" sldId="655"/>
            <ac:spMk id="2" creationId="{B8E53781-6C88-459B-66BA-057F9BD8F5B0}"/>
          </ac:spMkLst>
        </pc:spChg>
        <pc:spChg chg="mod">
          <ac:chgData name="Trisha Thrush" userId="ANP1nbPt/GjnpdkQVIZ2gTOAmAk6cqsJftlgx7EUsjc=" providerId="None" clId="Web-{C4F08536-7CF4-422F-BD16-73D2C1FE8BA3}" dt="2025-03-19T22:43:39.330" v="421" actId="14100"/>
          <ac:spMkLst>
            <pc:docMk/>
            <pc:sldMk cId="2094784597" sldId="655"/>
            <ac:spMk id="3" creationId="{80194F66-D03B-B2EB-0965-D58F5B02218C}"/>
          </ac:spMkLst>
        </pc:spChg>
      </pc:sldChg>
      <pc:sldChg chg="modSp">
        <pc:chgData name="Trisha Thrush" userId="ANP1nbPt/GjnpdkQVIZ2gTOAmAk6cqsJftlgx7EUsjc=" providerId="None" clId="Web-{C4F08536-7CF4-422F-BD16-73D2C1FE8BA3}" dt="2025-03-19T22:44:09.892" v="425" actId="14100"/>
        <pc:sldMkLst>
          <pc:docMk/>
          <pc:sldMk cId="4072518383" sldId="656"/>
        </pc:sldMkLst>
        <pc:spChg chg="mod">
          <ac:chgData name="Trisha Thrush" userId="ANP1nbPt/GjnpdkQVIZ2gTOAmAk6cqsJftlgx7EUsjc=" providerId="None" clId="Web-{C4F08536-7CF4-422F-BD16-73D2C1FE8BA3}" dt="2025-03-19T22:44:09.892" v="425" actId="14100"/>
          <ac:spMkLst>
            <pc:docMk/>
            <pc:sldMk cId="4072518383" sldId="656"/>
            <ac:spMk id="3" creationId="{12403AD3-9157-58F4-CF92-EDA71263E27F}"/>
          </ac:spMkLst>
        </pc:spChg>
      </pc:sldChg>
      <pc:sldChg chg="modSp">
        <pc:chgData name="Trisha Thrush" userId="ANP1nbPt/GjnpdkQVIZ2gTOAmAk6cqsJftlgx7EUsjc=" providerId="None" clId="Web-{C4F08536-7CF4-422F-BD16-73D2C1FE8BA3}" dt="2025-03-19T22:45:46.146" v="434" actId="1076"/>
        <pc:sldMkLst>
          <pc:docMk/>
          <pc:sldMk cId="2130734943" sldId="657"/>
        </pc:sldMkLst>
        <pc:spChg chg="mod">
          <ac:chgData name="Trisha Thrush" userId="ANP1nbPt/GjnpdkQVIZ2gTOAmAk6cqsJftlgx7EUsjc=" providerId="None" clId="Web-{C4F08536-7CF4-422F-BD16-73D2C1FE8BA3}" dt="2025-03-19T22:45:46.146" v="434" actId="1076"/>
          <ac:spMkLst>
            <pc:docMk/>
            <pc:sldMk cId="2130734943" sldId="657"/>
            <ac:spMk id="3" creationId="{8326C27E-E4FC-79D7-28AB-99AC92821A2E}"/>
          </ac:spMkLst>
        </pc:spChg>
      </pc:sldChg>
      <pc:sldChg chg="modSp">
        <pc:chgData name="Trisha Thrush" userId="ANP1nbPt/GjnpdkQVIZ2gTOAmAk6cqsJftlgx7EUsjc=" providerId="None" clId="Web-{C4F08536-7CF4-422F-BD16-73D2C1FE8BA3}" dt="2025-03-19T22:45:29.052" v="431" actId="20577"/>
        <pc:sldMkLst>
          <pc:docMk/>
          <pc:sldMk cId="3185864886" sldId="658"/>
        </pc:sldMkLst>
        <pc:spChg chg="mod">
          <ac:chgData name="Trisha Thrush" userId="ANP1nbPt/GjnpdkQVIZ2gTOAmAk6cqsJftlgx7EUsjc=" providerId="None" clId="Web-{C4F08536-7CF4-422F-BD16-73D2C1FE8BA3}" dt="2025-03-19T22:45:29.052" v="431" actId="20577"/>
          <ac:spMkLst>
            <pc:docMk/>
            <pc:sldMk cId="3185864886" sldId="658"/>
            <ac:spMk id="3" creationId="{374AB810-E344-323D-3ED0-3DD5322734E6}"/>
          </ac:spMkLst>
        </pc:spChg>
      </pc:sldChg>
      <pc:sldChg chg="modSp">
        <pc:chgData name="Trisha Thrush" userId="ANP1nbPt/GjnpdkQVIZ2gTOAmAk6cqsJftlgx7EUsjc=" providerId="None" clId="Web-{C4F08536-7CF4-422F-BD16-73D2C1FE8BA3}" dt="2025-03-19T22:25:35.423" v="2" actId="14100"/>
        <pc:sldMkLst>
          <pc:docMk/>
          <pc:sldMk cId="686551719" sldId="659"/>
        </pc:sldMkLst>
        <pc:spChg chg="mod">
          <ac:chgData name="Trisha Thrush" userId="ANP1nbPt/GjnpdkQVIZ2gTOAmAk6cqsJftlgx7EUsjc=" providerId="None" clId="Web-{C4F08536-7CF4-422F-BD16-73D2C1FE8BA3}" dt="2025-03-19T22:25:35.423" v="2" actId="14100"/>
          <ac:spMkLst>
            <pc:docMk/>
            <pc:sldMk cId="686551719" sldId="659"/>
            <ac:spMk id="3" creationId="{6C552468-0000-B90E-E31B-EC6D79A14FD8}"/>
          </ac:spMkLst>
        </pc:spChg>
      </pc:sldChg>
      <pc:sldChg chg="modSp">
        <pc:chgData name="Trisha Thrush" userId="ANP1nbPt/GjnpdkQVIZ2gTOAmAk6cqsJftlgx7EUsjc=" providerId="None" clId="Web-{C4F08536-7CF4-422F-BD16-73D2C1FE8BA3}" dt="2025-03-19T22:31:17.188" v="84" actId="20577"/>
        <pc:sldMkLst>
          <pc:docMk/>
          <pc:sldMk cId="2450563866" sldId="661"/>
        </pc:sldMkLst>
        <pc:spChg chg="mod">
          <ac:chgData name="Trisha Thrush" userId="ANP1nbPt/GjnpdkQVIZ2gTOAmAk6cqsJftlgx7EUsjc=" providerId="None" clId="Web-{C4F08536-7CF4-422F-BD16-73D2C1FE8BA3}" dt="2025-03-19T22:31:17.188" v="84" actId="20577"/>
          <ac:spMkLst>
            <pc:docMk/>
            <pc:sldMk cId="2450563866" sldId="661"/>
            <ac:spMk id="2" creationId="{3F585431-C5D1-6264-7D80-F6B643E803DD}"/>
          </ac:spMkLst>
        </pc:spChg>
      </pc:sldChg>
      <pc:sldChg chg="modSp">
        <pc:chgData name="Trisha Thrush" userId="ANP1nbPt/GjnpdkQVIZ2gTOAmAk6cqsJftlgx7EUsjc=" providerId="None" clId="Web-{C4F08536-7CF4-422F-BD16-73D2C1FE8BA3}" dt="2025-03-19T22:26:37.329" v="9" actId="20577"/>
        <pc:sldMkLst>
          <pc:docMk/>
          <pc:sldMk cId="75227935" sldId="663"/>
        </pc:sldMkLst>
        <pc:spChg chg="mod">
          <ac:chgData name="Trisha Thrush" userId="ANP1nbPt/GjnpdkQVIZ2gTOAmAk6cqsJftlgx7EUsjc=" providerId="None" clId="Web-{C4F08536-7CF4-422F-BD16-73D2C1FE8BA3}" dt="2025-03-19T22:26:37.329" v="9" actId="20577"/>
          <ac:spMkLst>
            <pc:docMk/>
            <pc:sldMk cId="75227935" sldId="663"/>
            <ac:spMk id="5" creationId="{2C1CB6D9-C052-246A-4F8F-39E89DC28062}"/>
          </ac:spMkLst>
        </pc:spChg>
      </pc:sldChg>
      <pc:sldChg chg="modSp">
        <pc:chgData name="Trisha Thrush" userId="ANP1nbPt/GjnpdkQVIZ2gTOAmAk6cqsJftlgx7EUsjc=" providerId="None" clId="Web-{C4F08536-7CF4-422F-BD16-73D2C1FE8BA3}" dt="2025-03-19T22:29:32.876" v="70" actId="20577"/>
        <pc:sldMkLst>
          <pc:docMk/>
          <pc:sldMk cId="2250821388" sldId="671"/>
        </pc:sldMkLst>
        <pc:spChg chg="mod">
          <ac:chgData name="Trisha Thrush" userId="ANP1nbPt/GjnpdkQVIZ2gTOAmAk6cqsJftlgx7EUsjc=" providerId="None" clId="Web-{C4F08536-7CF4-422F-BD16-73D2C1FE8BA3}" dt="2025-03-19T22:29:32.876" v="70" actId="20577"/>
          <ac:spMkLst>
            <pc:docMk/>
            <pc:sldMk cId="2250821388" sldId="671"/>
            <ac:spMk id="3" creationId="{FB173696-1092-CC7E-8052-0DE59B921643}"/>
          </ac:spMkLst>
        </pc:spChg>
      </pc:sldChg>
      <pc:sldChg chg="modSp">
        <pc:chgData name="Trisha Thrush" userId="ANP1nbPt/GjnpdkQVIZ2gTOAmAk6cqsJftlgx7EUsjc=" providerId="None" clId="Web-{C4F08536-7CF4-422F-BD16-73D2C1FE8BA3}" dt="2025-03-19T22:27:40.032" v="12" actId="20577"/>
        <pc:sldMkLst>
          <pc:docMk/>
          <pc:sldMk cId="2368977340" sldId="672"/>
        </pc:sldMkLst>
        <pc:spChg chg="mod">
          <ac:chgData name="Trisha Thrush" userId="ANP1nbPt/GjnpdkQVIZ2gTOAmAk6cqsJftlgx7EUsjc=" providerId="None" clId="Web-{C4F08536-7CF4-422F-BD16-73D2C1FE8BA3}" dt="2025-03-19T22:27:40.032" v="12" actId="20577"/>
          <ac:spMkLst>
            <pc:docMk/>
            <pc:sldMk cId="2368977340" sldId="672"/>
            <ac:spMk id="2" creationId="{08197544-BD17-009B-32A7-EFB930D8060B}"/>
          </ac:spMkLst>
        </pc:spChg>
      </pc:sldChg>
      <pc:sldChg chg="modSp">
        <pc:chgData name="Trisha Thrush" userId="ANP1nbPt/GjnpdkQVIZ2gTOAmAk6cqsJftlgx7EUsjc=" providerId="None" clId="Web-{C4F08536-7CF4-422F-BD16-73D2C1FE8BA3}" dt="2025-03-19T22:49:20.583" v="484" actId="20577"/>
        <pc:sldMkLst>
          <pc:docMk/>
          <pc:sldMk cId="844792588" sldId="676"/>
        </pc:sldMkLst>
        <pc:spChg chg="mod">
          <ac:chgData name="Trisha Thrush" userId="ANP1nbPt/GjnpdkQVIZ2gTOAmAk6cqsJftlgx7EUsjc=" providerId="None" clId="Web-{C4F08536-7CF4-422F-BD16-73D2C1FE8BA3}" dt="2025-03-19T22:49:20.583" v="484" actId="20577"/>
          <ac:spMkLst>
            <pc:docMk/>
            <pc:sldMk cId="844792588" sldId="676"/>
            <ac:spMk id="3" creationId="{52718BAB-D238-7187-47A4-0ACA148A58A8}"/>
          </ac:spMkLst>
        </pc:spChg>
      </pc:sldChg>
      <pc:sldChg chg="modSp">
        <pc:chgData name="Trisha Thrush" userId="ANP1nbPt/GjnpdkQVIZ2gTOAmAk6cqsJftlgx7EUsjc=" providerId="None" clId="Web-{C4F08536-7CF4-422F-BD16-73D2C1FE8BA3}" dt="2025-03-19T22:40:56.142" v="247" actId="1076"/>
        <pc:sldMkLst>
          <pc:docMk/>
          <pc:sldMk cId="1659554342" sldId="678"/>
        </pc:sldMkLst>
        <pc:spChg chg="mod">
          <ac:chgData name="Trisha Thrush" userId="ANP1nbPt/GjnpdkQVIZ2gTOAmAk6cqsJftlgx7EUsjc=" providerId="None" clId="Web-{C4F08536-7CF4-422F-BD16-73D2C1FE8BA3}" dt="2025-03-19T22:40:56.142" v="247" actId="1076"/>
          <ac:spMkLst>
            <pc:docMk/>
            <pc:sldMk cId="1659554342" sldId="678"/>
            <ac:spMk id="2" creationId="{051CFB54-A78D-BA33-4E41-C90BBFF62290}"/>
          </ac:spMkLst>
        </pc:spChg>
        <pc:spChg chg="mod">
          <ac:chgData name="Trisha Thrush" userId="ANP1nbPt/GjnpdkQVIZ2gTOAmAk6cqsJftlgx7EUsjc=" providerId="None" clId="Web-{C4F08536-7CF4-422F-BD16-73D2C1FE8BA3}" dt="2025-03-19T22:40:52.439" v="246" actId="14100"/>
          <ac:spMkLst>
            <pc:docMk/>
            <pc:sldMk cId="1659554342" sldId="678"/>
            <ac:spMk id="3" creationId="{A6460454-7709-08BB-2228-FEFD93262D0D}"/>
          </ac:spMkLst>
        </pc:spChg>
      </pc:sldChg>
      <pc:sldChg chg="modSp">
        <pc:chgData name="Trisha Thrush" userId="ANP1nbPt/GjnpdkQVIZ2gTOAmAk6cqsJftlgx7EUsjc=" providerId="None" clId="Web-{C4F08536-7CF4-422F-BD16-73D2C1FE8BA3}" dt="2025-03-19T22:26:07.219" v="5" actId="20577"/>
        <pc:sldMkLst>
          <pc:docMk/>
          <pc:sldMk cId="2064788426" sldId="682"/>
        </pc:sldMkLst>
        <pc:spChg chg="mod">
          <ac:chgData name="Trisha Thrush" userId="ANP1nbPt/GjnpdkQVIZ2gTOAmAk6cqsJftlgx7EUsjc=" providerId="None" clId="Web-{C4F08536-7CF4-422F-BD16-73D2C1FE8BA3}" dt="2025-03-19T22:26:07.219" v="5" actId="20577"/>
          <ac:spMkLst>
            <pc:docMk/>
            <pc:sldMk cId="2064788426" sldId="682"/>
            <ac:spMk id="3" creationId="{BC34F90A-9CEB-BB7D-4535-2A25208487F6}"/>
          </ac:spMkLst>
        </pc:spChg>
      </pc:sldChg>
      <pc:sldChg chg="modSp">
        <pc:chgData name="Trisha Thrush" userId="ANP1nbPt/GjnpdkQVIZ2gTOAmAk6cqsJftlgx7EUsjc=" providerId="None" clId="Web-{C4F08536-7CF4-422F-BD16-73D2C1FE8BA3}" dt="2025-03-19T22:25:45.282" v="3" actId="14100"/>
        <pc:sldMkLst>
          <pc:docMk/>
          <pc:sldMk cId="1347317635" sldId="683"/>
        </pc:sldMkLst>
        <pc:spChg chg="mod">
          <ac:chgData name="Trisha Thrush" userId="ANP1nbPt/GjnpdkQVIZ2gTOAmAk6cqsJftlgx7EUsjc=" providerId="None" clId="Web-{C4F08536-7CF4-422F-BD16-73D2C1FE8BA3}" dt="2025-03-19T22:25:45.282" v="3" actId="14100"/>
          <ac:spMkLst>
            <pc:docMk/>
            <pc:sldMk cId="1347317635" sldId="683"/>
            <ac:spMk id="3" creationId="{5B009D83-4079-A2A3-CF53-83C43022DC48}"/>
          </ac:spMkLst>
        </pc:spChg>
      </pc:sldChg>
      <pc:sldChg chg="modSp">
        <pc:chgData name="Trisha Thrush" userId="ANP1nbPt/GjnpdkQVIZ2gTOAmAk6cqsJftlgx7EUsjc=" providerId="None" clId="Web-{C4F08536-7CF4-422F-BD16-73D2C1FE8BA3}" dt="2025-03-19T22:46:09.021" v="437" actId="1076"/>
        <pc:sldMkLst>
          <pc:docMk/>
          <pc:sldMk cId="1890091974" sldId="685"/>
        </pc:sldMkLst>
        <pc:spChg chg="mod">
          <ac:chgData name="Trisha Thrush" userId="ANP1nbPt/GjnpdkQVIZ2gTOAmAk6cqsJftlgx7EUsjc=" providerId="None" clId="Web-{C4F08536-7CF4-422F-BD16-73D2C1FE8BA3}" dt="2025-03-19T22:46:09.021" v="437" actId="1076"/>
          <ac:spMkLst>
            <pc:docMk/>
            <pc:sldMk cId="1890091974" sldId="685"/>
            <ac:spMk id="3" creationId="{B2B9D462-BB32-4266-847F-22730E890E23}"/>
          </ac:spMkLst>
        </pc:spChg>
      </pc:sldChg>
      <pc:sldChg chg="modSp">
        <pc:chgData name="Trisha Thrush" userId="ANP1nbPt/GjnpdkQVIZ2gTOAmAk6cqsJftlgx7EUsjc=" providerId="None" clId="Web-{C4F08536-7CF4-422F-BD16-73D2C1FE8BA3}" dt="2025-03-19T22:33:39.485" v="103" actId="20577"/>
        <pc:sldMkLst>
          <pc:docMk/>
          <pc:sldMk cId="2174600126" sldId="690"/>
        </pc:sldMkLst>
        <pc:spChg chg="mod">
          <ac:chgData name="Trisha Thrush" userId="ANP1nbPt/GjnpdkQVIZ2gTOAmAk6cqsJftlgx7EUsjc=" providerId="None" clId="Web-{C4F08536-7CF4-422F-BD16-73D2C1FE8BA3}" dt="2025-03-19T22:33:39.485" v="103" actId="20577"/>
          <ac:spMkLst>
            <pc:docMk/>
            <pc:sldMk cId="2174600126" sldId="690"/>
            <ac:spMk id="2" creationId="{8E13457E-82AB-360B-63C4-99A21735A389}"/>
          </ac:spMkLst>
        </pc:spChg>
        <pc:picChg chg="mod">
          <ac:chgData name="Trisha Thrush" userId="ANP1nbPt/GjnpdkQVIZ2gTOAmAk6cqsJftlgx7EUsjc=" providerId="None" clId="Web-{C4F08536-7CF4-422F-BD16-73D2C1FE8BA3}" dt="2025-03-19T22:33:04.454" v="99" actId="1076"/>
          <ac:picMkLst>
            <pc:docMk/>
            <pc:sldMk cId="2174600126" sldId="690"/>
            <ac:picMk id="4" creationId="{360AAAA9-D51B-6822-35DC-8F0AA7409625}"/>
          </ac:picMkLst>
        </pc:picChg>
      </pc:sldChg>
      <pc:sldChg chg="modSp">
        <pc:chgData name="Trisha Thrush" userId="ANP1nbPt/GjnpdkQVIZ2gTOAmAk6cqsJftlgx7EUsjc=" providerId="None" clId="Web-{C4F08536-7CF4-422F-BD16-73D2C1FE8BA3}" dt="2025-03-19T22:33:57.486" v="104" actId="14100"/>
        <pc:sldMkLst>
          <pc:docMk/>
          <pc:sldMk cId="3019114185" sldId="692"/>
        </pc:sldMkLst>
        <pc:spChg chg="mod">
          <ac:chgData name="Trisha Thrush" userId="ANP1nbPt/GjnpdkQVIZ2gTOAmAk6cqsJftlgx7EUsjc=" providerId="None" clId="Web-{C4F08536-7CF4-422F-BD16-73D2C1FE8BA3}" dt="2025-03-19T22:33:57.486" v="104" actId="14100"/>
          <ac:spMkLst>
            <pc:docMk/>
            <pc:sldMk cId="3019114185" sldId="692"/>
            <ac:spMk id="3" creationId="{1129A710-8439-8504-0C18-3ECC010AE5BE}"/>
          </ac:spMkLst>
        </pc:spChg>
      </pc:sldChg>
    </pc:docChg>
  </pc:docChgLst>
  <pc:docChgLst>
    <pc:chgData name="Dani Meier" userId="WF8vQa6V3PkTi3zr7rPxnmFOnnGJF6pDISdxYgNNa+0=" providerId="None" clId="Web-{AE6A78A2-053F-461F-B3A6-E951695BE98B}"/>
    <pc:docChg chg="addSld delSld modSld">
      <pc:chgData name="Dani Meier" userId="WF8vQa6V3PkTi3zr7rPxnmFOnnGJF6pDISdxYgNNa+0=" providerId="None" clId="Web-{AE6A78A2-053F-461F-B3A6-E951695BE98B}" dt="2025-03-17T17:30:44.143" v="36" actId="1076"/>
      <pc:docMkLst>
        <pc:docMk/>
      </pc:docMkLst>
      <pc:sldChg chg="modSp add del">
        <pc:chgData name="Dani Meier" userId="WF8vQa6V3PkTi3zr7rPxnmFOnnGJF6pDISdxYgNNa+0=" providerId="None" clId="Web-{AE6A78A2-053F-461F-B3A6-E951695BE98B}" dt="2025-03-17T17:30:44.143" v="36" actId="1076"/>
        <pc:sldMkLst>
          <pc:docMk/>
          <pc:sldMk cId="659580605" sldId="534"/>
        </pc:sldMkLst>
        <pc:spChg chg="mod">
          <ac:chgData name="Dani Meier" userId="WF8vQa6V3PkTi3zr7rPxnmFOnnGJF6pDISdxYgNNa+0=" providerId="None" clId="Web-{AE6A78A2-053F-461F-B3A6-E951695BE98B}" dt="2025-03-17T17:30:44.143" v="36" actId="1076"/>
          <ac:spMkLst>
            <pc:docMk/>
            <pc:sldMk cId="659580605" sldId="534"/>
            <ac:spMk id="3" creationId="{B5CA9646-EE48-4AC3-C3A9-3DC36AFC9EC9}"/>
          </ac:spMkLst>
        </pc:spChg>
      </pc:sldChg>
      <pc:sldChg chg="del">
        <pc:chgData name="Dani Meier" userId="WF8vQa6V3PkTi3zr7rPxnmFOnnGJF6pDISdxYgNNa+0=" providerId="None" clId="Web-{AE6A78A2-053F-461F-B3A6-E951695BE98B}" dt="2025-03-17T17:24:50.265" v="0"/>
        <pc:sldMkLst>
          <pc:docMk/>
          <pc:sldMk cId="3492134545" sldId="535"/>
        </pc:sldMkLst>
      </pc:sldChg>
      <pc:sldChg chg="modSp addAnim delAnim">
        <pc:chgData name="Dani Meier" userId="WF8vQa6V3PkTi3zr7rPxnmFOnnGJF6pDISdxYgNNa+0=" providerId="None" clId="Web-{AE6A78A2-053F-461F-B3A6-E951695BE98B}" dt="2025-03-17T17:27:20.438" v="20" actId="20577"/>
        <pc:sldMkLst>
          <pc:docMk/>
          <pc:sldMk cId="908550373" sldId="540"/>
        </pc:sldMkLst>
        <pc:spChg chg="mod">
          <ac:chgData name="Dani Meier" userId="WF8vQa6V3PkTi3zr7rPxnmFOnnGJF6pDISdxYgNNa+0=" providerId="None" clId="Web-{AE6A78A2-053F-461F-B3A6-E951695BE98B}" dt="2025-03-17T17:27:20.438" v="20" actId="20577"/>
          <ac:spMkLst>
            <pc:docMk/>
            <pc:sldMk cId="908550373" sldId="540"/>
            <ac:spMk id="3" creationId="{8DAC54EE-03EB-2AF7-0313-6E7D384F2097}"/>
          </ac:spMkLst>
        </pc:spChg>
      </pc:sldChg>
      <pc:sldChg chg="add del">
        <pc:chgData name="Dani Meier" userId="WF8vQa6V3PkTi3zr7rPxnmFOnnGJF6pDISdxYgNNa+0=" providerId="None" clId="Web-{AE6A78A2-053F-461F-B3A6-E951695BE98B}" dt="2025-03-17T17:26:56.453" v="15"/>
        <pc:sldMkLst>
          <pc:docMk/>
          <pc:sldMk cId="3665100510" sldId="687"/>
        </pc:sldMkLst>
      </pc:sldChg>
      <pc:sldChg chg="add del">
        <pc:chgData name="Dani Meier" userId="WF8vQa6V3PkTi3zr7rPxnmFOnnGJF6pDISdxYgNNa+0=" providerId="None" clId="Web-{AE6A78A2-053F-461F-B3A6-E951695BE98B}" dt="2025-03-17T17:26:57.641" v="16"/>
        <pc:sldMkLst>
          <pc:docMk/>
          <pc:sldMk cId="3558775720" sldId="688"/>
        </pc:sldMkLst>
      </pc:sldChg>
    </pc:docChg>
  </pc:docChgLst>
  <pc:docChgLst>
    <pc:chgData name="Kathrine Flavin" userId="bUXTEK5cHVcAnqlGkk4jhevnE6b153OnIOm3ZbT0xrs=" providerId="None" clId="Web-{DFF6D9D3-2FE0-4C5E-B20C-9B727CE9A6E3}"/>
    <pc:docChg chg="modSld">
      <pc:chgData name="Kathrine Flavin" userId="bUXTEK5cHVcAnqlGkk4jhevnE6b153OnIOm3ZbT0xrs=" providerId="None" clId="Web-{DFF6D9D3-2FE0-4C5E-B20C-9B727CE9A6E3}" dt="2025-03-04T18:31:12.113" v="13" actId="20577"/>
      <pc:docMkLst>
        <pc:docMk/>
      </pc:docMkLst>
      <pc:sldChg chg="modSp">
        <pc:chgData name="Kathrine Flavin" userId="bUXTEK5cHVcAnqlGkk4jhevnE6b153OnIOm3ZbT0xrs=" providerId="None" clId="Web-{DFF6D9D3-2FE0-4C5E-B20C-9B727CE9A6E3}" dt="2025-03-04T18:31:12.113" v="13" actId="20577"/>
        <pc:sldMkLst>
          <pc:docMk/>
          <pc:sldMk cId="2402275421" sldId="653"/>
        </pc:sldMkLst>
        <pc:spChg chg="mod">
          <ac:chgData name="Kathrine Flavin" userId="bUXTEK5cHVcAnqlGkk4jhevnE6b153OnIOm3ZbT0xrs=" providerId="None" clId="Web-{DFF6D9D3-2FE0-4C5E-B20C-9B727CE9A6E3}" dt="2025-03-04T18:31:12.113" v="13" actId="20577"/>
          <ac:spMkLst>
            <pc:docMk/>
            <pc:sldMk cId="2402275421" sldId="653"/>
            <ac:spMk id="3" creationId="{D0A1DB80-C41D-7391-4BD3-8B0B0C3969BF}"/>
          </ac:spMkLst>
        </pc:spChg>
      </pc:sldChg>
    </pc:docChg>
  </pc:docChgLst>
  <pc:docChgLst>
    <pc:chgData name="Sherrie Donnelly" userId="JquVIkks31WialWPPZhveQVQy2jQ08Oezu+5annt3FE=" providerId="None" clId="Web-{C5C030EB-39A7-4190-ACF4-5BB6B9BA7773}"/>
    <pc:docChg chg="delSld modSld">
      <pc:chgData name="Sherrie Donnelly" userId="JquVIkks31WialWPPZhveQVQy2jQ08Oezu+5annt3FE=" providerId="None" clId="Web-{C5C030EB-39A7-4190-ACF4-5BB6B9BA7773}" dt="2025-02-03T14:52:22.518" v="99"/>
      <pc:docMkLst>
        <pc:docMk/>
      </pc:docMkLst>
      <pc:sldChg chg="del">
        <pc:chgData name="Sherrie Donnelly" userId="JquVIkks31WialWPPZhveQVQy2jQ08Oezu+5annt3FE=" providerId="None" clId="Web-{C5C030EB-39A7-4190-ACF4-5BB6B9BA7773}" dt="2025-02-03T14:52:02.407" v="97"/>
        <pc:sldMkLst>
          <pc:docMk/>
          <pc:sldMk cId="3161861097" sldId="261"/>
        </pc:sldMkLst>
      </pc:sldChg>
      <pc:sldChg chg="del">
        <pc:chgData name="Sherrie Donnelly" userId="JquVIkks31WialWPPZhveQVQy2jQ08Oezu+5annt3FE=" providerId="None" clId="Web-{C5C030EB-39A7-4190-ACF4-5BB6B9BA7773}" dt="2025-02-03T14:52:02.407" v="91"/>
        <pc:sldMkLst>
          <pc:docMk/>
          <pc:sldMk cId="3498019572" sldId="268"/>
        </pc:sldMkLst>
      </pc:sldChg>
      <pc:sldChg chg="del">
        <pc:chgData name="Sherrie Donnelly" userId="JquVIkks31WialWPPZhveQVQy2jQ08Oezu+5annt3FE=" providerId="None" clId="Web-{C5C030EB-39A7-4190-ACF4-5BB6B9BA7773}" dt="2025-02-03T14:52:22.518" v="98"/>
        <pc:sldMkLst>
          <pc:docMk/>
          <pc:sldMk cId="1107367498" sldId="271"/>
        </pc:sldMkLst>
      </pc:sldChg>
      <pc:sldChg chg="del">
        <pc:chgData name="Sherrie Donnelly" userId="JquVIkks31WialWPPZhveQVQy2jQ08Oezu+5annt3FE=" providerId="None" clId="Web-{C5C030EB-39A7-4190-ACF4-5BB6B9BA7773}" dt="2025-02-03T14:52:02.407" v="96"/>
        <pc:sldMkLst>
          <pc:docMk/>
          <pc:sldMk cId="2086692169" sldId="273"/>
        </pc:sldMkLst>
      </pc:sldChg>
      <pc:sldChg chg="modSp">
        <pc:chgData name="Sherrie Donnelly" userId="JquVIkks31WialWPPZhveQVQy2jQ08Oezu+5annt3FE=" providerId="None" clId="Web-{C5C030EB-39A7-4190-ACF4-5BB6B9BA7773}" dt="2025-02-03T14:43:18.616" v="11" actId="20577"/>
        <pc:sldMkLst>
          <pc:docMk/>
          <pc:sldMk cId="2571975815" sldId="305"/>
        </pc:sldMkLst>
        <pc:spChg chg="mod">
          <ac:chgData name="Sherrie Donnelly" userId="JquVIkks31WialWPPZhveQVQy2jQ08Oezu+5annt3FE=" providerId="None" clId="Web-{C5C030EB-39A7-4190-ACF4-5BB6B9BA7773}" dt="2025-02-03T14:43:18.616" v="11" actId="20577"/>
          <ac:spMkLst>
            <pc:docMk/>
            <pc:sldMk cId="2571975815" sldId="305"/>
            <ac:spMk id="3" creationId="{FD89CF5D-8E92-C216-AD42-C67091095366}"/>
          </ac:spMkLst>
        </pc:spChg>
      </pc:sldChg>
      <pc:sldChg chg="del">
        <pc:chgData name="Sherrie Donnelly" userId="JquVIkks31WialWPPZhveQVQy2jQ08Oezu+5annt3FE=" providerId="None" clId="Web-{C5C030EB-39A7-4190-ACF4-5BB6B9BA7773}" dt="2025-02-03T14:44:12.964" v="20"/>
        <pc:sldMkLst>
          <pc:docMk/>
          <pc:sldMk cId="1675425323" sldId="424"/>
        </pc:sldMkLst>
      </pc:sldChg>
      <pc:sldChg chg="del">
        <pc:chgData name="Sherrie Donnelly" userId="JquVIkks31WialWPPZhveQVQy2jQ08Oezu+5annt3FE=" providerId="None" clId="Web-{C5C030EB-39A7-4190-ACF4-5BB6B9BA7773}" dt="2025-02-03T14:44:30.528" v="26"/>
        <pc:sldMkLst>
          <pc:docMk/>
          <pc:sldMk cId="1494335340" sldId="432"/>
        </pc:sldMkLst>
      </pc:sldChg>
      <pc:sldChg chg="del">
        <pc:chgData name="Sherrie Donnelly" userId="JquVIkks31WialWPPZhveQVQy2jQ08Oezu+5annt3FE=" providerId="None" clId="Web-{C5C030EB-39A7-4190-ACF4-5BB6B9BA7773}" dt="2025-02-03T14:44:30.528" v="27"/>
        <pc:sldMkLst>
          <pc:docMk/>
          <pc:sldMk cId="2933433780" sldId="433"/>
        </pc:sldMkLst>
      </pc:sldChg>
      <pc:sldChg chg="del">
        <pc:chgData name="Sherrie Donnelly" userId="JquVIkks31WialWPPZhveQVQy2jQ08Oezu+5annt3FE=" providerId="None" clId="Web-{C5C030EB-39A7-4190-ACF4-5BB6B9BA7773}" dt="2025-02-03T14:44:12.964" v="19"/>
        <pc:sldMkLst>
          <pc:docMk/>
          <pc:sldMk cId="3925552380" sldId="435"/>
        </pc:sldMkLst>
      </pc:sldChg>
      <pc:sldChg chg="del">
        <pc:chgData name="Sherrie Donnelly" userId="JquVIkks31WialWPPZhveQVQy2jQ08Oezu+5annt3FE=" providerId="None" clId="Web-{C5C030EB-39A7-4190-ACF4-5BB6B9BA7773}" dt="2025-02-03T14:44:30.528" v="25"/>
        <pc:sldMkLst>
          <pc:docMk/>
          <pc:sldMk cId="3154464354" sldId="437"/>
        </pc:sldMkLst>
      </pc:sldChg>
      <pc:sldChg chg="del">
        <pc:chgData name="Sherrie Donnelly" userId="JquVIkks31WialWPPZhveQVQy2jQ08Oezu+5annt3FE=" providerId="None" clId="Web-{C5C030EB-39A7-4190-ACF4-5BB6B9BA7773}" dt="2025-02-03T14:44:30.528" v="24"/>
        <pc:sldMkLst>
          <pc:docMk/>
          <pc:sldMk cId="3870425069" sldId="438"/>
        </pc:sldMkLst>
      </pc:sldChg>
      <pc:sldChg chg="del">
        <pc:chgData name="Sherrie Donnelly" userId="JquVIkks31WialWPPZhveQVQy2jQ08Oezu+5annt3FE=" providerId="None" clId="Web-{C5C030EB-39A7-4190-ACF4-5BB6B9BA7773}" dt="2025-02-03T14:44:30.528" v="23"/>
        <pc:sldMkLst>
          <pc:docMk/>
          <pc:sldMk cId="1950267843" sldId="439"/>
        </pc:sldMkLst>
      </pc:sldChg>
      <pc:sldChg chg="del">
        <pc:chgData name="Sherrie Donnelly" userId="JquVIkks31WialWPPZhveQVQy2jQ08Oezu+5annt3FE=" providerId="None" clId="Web-{C5C030EB-39A7-4190-ACF4-5BB6B9BA7773}" dt="2025-02-03T14:44:30.528" v="22"/>
        <pc:sldMkLst>
          <pc:docMk/>
          <pc:sldMk cId="2592352697" sldId="441"/>
        </pc:sldMkLst>
      </pc:sldChg>
      <pc:sldChg chg="del">
        <pc:chgData name="Sherrie Donnelly" userId="JquVIkks31WialWPPZhveQVQy2jQ08Oezu+5annt3FE=" providerId="None" clId="Web-{C5C030EB-39A7-4190-ACF4-5BB6B9BA7773}" dt="2025-02-03T14:44:41.872" v="35"/>
        <pc:sldMkLst>
          <pc:docMk/>
          <pc:sldMk cId="2643568115" sldId="442"/>
        </pc:sldMkLst>
      </pc:sldChg>
      <pc:sldChg chg="del">
        <pc:chgData name="Sherrie Donnelly" userId="JquVIkks31WialWPPZhveQVQy2jQ08Oezu+5annt3FE=" providerId="None" clId="Web-{C5C030EB-39A7-4190-ACF4-5BB6B9BA7773}" dt="2025-02-03T14:52:02.407" v="92"/>
        <pc:sldMkLst>
          <pc:docMk/>
          <pc:sldMk cId="3455346333" sldId="444"/>
        </pc:sldMkLst>
      </pc:sldChg>
      <pc:sldChg chg="del">
        <pc:chgData name="Sherrie Donnelly" userId="JquVIkks31WialWPPZhveQVQy2jQ08Oezu+5annt3FE=" providerId="None" clId="Web-{C5C030EB-39A7-4190-ACF4-5BB6B9BA7773}" dt="2025-02-03T14:52:02.407" v="95"/>
        <pc:sldMkLst>
          <pc:docMk/>
          <pc:sldMk cId="1034682263" sldId="446"/>
        </pc:sldMkLst>
      </pc:sldChg>
      <pc:sldChg chg="del">
        <pc:chgData name="Sherrie Donnelly" userId="JquVIkks31WialWPPZhveQVQy2jQ08Oezu+5annt3FE=" providerId="None" clId="Web-{C5C030EB-39A7-4190-ACF4-5BB6B9BA7773}" dt="2025-02-03T14:52:02.391" v="90"/>
        <pc:sldMkLst>
          <pc:docMk/>
          <pc:sldMk cId="3434326721" sldId="447"/>
        </pc:sldMkLst>
      </pc:sldChg>
      <pc:sldChg chg="del">
        <pc:chgData name="Sherrie Donnelly" userId="JquVIkks31WialWPPZhveQVQy2jQ08Oezu+5annt3FE=" providerId="None" clId="Web-{C5C030EB-39A7-4190-ACF4-5BB6B9BA7773}" dt="2025-02-03T14:52:02.407" v="94"/>
        <pc:sldMkLst>
          <pc:docMk/>
          <pc:sldMk cId="2474348687" sldId="449"/>
        </pc:sldMkLst>
      </pc:sldChg>
      <pc:sldChg chg="del">
        <pc:chgData name="Sherrie Donnelly" userId="JquVIkks31WialWPPZhveQVQy2jQ08Oezu+5annt3FE=" providerId="None" clId="Web-{C5C030EB-39A7-4190-ACF4-5BB6B9BA7773}" dt="2025-02-03T14:52:02.407" v="93"/>
        <pc:sldMkLst>
          <pc:docMk/>
          <pc:sldMk cId="213076925" sldId="450"/>
        </pc:sldMkLst>
      </pc:sldChg>
      <pc:sldChg chg="del">
        <pc:chgData name="Sherrie Donnelly" userId="JquVIkks31WialWPPZhveQVQy2jQ08Oezu+5annt3FE=" providerId="None" clId="Web-{C5C030EB-39A7-4190-ACF4-5BB6B9BA7773}" dt="2025-02-03T14:44:41.857" v="29"/>
        <pc:sldMkLst>
          <pc:docMk/>
          <pc:sldMk cId="1012002025" sldId="533"/>
        </pc:sldMkLst>
      </pc:sldChg>
      <pc:sldChg chg="del">
        <pc:chgData name="Sherrie Donnelly" userId="JquVIkks31WialWPPZhveQVQy2jQ08Oezu+5annt3FE=" providerId="None" clId="Web-{C5C030EB-39A7-4190-ACF4-5BB6B9BA7773}" dt="2025-02-03T14:44:41.872" v="33"/>
        <pc:sldMkLst>
          <pc:docMk/>
          <pc:sldMk cId="2813095736" sldId="540"/>
        </pc:sldMkLst>
      </pc:sldChg>
      <pc:sldChg chg="del">
        <pc:chgData name="Sherrie Donnelly" userId="JquVIkks31WialWPPZhveQVQy2jQ08Oezu+5annt3FE=" providerId="None" clId="Web-{C5C030EB-39A7-4190-ACF4-5BB6B9BA7773}" dt="2025-02-03T14:44:41.872" v="32"/>
        <pc:sldMkLst>
          <pc:docMk/>
          <pc:sldMk cId="2327854790" sldId="541"/>
        </pc:sldMkLst>
      </pc:sldChg>
      <pc:sldChg chg="del">
        <pc:chgData name="Sherrie Donnelly" userId="JquVIkks31WialWPPZhveQVQy2jQ08Oezu+5annt3FE=" providerId="None" clId="Web-{C5C030EB-39A7-4190-ACF4-5BB6B9BA7773}" dt="2025-02-03T14:44:41.857" v="31"/>
        <pc:sldMkLst>
          <pc:docMk/>
          <pc:sldMk cId="970389927" sldId="542"/>
        </pc:sldMkLst>
      </pc:sldChg>
      <pc:sldChg chg="del">
        <pc:chgData name="Sherrie Donnelly" userId="JquVIkks31WialWPPZhveQVQy2jQ08Oezu+5annt3FE=" providerId="None" clId="Web-{C5C030EB-39A7-4190-ACF4-5BB6B9BA7773}" dt="2025-02-03T14:44:41.857" v="30"/>
        <pc:sldMkLst>
          <pc:docMk/>
          <pc:sldMk cId="901528015" sldId="543"/>
        </pc:sldMkLst>
      </pc:sldChg>
      <pc:sldChg chg="del">
        <pc:chgData name="Sherrie Donnelly" userId="JquVIkks31WialWPPZhveQVQy2jQ08Oezu+5annt3FE=" providerId="None" clId="Web-{C5C030EB-39A7-4190-ACF4-5BB6B9BA7773}" dt="2025-02-03T14:46:14.223" v="41"/>
        <pc:sldMkLst>
          <pc:docMk/>
          <pc:sldMk cId="3976678709" sldId="544"/>
        </pc:sldMkLst>
      </pc:sldChg>
      <pc:sldChg chg="del">
        <pc:chgData name="Sherrie Donnelly" userId="JquVIkks31WialWPPZhveQVQy2jQ08Oezu+5annt3FE=" providerId="None" clId="Web-{C5C030EB-39A7-4190-ACF4-5BB6B9BA7773}" dt="2025-02-03T14:44:30.543" v="28"/>
        <pc:sldMkLst>
          <pc:docMk/>
          <pc:sldMk cId="162326043" sldId="545"/>
        </pc:sldMkLst>
      </pc:sldChg>
      <pc:sldChg chg="del">
        <pc:chgData name="Sherrie Donnelly" userId="JquVIkks31WialWPPZhveQVQy2jQ08Oezu+5annt3FE=" providerId="None" clId="Web-{C5C030EB-39A7-4190-ACF4-5BB6B9BA7773}" dt="2025-02-03T14:46:47.882" v="47"/>
        <pc:sldMkLst>
          <pc:docMk/>
          <pc:sldMk cId="841006184" sldId="565"/>
        </pc:sldMkLst>
      </pc:sldChg>
      <pc:sldChg chg="modSp">
        <pc:chgData name="Sherrie Donnelly" userId="JquVIkks31WialWPPZhveQVQy2jQ08Oezu+5annt3FE=" providerId="None" clId="Web-{C5C030EB-39A7-4190-ACF4-5BB6B9BA7773}" dt="2025-02-03T14:46:28.115" v="43" actId="20577"/>
        <pc:sldMkLst>
          <pc:docMk/>
          <pc:sldMk cId="1714888149" sldId="587"/>
        </pc:sldMkLst>
        <pc:spChg chg="mod">
          <ac:chgData name="Sherrie Donnelly" userId="JquVIkks31WialWPPZhveQVQy2jQ08Oezu+5annt3FE=" providerId="None" clId="Web-{C5C030EB-39A7-4190-ACF4-5BB6B9BA7773}" dt="2025-02-03T14:46:28.115" v="43" actId="20577"/>
          <ac:spMkLst>
            <pc:docMk/>
            <pc:sldMk cId="1714888149" sldId="587"/>
            <ac:spMk id="2" creationId="{F5709CC1-5F85-6DE1-9DB5-01F80C243096}"/>
          </ac:spMkLst>
        </pc:spChg>
      </pc:sldChg>
      <pc:sldChg chg="del">
        <pc:chgData name="Sherrie Donnelly" userId="JquVIkks31WialWPPZhveQVQy2jQ08Oezu+5annt3FE=" providerId="None" clId="Web-{C5C030EB-39A7-4190-ACF4-5BB6B9BA7773}" dt="2025-02-03T14:47:12.712" v="54"/>
        <pc:sldMkLst>
          <pc:docMk/>
          <pc:sldMk cId="3366193333" sldId="588"/>
        </pc:sldMkLst>
      </pc:sldChg>
      <pc:sldChg chg="del">
        <pc:chgData name="Sherrie Donnelly" userId="JquVIkks31WialWPPZhveQVQy2jQ08Oezu+5annt3FE=" providerId="None" clId="Web-{C5C030EB-39A7-4190-ACF4-5BB6B9BA7773}" dt="2025-02-03T14:47:12.712" v="53"/>
        <pc:sldMkLst>
          <pc:docMk/>
          <pc:sldMk cId="3741218334" sldId="589"/>
        </pc:sldMkLst>
      </pc:sldChg>
      <pc:sldChg chg="del">
        <pc:chgData name="Sherrie Donnelly" userId="JquVIkks31WialWPPZhveQVQy2jQ08Oezu+5annt3FE=" providerId="None" clId="Web-{C5C030EB-39A7-4190-ACF4-5BB6B9BA7773}" dt="2025-02-03T14:47:12.712" v="51"/>
        <pc:sldMkLst>
          <pc:docMk/>
          <pc:sldMk cId="1306655460" sldId="590"/>
        </pc:sldMkLst>
      </pc:sldChg>
      <pc:sldChg chg="del">
        <pc:chgData name="Sherrie Donnelly" userId="JquVIkks31WialWPPZhveQVQy2jQ08Oezu+5annt3FE=" providerId="None" clId="Web-{C5C030EB-39A7-4190-ACF4-5BB6B9BA7773}" dt="2025-02-03T14:48:08.217" v="55"/>
        <pc:sldMkLst>
          <pc:docMk/>
          <pc:sldMk cId="2246266090" sldId="591"/>
        </pc:sldMkLst>
      </pc:sldChg>
      <pc:sldChg chg="del">
        <pc:chgData name="Sherrie Donnelly" userId="JquVIkks31WialWPPZhveQVQy2jQ08Oezu+5annt3FE=" providerId="None" clId="Web-{C5C030EB-39A7-4190-ACF4-5BB6B9BA7773}" dt="2025-02-03T14:47:12.697" v="50"/>
        <pc:sldMkLst>
          <pc:docMk/>
          <pc:sldMk cId="104437407" sldId="592"/>
        </pc:sldMkLst>
      </pc:sldChg>
      <pc:sldChg chg="del">
        <pc:chgData name="Sherrie Donnelly" userId="JquVIkks31WialWPPZhveQVQy2jQ08Oezu+5annt3FE=" providerId="None" clId="Web-{C5C030EB-39A7-4190-ACF4-5BB6B9BA7773}" dt="2025-02-03T14:47:12.697" v="48"/>
        <pc:sldMkLst>
          <pc:docMk/>
          <pc:sldMk cId="2361345320" sldId="597"/>
        </pc:sldMkLst>
      </pc:sldChg>
      <pc:sldChg chg="del">
        <pc:chgData name="Sherrie Donnelly" userId="JquVIkks31WialWPPZhveQVQy2jQ08Oezu+5annt3FE=" providerId="None" clId="Web-{C5C030EB-39A7-4190-ACF4-5BB6B9BA7773}" dt="2025-02-03T14:46:47.867" v="45"/>
        <pc:sldMkLst>
          <pc:docMk/>
          <pc:sldMk cId="892241202" sldId="598"/>
        </pc:sldMkLst>
      </pc:sldChg>
      <pc:sldChg chg="del">
        <pc:chgData name="Sherrie Donnelly" userId="JquVIkks31WialWPPZhveQVQy2jQ08Oezu+5annt3FE=" providerId="None" clId="Web-{C5C030EB-39A7-4190-ACF4-5BB6B9BA7773}" dt="2025-02-03T14:47:12.697" v="49"/>
        <pc:sldMkLst>
          <pc:docMk/>
          <pc:sldMk cId="2600764684" sldId="599"/>
        </pc:sldMkLst>
      </pc:sldChg>
      <pc:sldChg chg="del">
        <pc:chgData name="Sherrie Donnelly" userId="JquVIkks31WialWPPZhveQVQy2jQ08Oezu+5annt3FE=" providerId="None" clId="Web-{C5C030EB-39A7-4190-ACF4-5BB6B9BA7773}" dt="2025-02-03T14:48:32.672" v="60"/>
        <pc:sldMkLst>
          <pc:docMk/>
          <pc:sldMk cId="752343535" sldId="601"/>
        </pc:sldMkLst>
      </pc:sldChg>
      <pc:sldChg chg="del">
        <pc:chgData name="Sherrie Donnelly" userId="JquVIkks31WialWPPZhveQVQy2jQ08Oezu+5annt3FE=" providerId="None" clId="Web-{C5C030EB-39A7-4190-ACF4-5BB6B9BA7773}" dt="2025-02-03T14:48:32.656" v="58"/>
        <pc:sldMkLst>
          <pc:docMk/>
          <pc:sldMk cId="3873951381" sldId="602"/>
        </pc:sldMkLst>
      </pc:sldChg>
      <pc:sldChg chg="del">
        <pc:chgData name="Sherrie Donnelly" userId="JquVIkks31WialWPPZhveQVQy2jQ08Oezu+5annt3FE=" providerId="None" clId="Web-{C5C030EB-39A7-4190-ACF4-5BB6B9BA7773}" dt="2025-02-03T14:48:32.656" v="57"/>
        <pc:sldMkLst>
          <pc:docMk/>
          <pc:sldMk cId="4050635953" sldId="603"/>
        </pc:sldMkLst>
      </pc:sldChg>
      <pc:sldChg chg="del">
        <pc:chgData name="Sherrie Donnelly" userId="JquVIkks31WialWPPZhveQVQy2jQ08Oezu+5annt3FE=" providerId="None" clId="Web-{C5C030EB-39A7-4190-ACF4-5BB6B9BA7773}" dt="2025-02-03T14:48:32.672" v="59"/>
        <pc:sldMkLst>
          <pc:docMk/>
          <pc:sldMk cId="230816171" sldId="604"/>
        </pc:sldMkLst>
      </pc:sldChg>
      <pc:sldChg chg="del">
        <pc:chgData name="Sherrie Donnelly" userId="JquVIkks31WialWPPZhveQVQy2jQ08Oezu+5annt3FE=" providerId="None" clId="Web-{C5C030EB-39A7-4190-ACF4-5BB6B9BA7773}" dt="2025-02-03T14:48:32.656" v="56"/>
        <pc:sldMkLst>
          <pc:docMk/>
          <pc:sldMk cId="1454095393" sldId="605"/>
        </pc:sldMkLst>
      </pc:sldChg>
      <pc:sldChg chg="del">
        <pc:chgData name="Sherrie Donnelly" userId="JquVIkks31WialWPPZhveQVQy2jQ08Oezu+5annt3FE=" providerId="None" clId="Web-{C5C030EB-39A7-4190-ACF4-5BB6B9BA7773}" dt="2025-02-03T14:44:41.872" v="34"/>
        <pc:sldMkLst>
          <pc:docMk/>
          <pc:sldMk cId="2630161396" sldId="607"/>
        </pc:sldMkLst>
      </pc:sldChg>
      <pc:sldChg chg="del">
        <pc:chgData name="Sherrie Donnelly" userId="JquVIkks31WialWPPZhveQVQy2jQ08Oezu+5annt3FE=" providerId="None" clId="Web-{C5C030EB-39A7-4190-ACF4-5BB6B9BA7773}" dt="2025-02-03T14:46:14.208" v="40"/>
        <pc:sldMkLst>
          <pc:docMk/>
          <pc:sldMk cId="3921284065" sldId="608"/>
        </pc:sldMkLst>
      </pc:sldChg>
      <pc:sldChg chg="del">
        <pc:chgData name="Sherrie Donnelly" userId="JquVIkks31WialWPPZhveQVQy2jQ08Oezu+5annt3FE=" providerId="None" clId="Web-{C5C030EB-39A7-4190-ACF4-5BB6B9BA7773}" dt="2025-02-03T14:46:14.208" v="39"/>
        <pc:sldMkLst>
          <pc:docMk/>
          <pc:sldMk cId="2053747162" sldId="609"/>
        </pc:sldMkLst>
      </pc:sldChg>
      <pc:sldChg chg="del">
        <pc:chgData name="Sherrie Donnelly" userId="JquVIkks31WialWPPZhveQVQy2jQ08Oezu+5annt3FE=" providerId="None" clId="Web-{C5C030EB-39A7-4190-ACF4-5BB6B9BA7773}" dt="2025-02-03T14:50:34.884" v="71"/>
        <pc:sldMkLst>
          <pc:docMk/>
          <pc:sldMk cId="4016551822" sldId="610"/>
        </pc:sldMkLst>
      </pc:sldChg>
      <pc:sldChg chg="del">
        <pc:chgData name="Sherrie Donnelly" userId="JquVIkks31WialWPPZhveQVQy2jQ08Oezu+5annt3FE=" providerId="None" clId="Web-{C5C030EB-39A7-4190-ACF4-5BB6B9BA7773}" dt="2025-02-03T14:49:16.675" v="67"/>
        <pc:sldMkLst>
          <pc:docMk/>
          <pc:sldMk cId="3016865399" sldId="611"/>
        </pc:sldMkLst>
      </pc:sldChg>
      <pc:sldChg chg="del">
        <pc:chgData name="Sherrie Donnelly" userId="JquVIkks31WialWPPZhveQVQy2jQ08Oezu+5annt3FE=" providerId="None" clId="Web-{C5C030EB-39A7-4190-ACF4-5BB6B9BA7773}" dt="2025-02-03T14:49:16.675" v="66"/>
        <pc:sldMkLst>
          <pc:docMk/>
          <pc:sldMk cId="575403963" sldId="612"/>
        </pc:sldMkLst>
      </pc:sldChg>
      <pc:sldChg chg="del">
        <pc:chgData name="Sherrie Donnelly" userId="JquVIkks31WialWPPZhveQVQy2jQ08Oezu+5annt3FE=" providerId="None" clId="Web-{C5C030EB-39A7-4190-ACF4-5BB6B9BA7773}" dt="2025-02-03T14:49:16.659" v="61"/>
        <pc:sldMkLst>
          <pc:docMk/>
          <pc:sldMk cId="35542124" sldId="613"/>
        </pc:sldMkLst>
      </pc:sldChg>
      <pc:sldChg chg="del">
        <pc:chgData name="Sherrie Donnelly" userId="JquVIkks31WialWPPZhveQVQy2jQ08Oezu+5annt3FE=" providerId="None" clId="Web-{C5C030EB-39A7-4190-ACF4-5BB6B9BA7773}" dt="2025-02-03T14:50:34.884" v="68"/>
        <pc:sldMkLst>
          <pc:docMk/>
          <pc:sldMk cId="3523263417" sldId="616"/>
        </pc:sldMkLst>
      </pc:sldChg>
      <pc:sldChg chg="modSp del">
        <pc:chgData name="Sherrie Donnelly" userId="JquVIkks31WialWPPZhveQVQy2jQ08Oezu+5annt3FE=" providerId="None" clId="Web-{C5C030EB-39A7-4190-ACF4-5BB6B9BA7773}" dt="2025-02-03T14:52:22.518" v="99"/>
        <pc:sldMkLst>
          <pc:docMk/>
          <pc:sldMk cId="2426697442" sldId="623"/>
        </pc:sldMkLst>
        <pc:spChg chg="mod">
          <ac:chgData name="Sherrie Donnelly" userId="JquVIkks31WialWPPZhveQVQy2jQ08Oezu+5annt3FE=" providerId="None" clId="Web-{C5C030EB-39A7-4190-ACF4-5BB6B9BA7773}" dt="2025-02-03T14:51:44.686" v="89" actId="20577"/>
          <ac:spMkLst>
            <pc:docMk/>
            <pc:sldMk cId="2426697442" sldId="623"/>
            <ac:spMk id="3" creationId="{8E74BCA9-F941-0C62-C932-0E7B1D10BA88}"/>
          </ac:spMkLst>
        </pc:spChg>
      </pc:sldChg>
      <pc:sldChg chg="del">
        <pc:chgData name="Sherrie Donnelly" userId="JquVIkks31WialWPPZhveQVQy2jQ08Oezu+5annt3FE=" providerId="None" clId="Web-{C5C030EB-39A7-4190-ACF4-5BB6B9BA7773}" dt="2025-02-03T14:46:47.882" v="46"/>
        <pc:sldMkLst>
          <pc:docMk/>
          <pc:sldMk cId="3042916773" sldId="624"/>
        </pc:sldMkLst>
      </pc:sldChg>
      <pc:sldChg chg="del">
        <pc:chgData name="Sherrie Donnelly" userId="JquVIkks31WialWPPZhveQVQy2jQ08Oezu+5annt3FE=" providerId="None" clId="Web-{C5C030EB-39A7-4190-ACF4-5BB6B9BA7773}" dt="2025-02-03T14:51:23.450" v="79"/>
        <pc:sldMkLst>
          <pc:docMk/>
          <pc:sldMk cId="1911632967" sldId="625"/>
        </pc:sldMkLst>
      </pc:sldChg>
      <pc:sldChg chg="modSp">
        <pc:chgData name="Sherrie Donnelly" userId="JquVIkks31WialWPPZhveQVQy2jQ08Oezu+5annt3FE=" providerId="None" clId="Web-{C5C030EB-39A7-4190-ACF4-5BB6B9BA7773}" dt="2025-02-03T14:51:01.808" v="77" actId="20577"/>
        <pc:sldMkLst>
          <pc:docMk/>
          <pc:sldMk cId="2652988305" sldId="627"/>
        </pc:sldMkLst>
        <pc:spChg chg="mod">
          <ac:chgData name="Sherrie Donnelly" userId="JquVIkks31WialWPPZhveQVQy2jQ08Oezu+5annt3FE=" providerId="None" clId="Web-{C5C030EB-39A7-4190-ACF4-5BB6B9BA7773}" dt="2025-02-03T14:51:01.808" v="77" actId="20577"/>
          <ac:spMkLst>
            <pc:docMk/>
            <pc:sldMk cId="2652988305" sldId="627"/>
            <ac:spMk id="3" creationId="{83A2DE95-A4E8-2438-1DEF-FD684B3A8D05}"/>
          </ac:spMkLst>
        </pc:spChg>
      </pc:sldChg>
      <pc:sldChg chg="del">
        <pc:chgData name="Sherrie Donnelly" userId="JquVIkks31WialWPPZhveQVQy2jQ08Oezu+5annt3FE=" providerId="None" clId="Web-{C5C030EB-39A7-4190-ACF4-5BB6B9BA7773}" dt="2025-02-03T14:43:43.133" v="14"/>
        <pc:sldMkLst>
          <pc:docMk/>
          <pc:sldMk cId="1265326007" sldId="630"/>
        </pc:sldMkLst>
      </pc:sldChg>
      <pc:sldChg chg="del">
        <pc:chgData name="Sherrie Donnelly" userId="JquVIkks31WialWPPZhveQVQy2jQ08Oezu+5annt3FE=" providerId="None" clId="Web-{C5C030EB-39A7-4190-ACF4-5BB6B9BA7773}" dt="2025-02-03T14:43:43.133" v="12"/>
        <pc:sldMkLst>
          <pc:docMk/>
          <pc:sldMk cId="2917273063" sldId="631"/>
        </pc:sldMkLst>
      </pc:sldChg>
      <pc:sldChg chg="del">
        <pc:chgData name="Sherrie Donnelly" userId="JquVIkks31WialWPPZhveQVQy2jQ08Oezu+5annt3FE=" providerId="None" clId="Web-{C5C030EB-39A7-4190-ACF4-5BB6B9BA7773}" dt="2025-02-03T14:44:00.150" v="17"/>
        <pc:sldMkLst>
          <pc:docMk/>
          <pc:sldMk cId="1887632462" sldId="632"/>
        </pc:sldMkLst>
      </pc:sldChg>
      <pc:sldChg chg="del">
        <pc:chgData name="Sherrie Donnelly" userId="JquVIkks31WialWPPZhveQVQy2jQ08Oezu+5annt3FE=" providerId="None" clId="Web-{C5C030EB-39A7-4190-ACF4-5BB6B9BA7773}" dt="2025-02-03T14:46:47.867" v="44"/>
        <pc:sldMkLst>
          <pc:docMk/>
          <pc:sldMk cId="580322559" sldId="633"/>
        </pc:sldMkLst>
      </pc:sldChg>
      <pc:sldChg chg="del">
        <pc:chgData name="Sherrie Donnelly" userId="JquVIkks31WialWPPZhveQVQy2jQ08Oezu+5annt3FE=" providerId="None" clId="Web-{C5C030EB-39A7-4190-ACF4-5BB6B9BA7773}" dt="2025-02-03T14:44:00.150" v="16"/>
        <pc:sldMkLst>
          <pc:docMk/>
          <pc:sldMk cId="3876952208" sldId="634"/>
        </pc:sldMkLst>
      </pc:sldChg>
      <pc:sldChg chg="del">
        <pc:chgData name="Sherrie Donnelly" userId="JquVIkks31WialWPPZhveQVQy2jQ08Oezu+5annt3FE=" providerId="None" clId="Web-{C5C030EB-39A7-4190-ACF4-5BB6B9BA7773}" dt="2025-02-03T14:44:12.980" v="21"/>
        <pc:sldMkLst>
          <pc:docMk/>
          <pc:sldMk cId="71085043" sldId="635"/>
        </pc:sldMkLst>
      </pc:sldChg>
      <pc:sldChg chg="del">
        <pc:chgData name="Sherrie Donnelly" userId="JquVIkks31WialWPPZhveQVQy2jQ08Oezu+5annt3FE=" providerId="None" clId="Web-{C5C030EB-39A7-4190-ACF4-5BB6B9BA7773}" dt="2025-02-03T14:43:43.133" v="13"/>
        <pc:sldMkLst>
          <pc:docMk/>
          <pc:sldMk cId="351530600" sldId="636"/>
        </pc:sldMkLst>
      </pc:sldChg>
      <pc:sldChg chg="del">
        <pc:chgData name="Sherrie Donnelly" userId="JquVIkks31WialWPPZhveQVQy2jQ08Oezu+5annt3FE=" providerId="None" clId="Web-{C5C030EB-39A7-4190-ACF4-5BB6B9BA7773}" dt="2025-02-03T14:44:00.150" v="18"/>
        <pc:sldMkLst>
          <pc:docMk/>
          <pc:sldMk cId="905821811" sldId="637"/>
        </pc:sldMkLst>
      </pc:sldChg>
      <pc:sldChg chg="del">
        <pc:chgData name="Sherrie Donnelly" userId="JquVIkks31WialWPPZhveQVQy2jQ08Oezu+5annt3FE=" providerId="None" clId="Web-{C5C030EB-39A7-4190-ACF4-5BB6B9BA7773}" dt="2025-02-03T14:44:00.135" v="15"/>
        <pc:sldMkLst>
          <pc:docMk/>
          <pc:sldMk cId="111303284" sldId="638"/>
        </pc:sldMkLst>
      </pc:sldChg>
      <pc:sldChg chg="del">
        <pc:chgData name="Sherrie Donnelly" userId="JquVIkks31WialWPPZhveQVQy2jQ08Oezu+5annt3FE=" providerId="None" clId="Web-{C5C030EB-39A7-4190-ACF4-5BB6B9BA7773}" dt="2025-02-03T14:47:12.712" v="52"/>
        <pc:sldMkLst>
          <pc:docMk/>
          <pc:sldMk cId="1060266794" sldId="639"/>
        </pc:sldMkLst>
      </pc:sldChg>
      <pc:sldChg chg="del">
        <pc:chgData name="Sherrie Donnelly" userId="JquVIkks31WialWPPZhveQVQy2jQ08Oezu+5annt3FE=" providerId="None" clId="Web-{C5C030EB-39A7-4190-ACF4-5BB6B9BA7773}" dt="2025-02-03T14:46:14.208" v="38"/>
        <pc:sldMkLst>
          <pc:docMk/>
          <pc:sldMk cId="3389287000" sldId="640"/>
        </pc:sldMkLst>
      </pc:sldChg>
      <pc:sldChg chg="del">
        <pc:chgData name="Sherrie Donnelly" userId="JquVIkks31WialWPPZhveQVQy2jQ08Oezu+5annt3FE=" providerId="None" clId="Web-{C5C030EB-39A7-4190-ACF4-5BB6B9BA7773}" dt="2025-02-03T14:46:14.208" v="37"/>
        <pc:sldMkLst>
          <pc:docMk/>
          <pc:sldMk cId="4207782821" sldId="641"/>
        </pc:sldMkLst>
      </pc:sldChg>
      <pc:sldChg chg="del">
        <pc:chgData name="Sherrie Donnelly" userId="JquVIkks31WialWPPZhveQVQy2jQ08Oezu+5annt3FE=" providerId="None" clId="Web-{C5C030EB-39A7-4190-ACF4-5BB6B9BA7773}" dt="2025-02-03T14:51:23.450" v="78"/>
        <pc:sldMkLst>
          <pc:docMk/>
          <pc:sldMk cId="3392883561" sldId="643"/>
        </pc:sldMkLst>
      </pc:sldChg>
      <pc:sldChg chg="del">
        <pc:chgData name="Sherrie Donnelly" userId="JquVIkks31WialWPPZhveQVQy2jQ08Oezu+5annt3FE=" providerId="None" clId="Web-{C5C030EB-39A7-4190-ACF4-5BB6B9BA7773}" dt="2025-02-03T14:46:14.192" v="36"/>
        <pc:sldMkLst>
          <pc:docMk/>
          <pc:sldMk cId="2813203182" sldId="644"/>
        </pc:sldMkLst>
      </pc:sldChg>
      <pc:sldChg chg="del">
        <pc:chgData name="Sherrie Donnelly" userId="JquVIkks31WialWPPZhveQVQy2jQ08Oezu+5annt3FE=" providerId="None" clId="Web-{C5C030EB-39A7-4190-ACF4-5BB6B9BA7773}" dt="2025-02-03T14:50:34.884" v="70"/>
        <pc:sldMkLst>
          <pc:docMk/>
          <pc:sldMk cId="318605391" sldId="645"/>
        </pc:sldMkLst>
      </pc:sldChg>
      <pc:sldChg chg="del">
        <pc:chgData name="Sherrie Donnelly" userId="JquVIkks31WialWPPZhveQVQy2jQ08Oezu+5annt3FE=" providerId="None" clId="Web-{C5C030EB-39A7-4190-ACF4-5BB6B9BA7773}" dt="2025-02-03T14:50:34.884" v="69"/>
        <pc:sldMkLst>
          <pc:docMk/>
          <pc:sldMk cId="2992679098" sldId="646"/>
        </pc:sldMkLst>
      </pc:sldChg>
      <pc:sldChg chg="modSp">
        <pc:chgData name="Sherrie Donnelly" userId="JquVIkks31WialWPPZhveQVQy2jQ08Oezu+5annt3FE=" providerId="None" clId="Web-{C5C030EB-39A7-4190-ACF4-5BB6B9BA7773}" dt="2025-02-03T14:43:01.146" v="9" actId="20577"/>
        <pc:sldMkLst>
          <pc:docMk/>
          <pc:sldMk cId="1645012294" sldId="649"/>
        </pc:sldMkLst>
        <pc:spChg chg="mod">
          <ac:chgData name="Sherrie Donnelly" userId="JquVIkks31WialWPPZhveQVQy2jQ08Oezu+5annt3FE=" providerId="None" clId="Web-{C5C030EB-39A7-4190-ACF4-5BB6B9BA7773}" dt="2025-02-03T14:43:01.146" v="9" actId="20577"/>
          <ac:spMkLst>
            <pc:docMk/>
            <pc:sldMk cId="1645012294" sldId="649"/>
            <ac:spMk id="3" creationId="{3CB4F462-0EC7-AD5D-B720-CF4672C15F13}"/>
          </ac:spMkLst>
        </pc:spChg>
      </pc:sldChg>
      <pc:sldChg chg="del">
        <pc:chgData name="Sherrie Donnelly" userId="JquVIkks31WialWPPZhveQVQy2jQ08Oezu+5annt3FE=" providerId="None" clId="Web-{C5C030EB-39A7-4190-ACF4-5BB6B9BA7773}" dt="2025-02-03T14:49:16.659" v="65"/>
        <pc:sldMkLst>
          <pc:docMk/>
          <pc:sldMk cId="1243437686" sldId="650"/>
        </pc:sldMkLst>
      </pc:sldChg>
      <pc:sldChg chg="del">
        <pc:chgData name="Sherrie Donnelly" userId="JquVIkks31WialWPPZhveQVQy2jQ08Oezu+5annt3FE=" providerId="None" clId="Web-{C5C030EB-39A7-4190-ACF4-5BB6B9BA7773}" dt="2025-02-03T14:49:16.659" v="64"/>
        <pc:sldMkLst>
          <pc:docMk/>
          <pc:sldMk cId="3625161529" sldId="651"/>
        </pc:sldMkLst>
      </pc:sldChg>
      <pc:sldChg chg="del">
        <pc:chgData name="Sherrie Donnelly" userId="JquVIkks31WialWPPZhveQVQy2jQ08Oezu+5annt3FE=" providerId="None" clId="Web-{C5C030EB-39A7-4190-ACF4-5BB6B9BA7773}" dt="2025-02-03T14:49:16.659" v="63"/>
        <pc:sldMkLst>
          <pc:docMk/>
          <pc:sldMk cId="1004535" sldId="652"/>
        </pc:sldMkLst>
      </pc:sldChg>
      <pc:sldChg chg="del">
        <pc:chgData name="Sherrie Donnelly" userId="JquVIkks31WialWPPZhveQVQy2jQ08Oezu+5annt3FE=" providerId="None" clId="Web-{C5C030EB-39A7-4190-ACF4-5BB6B9BA7773}" dt="2025-02-03T14:49:16.659" v="62"/>
        <pc:sldMkLst>
          <pc:docMk/>
          <pc:sldMk cId="3492609687" sldId="653"/>
        </pc:sldMkLst>
      </pc:sldChg>
    </pc:docChg>
  </pc:docChgLst>
  <pc:docChgLst>
    <pc:chgData name="Trisha Thrush" userId="ANP1nbPt/GjnpdkQVIZ2gTOAmAk6cqsJftlgx7EUsjc=" providerId="None" clId="Web-{71FD52AE-A011-4747-8D56-3A990613E2CB}"/>
    <pc:docChg chg="addSld delSld modSld">
      <pc:chgData name="Trisha Thrush" userId="ANP1nbPt/GjnpdkQVIZ2gTOAmAk6cqsJftlgx7EUsjc=" providerId="None" clId="Web-{71FD52AE-A011-4747-8D56-3A990613E2CB}" dt="2025-02-27T16:48:38.857" v="190" actId="20577"/>
      <pc:docMkLst>
        <pc:docMk/>
      </pc:docMkLst>
      <pc:sldChg chg="modSp">
        <pc:chgData name="Trisha Thrush" userId="ANP1nbPt/GjnpdkQVIZ2gTOAmAk6cqsJftlgx7EUsjc=" providerId="None" clId="Web-{71FD52AE-A011-4747-8D56-3A990613E2CB}" dt="2025-02-27T16:48:38.857" v="190" actId="20577"/>
        <pc:sldMkLst>
          <pc:docMk/>
          <pc:sldMk cId="2571975815" sldId="305"/>
        </pc:sldMkLst>
        <pc:spChg chg="mod">
          <ac:chgData name="Trisha Thrush" userId="ANP1nbPt/GjnpdkQVIZ2gTOAmAk6cqsJftlgx7EUsjc=" providerId="None" clId="Web-{71FD52AE-A011-4747-8D56-3A990613E2CB}" dt="2025-02-27T16:48:38.857" v="190" actId="20577"/>
          <ac:spMkLst>
            <pc:docMk/>
            <pc:sldMk cId="2571975815" sldId="305"/>
            <ac:spMk id="3" creationId="{FD89CF5D-8E92-C216-AD42-C67091095366}"/>
          </ac:spMkLst>
        </pc:spChg>
      </pc:sldChg>
      <pc:sldChg chg="del">
        <pc:chgData name="Trisha Thrush" userId="ANP1nbPt/GjnpdkQVIZ2gTOAmAk6cqsJftlgx7EUsjc=" providerId="None" clId="Web-{71FD52AE-A011-4747-8D56-3A990613E2CB}" dt="2025-02-27T16:26:30.176" v="2"/>
        <pc:sldMkLst>
          <pc:docMk/>
          <pc:sldMk cId="3757540938" sldId="593"/>
        </pc:sldMkLst>
      </pc:sldChg>
      <pc:sldChg chg="modSp">
        <pc:chgData name="Trisha Thrush" userId="ANP1nbPt/GjnpdkQVIZ2gTOAmAk6cqsJftlgx7EUsjc=" providerId="None" clId="Web-{71FD52AE-A011-4747-8D56-3A990613E2CB}" dt="2025-02-27T16:44:18.693" v="182" actId="20577"/>
        <pc:sldMkLst>
          <pc:docMk/>
          <pc:sldMk cId="3621280089" sldId="620"/>
        </pc:sldMkLst>
        <pc:spChg chg="mod">
          <ac:chgData name="Trisha Thrush" userId="ANP1nbPt/GjnpdkQVIZ2gTOAmAk6cqsJftlgx7EUsjc=" providerId="None" clId="Web-{71FD52AE-A011-4747-8D56-3A990613E2CB}" dt="2025-02-27T16:44:18.693" v="182" actId="20577"/>
          <ac:spMkLst>
            <pc:docMk/>
            <pc:sldMk cId="3621280089" sldId="620"/>
            <ac:spMk id="3" creationId="{3E7B7557-FC9E-8094-333C-A8463703A0B3}"/>
          </ac:spMkLst>
        </pc:spChg>
      </pc:sldChg>
      <pc:sldChg chg="modSp">
        <pc:chgData name="Trisha Thrush" userId="ANP1nbPt/GjnpdkQVIZ2gTOAmAk6cqsJftlgx7EUsjc=" providerId="None" clId="Web-{71FD52AE-A011-4747-8D56-3A990613E2CB}" dt="2025-02-27T16:46:23.119" v="183" actId="20577"/>
        <pc:sldMkLst>
          <pc:docMk/>
          <pc:sldMk cId="2426697442" sldId="623"/>
        </pc:sldMkLst>
        <pc:spChg chg="mod">
          <ac:chgData name="Trisha Thrush" userId="ANP1nbPt/GjnpdkQVIZ2gTOAmAk6cqsJftlgx7EUsjc=" providerId="None" clId="Web-{71FD52AE-A011-4747-8D56-3A990613E2CB}" dt="2025-02-27T16:46:23.119" v="183" actId="20577"/>
          <ac:spMkLst>
            <pc:docMk/>
            <pc:sldMk cId="2426697442" sldId="623"/>
            <ac:spMk id="3" creationId="{8E74BCA9-F941-0C62-C932-0E7B1D10BA88}"/>
          </ac:spMkLst>
        </pc:spChg>
      </pc:sldChg>
      <pc:sldChg chg="del">
        <pc:chgData name="Trisha Thrush" userId="ANP1nbPt/GjnpdkQVIZ2gTOAmAk6cqsJftlgx7EUsjc=" providerId="None" clId="Web-{71FD52AE-A011-4747-8D56-3A990613E2CB}" dt="2025-02-27T16:38:21.698" v="154"/>
        <pc:sldMkLst>
          <pc:docMk/>
          <pc:sldMk cId="2652988305" sldId="627"/>
        </pc:sldMkLst>
      </pc:sldChg>
      <pc:sldChg chg="modSp">
        <pc:chgData name="Trisha Thrush" userId="ANP1nbPt/GjnpdkQVIZ2gTOAmAk6cqsJftlgx7EUsjc=" providerId="None" clId="Web-{71FD52AE-A011-4747-8D56-3A990613E2CB}" dt="2025-02-27T16:27:00.990" v="4" actId="1076"/>
        <pc:sldMkLst>
          <pc:docMk/>
          <pc:sldMk cId="2402275421" sldId="653"/>
        </pc:sldMkLst>
        <pc:spChg chg="mod">
          <ac:chgData name="Trisha Thrush" userId="ANP1nbPt/GjnpdkQVIZ2gTOAmAk6cqsJftlgx7EUsjc=" providerId="None" clId="Web-{71FD52AE-A011-4747-8D56-3A990613E2CB}" dt="2025-02-27T16:26:55.787" v="3" actId="1076"/>
          <ac:spMkLst>
            <pc:docMk/>
            <pc:sldMk cId="2402275421" sldId="653"/>
            <ac:spMk id="2" creationId="{38F7DB5D-7213-DBD0-A207-FF5BD078F892}"/>
          </ac:spMkLst>
        </pc:spChg>
        <pc:spChg chg="mod">
          <ac:chgData name="Trisha Thrush" userId="ANP1nbPt/GjnpdkQVIZ2gTOAmAk6cqsJftlgx7EUsjc=" providerId="None" clId="Web-{71FD52AE-A011-4747-8D56-3A990613E2CB}" dt="2025-02-27T16:27:00.990" v="4" actId="1076"/>
          <ac:spMkLst>
            <pc:docMk/>
            <pc:sldMk cId="2402275421" sldId="653"/>
            <ac:spMk id="3" creationId="{D0A1DB80-C41D-7391-4BD3-8B0B0C3969BF}"/>
          </ac:spMkLst>
        </pc:spChg>
      </pc:sldChg>
      <pc:sldChg chg="modSp">
        <pc:chgData name="Trisha Thrush" userId="ANP1nbPt/GjnpdkQVIZ2gTOAmAk6cqsJftlgx7EUsjc=" providerId="None" clId="Web-{71FD52AE-A011-4747-8D56-3A990613E2CB}" dt="2025-02-27T16:28:37.118" v="12" actId="20577"/>
        <pc:sldMkLst>
          <pc:docMk/>
          <pc:sldMk cId="2094784597" sldId="655"/>
        </pc:sldMkLst>
        <pc:spChg chg="mod">
          <ac:chgData name="Trisha Thrush" userId="ANP1nbPt/GjnpdkQVIZ2gTOAmAk6cqsJftlgx7EUsjc=" providerId="None" clId="Web-{71FD52AE-A011-4747-8D56-3A990613E2CB}" dt="2025-02-27T16:28:37.118" v="12" actId="20577"/>
          <ac:spMkLst>
            <pc:docMk/>
            <pc:sldMk cId="2094784597" sldId="655"/>
            <ac:spMk id="3" creationId="{80194F66-D03B-B2EB-0965-D58F5B02218C}"/>
          </ac:spMkLst>
        </pc:spChg>
      </pc:sldChg>
      <pc:sldChg chg="modSp">
        <pc:chgData name="Trisha Thrush" userId="ANP1nbPt/GjnpdkQVIZ2gTOAmAk6cqsJftlgx7EUsjc=" providerId="None" clId="Web-{71FD52AE-A011-4747-8D56-3A990613E2CB}" dt="2025-02-27T16:33:52.737" v="78" actId="20577"/>
        <pc:sldMkLst>
          <pc:docMk/>
          <pc:sldMk cId="4072518383" sldId="656"/>
        </pc:sldMkLst>
        <pc:spChg chg="mod">
          <ac:chgData name="Trisha Thrush" userId="ANP1nbPt/GjnpdkQVIZ2gTOAmAk6cqsJftlgx7EUsjc=" providerId="None" clId="Web-{71FD52AE-A011-4747-8D56-3A990613E2CB}" dt="2025-02-27T16:33:52.737" v="78" actId="20577"/>
          <ac:spMkLst>
            <pc:docMk/>
            <pc:sldMk cId="4072518383" sldId="656"/>
            <ac:spMk id="3" creationId="{12403AD3-9157-58F4-CF92-EDA71263E27F}"/>
          </ac:spMkLst>
        </pc:spChg>
      </pc:sldChg>
      <pc:sldChg chg="modSp">
        <pc:chgData name="Trisha Thrush" userId="ANP1nbPt/GjnpdkQVIZ2gTOAmAk6cqsJftlgx7EUsjc=" providerId="None" clId="Web-{71FD52AE-A011-4747-8D56-3A990613E2CB}" dt="2025-02-27T16:36:23.788" v="140" actId="20577"/>
        <pc:sldMkLst>
          <pc:docMk/>
          <pc:sldMk cId="2130734943" sldId="657"/>
        </pc:sldMkLst>
        <pc:spChg chg="mod">
          <ac:chgData name="Trisha Thrush" userId="ANP1nbPt/GjnpdkQVIZ2gTOAmAk6cqsJftlgx7EUsjc=" providerId="None" clId="Web-{71FD52AE-A011-4747-8D56-3A990613E2CB}" dt="2025-02-27T16:36:23.788" v="140" actId="20577"/>
          <ac:spMkLst>
            <pc:docMk/>
            <pc:sldMk cId="2130734943" sldId="657"/>
            <ac:spMk id="3" creationId="{8326C27E-E4FC-79D7-28AB-99AC92821A2E}"/>
          </ac:spMkLst>
        </pc:spChg>
      </pc:sldChg>
      <pc:sldChg chg="modSp">
        <pc:chgData name="Trisha Thrush" userId="ANP1nbPt/GjnpdkQVIZ2gTOAmAk6cqsJftlgx7EUsjc=" providerId="None" clId="Web-{71FD52AE-A011-4747-8D56-3A990613E2CB}" dt="2025-02-27T16:37:06.414" v="143" actId="20577"/>
        <pc:sldMkLst>
          <pc:docMk/>
          <pc:sldMk cId="3185864886" sldId="658"/>
        </pc:sldMkLst>
        <pc:spChg chg="mod">
          <ac:chgData name="Trisha Thrush" userId="ANP1nbPt/GjnpdkQVIZ2gTOAmAk6cqsJftlgx7EUsjc=" providerId="None" clId="Web-{71FD52AE-A011-4747-8D56-3A990613E2CB}" dt="2025-02-27T16:37:06.414" v="143" actId="20577"/>
          <ac:spMkLst>
            <pc:docMk/>
            <pc:sldMk cId="3185864886" sldId="658"/>
            <ac:spMk id="3" creationId="{374AB810-E344-323D-3ED0-3DD5322734E6}"/>
          </ac:spMkLst>
        </pc:spChg>
      </pc:sldChg>
      <pc:sldChg chg="modSp">
        <pc:chgData name="Trisha Thrush" userId="ANP1nbPt/GjnpdkQVIZ2gTOAmAk6cqsJftlgx7EUsjc=" providerId="None" clId="Web-{71FD52AE-A011-4747-8D56-3A990613E2CB}" dt="2025-02-27T16:25:06.486" v="1" actId="14100"/>
        <pc:sldMkLst>
          <pc:docMk/>
          <pc:sldMk cId="1176580496" sldId="666"/>
        </pc:sldMkLst>
        <pc:spChg chg="mod">
          <ac:chgData name="Trisha Thrush" userId="ANP1nbPt/GjnpdkQVIZ2gTOAmAk6cqsJftlgx7EUsjc=" providerId="None" clId="Web-{71FD52AE-A011-4747-8D56-3A990613E2CB}" dt="2025-02-27T16:25:06.486" v="1" actId="14100"/>
          <ac:spMkLst>
            <pc:docMk/>
            <pc:sldMk cId="1176580496" sldId="666"/>
            <ac:spMk id="3" creationId="{8355A647-D95E-3250-58A9-CF9AA29AACB6}"/>
          </ac:spMkLst>
        </pc:spChg>
      </pc:sldChg>
      <pc:sldChg chg="addSp delSp modSp new">
        <pc:chgData name="Trisha Thrush" userId="ANP1nbPt/GjnpdkQVIZ2gTOAmAk6cqsJftlgx7EUsjc=" providerId="None" clId="Web-{71FD52AE-A011-4747-8D56-3A990613E2CB}" dt="2025-02-27T16:46:33.744" v="184" actId="1076"/>
        <pc:sldMkLst>
          <pc:docMk/>
          <pc:sldMk cId="1310378537" sldId="667"/>
        </pc:sldMkLst>
        <pc:spChg chg="mod">
          <ac:chgData name="Trisha Thrush" userId="ANP1nbPt/GjnpdkQVIZ2gTOAmAk6cqsJftlgx7EUsjc=" providerId="None" clId="Web-{71FD52AE-A011-4747-8D56-3A990613E2CB}" dt="2025-02-27T16:46:33.744" v="184" actId="1076"/>
          <ac:spMkLst>
            <pc:docMk/>
            <pc:sldMk cId="1310378537" sldId="667"/>
            <ac:spMk id="2" creationId="{E3CE666A-F2E2-2E02-0DC5-61467E8718AD}"/>
          </ac:spMkLst>
        </pc:spChg>
        <pc:spChg chg="del">
          <ac:chgData name="Trisha Thrush" userId="ANP1nbPt/GjnpdkQVIZ2gTOAmAk6cqsJftlgx7EUsjc=" providerId="None" clId="Web-{71FD52AE-A011-4747-8D56-3A990613E2CB}" dt="2025-02-27T16:37:48.322" v="151"/>
          <ac:spMkLst>
            <pc:docMk/>
            <pc:sldMk cId="1310378537" sldId="667"/>
            <ac:spMk id="3" creationId="{CFD2F5FD-617E-2D07-5F12-BC6137AFE1C1}"/>
          </ac:spMkLst>
        </pc:spChg>
        <pc:picChg chg="add">
          <ac:chgData name="Trisha Thrush" userId="ANP1nbPt/GjnpdkQVIZ2gTOAmAk6cqsJftlgx7EUsjc=" providerId="None" clId="Web-{71FD52AE-A011-4747-8D56-3A990613E2CB}" dt="2025-02-27T16:37:35.868" v="148"/>
          <ac:picMkLst>
            <pc:docMk/>
            <pc:sldMk cId="1310378537" sldId="667"/>
            <ac:picMk id="5" creationId="{56C9232D-863B-6805-152E-14B157067BFC}"/>
          </ac:picMkLst>
        </pc:picChg>
      </pc:sldChg>
      <pc:sldChg chg="addSp modSp new">
        <pc:chgData name="Trisha Thrush" userId="ANP1nbPt/GjnpdkQVIZ2gTOAmAk6cqsJftlgx7EUsjc=" providerId="None" clId="Web-{71FD52AE-A011-4747-8D56-3A990613E2CB}" dt="2025-02-27T16:42:44.534" v="165" actId="20577"/>
        <pc:sldMkLst>
          <pc:docMk/>
          <pc:sldMk cId="231577683" sldId="668"/>
        </pc:sldMkLst>
        <pc:spChg chg="mod">
          <ac:chgData name="Trisha Thrush" userId="ANP1nbPt/GjnpdkQVIZ2gTOAmAk6cqsJftlgx7EUsjc=" providerId="None" clId="Web-{71FD52AE-A011-4747-8D56-3A990613E2CB}" dt="2025-02-27T16:42:44.534" v="165" actId="20577"/>
          <ac:spMkLst>
            <pc:docMk/>
            <pc:sldMk cId="231577683" sldId="668"/>
            <ac:spMk id="2" creationId="{869ACF5D-543E-5DC3-E0F6-976A44F20D58}"/>
          </ac:spMkLst>
        </pc:spChg>
        <pc:picChg chg="add">
          <ac:chgData name="Trisha Thrush" userId="ANP1nbPt/GjnpdkQVIZ2gTOAmAk6cqsJftlgx7EUsjc=" providerId="None" clId="Web-{71FD52AE-A011-4747-8D56-3A990613E2CB}" dt="2025-02-27T16:39:22.106" v="162"/>
          <ac:picMkLst>
            <pc:docMk/>
            <pc:sldMk cId="231577683" sldId="668"/>
            <ac:picMk id="4" creationId="{E79F6E33-7049-32FA-1E4D-B4C40D960DF8}"/>
          </ac:picMkLst>
        </pc:picChg>
        <pc:picChg chg="add mod">
          <ac:chgData name="Trisha Thrush" userId="ANP1nbPt/GjnpdkQVIZ2gTOAmAk6cqsJftlgx7EUsjc=" providerId="None" clId="Web-{71FD52AE-A011-4747-8D56-3A990613E2CB}" dt="2025-02-27T16:42:38.956" v="164" actId="1076"/>
          <ac:picMkLst>
            <pc:docMk/>
            <pc:sldMk cId="231577683" sldId="668"/>
            <ac:picMk id="5" creationId="{F39FBDAB-66D4-D34C-67CC-3A6DC74DCF16}"/>
          </ac:picMkLst>
        </pc:picChg>
      </pc:sldChg>
      <pc:sldChg chg="modSp new del">
        <pc:chgData name="Trisha Thrush" userId="ANP1nbPt/GjnpdkQVIZ2gTOAmAk6cqsJftlgx7EUsjc=" providerId="None" clId="Web-{71FD52AE-A011-4747-8D56-3A990613E2CB}" dt="2025-02-27T16:38:39.417" v="156"/>
        <pc:sldMkLst>
          <pc:docMk/>
          <pc:sldMk cId="3264292822" sldId="668"/>
        </pc:sldMkLst>
        <pc:spChg chg="mod">
          <ac:chgData name="Trisha Thrush" userId="ANP1nbPt/GjnpdkQVIZ2gTOAmAk6cqsJftlgx7EUsjc=" providerId="None" clId="Web-{71FD52AE-A011-4747-8D56-3A990613E2CB}" dt="2025-02-27T16:38:30.495" v="155" actId="20577"/>
          <ac:spMkLst>
            <pc:docMk/>
            <pc:sldMk cId="3264292822" sldId="668"/>
            <ac:spMk id="2" creationId="{7754E766-C983-50B9-3AD8-6C0A32181AF4}"/>
          </ac:spMkLst>
        </pc:spChg>
      </pc:sldChg>
    </pc:docChg>
  </pc:docChgLst>
  <pc:docChgLst>
    <pc:chgData name="Dani Meier" userId="WF8vQa6V3PkTi3zr7rPxnmFOnnGJF6pDISdxYgNNa+0=" providerId="None" clId="Web-{BFB52DD5-FFC1-448E-8D76-A442B3ED0817}"/>
    <pc:docChg chg="delSld modSld">
      <pc:chgData name="Dani Meier" userId="WF8vQa6V3PkTi3zr7rPxnmFOnnGJF6pDISdxYgNNa+0=" providerId="None" clId="Web-{BFB52DD5-FFC1-448E-8D76-A442B3ED0817}" dt="2025-03-17T14:10:42.217" v="6"/>
      <pc:docMkLst>
        <pc:docMk/>
      </pc:docMkLst>
      <pc:sldChg chg="modSp">
        <pc:chgData name="Dani Meier" userId="WF8vQa6V3PkTi3zr7rPxnmFOnnGJF6pDISdxYgNNa+0=" providerId="None" clId="Web-{BFB52DD5-FFC1-448E-8D76-A442B3ED0817}" dt="2025-03-17T14:04:20.588" v="0" actId="14100"/>
        <pc:sldMkLst>
          <pc:docMk/>
          <pc:sldMk cId="1594971461" sldId="533"/>
        </pc:sldMkLst>
        <pc:picChg chg="mod">
          <ac:chgData name="Dani Meier" userId="WF8vQa6V3PkTi3zr7rPxnmFOnnGJF6pDISdxYgNNa+0=" providerId="None" clId="Web-{BFB52DD5-FFC1-448E-8D76-A442B3ED0817}" dt="2025-03-17T14:04:20.588" v="0" actId="14100"/>
          <ac:picMkLst>
            <pc:docMk/>
            <pc:sldMk cId="1594971461" sldId="533"/>
            <ac:picMk id="7" creationId="{152A7867-6EEE-BE51-ECA5-84B37CD48B87}"/>
          </ac:picMkLst>
        </pc:picChg>
      </pc:sldChg>
      <pc:sldChg chg="del">
        <pc:chgData name="Dani Meier" userId="WF8vQa6V3PkTi3zr7rPxnmFOnnGJF6pDISdxYgNNa+0=" providerId="None" clId="Web-{BFB52DD5-FFC1-448E-8D76-A442B3ED0817}" dt="2025-03-17T14:10:42.217" v="6"/>
        <pc:sldMkLst>
          <pc:docMk/>
          <pc:sldMk cId="1521508027" sldId="681"/>
        </pc:sldMkLst>
      </pc:sldChg>
      <pc:sldChg chg="addSp delSp modSp">
        <pc:chgData name="Dani Meier" userId="WF8vQa6V3PkTi3zr7rPxnmFOnnGJF6pDISdxYgNNa+0=" providerId="None" clId="Web-{BFB52DD5-FFC1-448E-8D76-A442B3ED0817}" dt="2025-03-17T14:08:21.122" v="5" actId="14100"/>
        <pc:sldMkLst>
          <pc:docMk/>
          <pc:sldMk cId="90562529" sldId="689"/>
        </pc:sldMkLst>
        <pc:spChg chg="add del mod">
          <ac:chgData name="Dani Meier" userId="WF8vQa6V3PkTi3zr7rPxnmFOnnGJF6pDISdxYgNNa+0=" providerId="None" clId="Web-{BFB52DD5-FFC1-448E-8D76-A442B3ED0817}" dt="2025-03-17T14:08:07.215" v="2"/>
          <ac:spMkLst>
            <pc:docMk/>
            <pc:sldMk cId="90562529" sldId="689"/>
            <ac:spMk id="6" creationId="{23AAC3ED-D92F-81FC-BFFA-5C4FCA3D102D}"/>
          </ac:spMkLst>
        </pc:spChg>
        <pc:picChg chg="del">
          <ac:chgData name="Dani Meier" userId="WF8vQa6V3PkTi3zr7rPxnmFOnnGJF6pDISdxYgNNa+0=" providerId="None" clId="Web-{BFB52DD5-FFC1-448E-8D76-A442B3ED0817}" dt="2025-03-17T14:08:05.215" v="1"/>
          <ac:picMkLst>
            <pc:docMk/>
            <pc:sldMk cId="90562529" sldId="689"/>
            <ac:picMk id="4" creationId="{2389D5EA-ABEF-42AE-2E28-23215D022F2F}"/>
          </ac:picMkLst>
        </pc:picChg>
        <pc:picChg chg="add mod ord">
          <ac:chgData name="Dani Meier" userId="WF8vQa6V3PkTi3zr7rPxnmFOnnGJF6pDISdxYgNNa+0=" providerId="None" clId="Web-{BFB52DD5-FFC1-448E-8D76-A442B3ED0817}" dt="2025-03-17T14:08:21.122" v="5" actId="14100"/>
          <ac:picMkLst>
            <pc:docMk/>
            <pc:sldMk cId="90562529" sldId="689"/>
            <ac:picMk id="7" creationId="{EB3D11EA-8C24-5CC7-E33A-27185D78695A}"/>
          </ac:picMkLst>
        </pc:picChg>
      </pc:sldChg>
    </pc:docChg>
  </pc:docChgLst>
  <pc:docChgLst>
    <pc:chgData name="Sherrie Donnelly" userId="JquVIkks31WialWPPZhveQVQy2jQ08Oezu+5annt3FE=" providerId="None" clId="Web-{8F62CEFE-D274-40A3-ACD9-951C13595DA4}"/>
    <pc:docChg chg="modSld">
      <pc:chgData name="Sherrie Donnelly" userId="JquVIkks31WialWPPZhveQVQy2jQ08Oezu+5annt3FE=" providerId="None" clId="Web-{8F62CEFE-D274-40A3-ACD9-951C13595DA4}" dt="2025-06-16T15:52:32.845" v="19" actId="20577"/>
      <pc:docMkLst>
        <pc:docMk/>
      </pc:docMkLst>
      <pc:sldChg chg="modSp">
        <pc:chgData name="Sherrie Donnelly" userId="JquVIkks31WialWPPZhveQVQy2jQ08Oezu+5annt3FE=" providerId="None" clId="Web-{8F62CEFE-D274-40A3-ACD9-951C13595DA4}" dt="2025-06-16T15:52:32.845" v="19" actId="20577"/>
        <pc:sldMkLst>
          <pc:docMk/>
          <pc:sldMk cId="2571975815" sldId="305"/>
        </pc:sldMkLst>
        <pc:spChg chg="mod">
          <ac:chgData name="Sherrie Donnelly" userId="JquVIkks31WialWPPZhveQVQy2jQ08Oezu+5annt3FE=" providerId="None" clId="Web-{8F62CEFE-D274-40A3-ACD9-951C13595DA4}" dt="2025-06-16T15:52:12.844" v="17" actId="20577"/>
          <ac:spMkLst>
            <pc:docMk/>
            <pc:sldMk cId="2571975815" sldId="305"/>
            <ac:spMk id="2" creationId="{69D4D8B7-EF41-A965-3C1C-929E79AADAFB}"/>
          </ac:spMkLst>
        </pc:spChg>
        <pc:spChg chg="mod">
          <ac:chgData name="Sherrie Donnelly" userId="JquVIkks31WialWPPZhveQVQy2jQ08Oezu+5annt3FE=" providerId="None" clId="Web-{8F62CEFE-D274-40A3-ACD9-951C13595DA4}" dt="2025-06-16T15:52:32.845" v="19" actId="20577"/>
          <ac:spMkLst>
            <pc:docMk/>
            <pc:sldMk cId="2571975815" sldId="305"/>
            <ac:spMk id="3" creationId="{FD89CF5D-8E92-C216-AD42-C67091095366}"/>
          </ac:spMkLst>
        </pc:spChg>
      </pc:sldChg>
      <pc:sldChg chg="modSp">
        <pc:chgData name="Sherrie Donnelly" userId="JquVIkks31WialWPPZhveQVQy2jQ08Oezu+5annt3FE=" providerId="None" clId="Web-{8F62CEFE-D274-40A3-ACD9-951C13595DA4}" dt="2025-06-16T15:50:47.590" v="12" actId="14100"/>
        <pc:sldMkLst>
          <pc:docMk/>
          <pc:sldMk cId="1714888149" sldId="587"/>
        </pc:sldMkLst>
        <pc:spChg chg="mod">
          <ac:chgData name="Sherrie Donnelly" userId="JquVIkks31WialWPPZhveQVQy2jQ08Oezu+5annt3FE=" providerId="None" clId="Web-{8F62CEFE-D274-40A3-ACD9-951C13595DA4}" dt="2025-06-16T15:50:37.495" v="10" actId="14100"/>
          <ac:spMkLst>
            <pc:docMk/>
            <pc:sldMk cId="1714888149" sldId="587"/>
            <ac:spMk id="2" creationId="{F5709CC1-5F85-6DE1-9DB5-01F80C243096}"/>
          </ac:spMkLst>
        </pc:spChg>
        <pc:spChg chg="mod">
          <ac:chgData name="Sherrie Donnelly" userId="JquVIkks31WialWPPZhveQVQy2jQ08Oezu+5annt3FE=" providerId="None" clId="Web-{8F62CEFE-D274-40A3-ACD9-951C13595DA4}" dt="2025-06-16T15:50:47.590" v="12" actId="14100"/>
          <ac:spMkLst>
            <pc:docMk/>
            <pc:sldMk cId="1714888149" sldId="587"/>
            <ac:spMk id="10" creationId="{0F9E9DB3-9463-4DE1-AFF2-C494C03EB039}"/>
          </ac:spMkLst>
        </pc:spChg>
      </pc:sldChg>
      <pc:sldChg chg="modSp">
        <pc:chgData name="Sherrie Donnelly" userId="JquVIkks31WialWPPZhveQVQy2jQ08Oezu+5annt3FE=" providerId="None" clId="Web-{8F62CEFE-D274-40A3-ACD9-951C13595DA4}" dt="2025-06-16T15:51:56.515" v="16" actId="20577"/>
        <pc:sldMkLst>
          <pc:docMk/>
          <pc:sldMk cId="686551719" sldId="659"/>
        </pc:sldMkLst>
        <pc:spChg chg="mod">
          <ac:chgData name="Sherrie Donnelly" userId="JquVIkks31WialWPPZhveQVQy2jQ08Oezu+5annt3FE=" providerId="None" clId="Web-{8F62CEFE-D274-40A3-ACD9-951C13595DA4}" dt="2025-06-16T15:51:56.515" v="16" actId="20577"/>
          <ac:spMkLst>
            <pc:docMk/>
            <pc:sldMk cId="686551719" sldId="659"/>
            <ac:spMk id="2" creationId="{4D16C77F-8C6D-43C3-C507-4BA34ADF7A10}"/>
          </ac:spMkLst>
        </pc:spChg>
        <pc:spChg chg="mod">
          <ac:chgData name="Sherrie Donnelly" userId="JquVIkks31WialWPPZhveQVQy2jQ08Oezu+5annt3FE=" providerId="None" clId="Web-{8F62CEFE-D274-40A3-ACD9-951C13595DA4}" dt="2025-06-16T15:49:55.180" v="5" actId="20577"/>
          <ac:spMkLst>
            <pc:docMk/>
            <pc:sldMk cId="686551719" sldId="659"/>
            <ac:spMk id="3" creationId="{6C552468-0000-B90E-E31B-EC6D79A14FD8}"/>
          </ac:spMkLst>
        </pc:spChg>
      </pc:sldChg>
      <pc:sldChg chg="modSp">
        <pc:chgData name="Sherrie Donnelly" userId="JquVIkks31WialWPPZhveQVQy2jQ08Oezu+5annt3FE=" providerId="None" clId="Web-{8F62CEFE-D274-40A3-ACD9-951C13595DA4}" dt="2025-06-16T15:51:12.200" v="15" actId="14100"/>
        <pc:sldMkLst>
          <pc:docMk/>
          <pc:sldMk cId="1089539091" sldId="703"/>
        </pc:sldMkLst>
        <pc:spChg chg="mod">
          <ac:chgData name="Sherrie Donnelly" userId="JquVIkks31WialWPPZhveQVQy2jQ08Oezu+5annt3FE=" providerId="None" clId="Web-{8F62CEFE-D274-40A3-ACD9-951C13595DA4}" dt="2025-06-16T15:51:12.200" v="15" actId="14100"/>
          <ac:spMkLst>
            <pc:docMk/>
            <pc:sldMk cId="1089539091" sldId="703"/>
            <ac:spMk id="3" creationId="{038B68B1-3606-A110-C4F9-F31D467E0658}"/>
          </ac:spMkLst>
        </pc:spChg>
      </pc:sldChg>
    </pc:docChg>
  </pc:docChgLst>
  <pc:docChgLst>
    <pc:chgData name="Trisha Thrush" userId="ANP1nbPt/GjnpdkQVIZ2gTOAmAk6cqsJftlgx7EUsjc=" providerId="None" clId="Web-{C67BA4BE-0EEF-4A00-8EAB-573D5E82EE9B}"/>
    <pc:docChg chg="addSld delSld modSld">
      <pc:chgData name="Trisha Thrush" userId="ANP1nbPt/GjnpdkQVIZ2gTOAmAk6cqsJftlgx7EUsjc=" providerId="None" clId="Web-{C67BA4BE-0EEF-4A00-8EAB-573D5E82EE9B}" dt="2025-02-26T14:43:09.906" v="544" actId="20577"/>
      <pc:docMkLst>
        <pc:docMk/>
      </pc:docMkLst>
      <pc:sldChg chg="modSp">
        <pc:chgData name="Trisha Thrush" userId="ANP1nbPt/GjnpdkQVIZ2gTOAmAk6cqsJftlgx7EUsjc=" providerId="None" clId="Web-{C67BA4BE-0EEF-4A00-8EAB-573D5E82EE9B}" dt="2025-02-26T14:28:05.508" v="52" actId="20577"/>
        <pc:sldMkLst>
          <pc:docMk/>
          <pc:sldMk cId="2571975815" sldId="305"/>
        </pc:sldMkLst>
        <pc:spChg chg="mod">
          <ac:chgData name="Trisha Thrush" userId="ANP1nbPt/GjnpdkQVIZ2gTOAmAk6cqsJftlgx7EUsjc=" providerId="None" clId="Web-{C67BA4BE-0EEF-4A00-8EAB-573D5E82EE9B}" dt="2025-02-26T14:25:20.291" v="3" actId="20577"/>
          <ac:spMkLst>
            <pc:docMk/>
            <pc:sldMk cId="2571975815" sldId="305"/>
            <ac:spMk id="2" creationId="{69D4D8B7-EF41-A965-3C1C-929E79AADAFB}"/>
          </ac:spMkLst>
        </pc:spChg>
        <pc:spChg chg="mod">
          <ac:chgData name="Trisha Thrush" userId="ANP1nbPt/GjnpdkQVIZ2gTOAmAk6cqsJftlgx7EUsjc=" providerId="None" clId="Web-{C67BA4BE-0EEF-4A00-8EAB-573D5E82EE9B}" dt="2025-02-26T14:28:05.508" v="52" actId="20577"/>
          <ac:spMkLst>
            <pc:docMk/>
            <pc:sldMk cId="2571975815" sldId="305"/>
            <ac:spMk id="3" creationId="{FD89CF5D-8E92-C216-AD42-C67091095366}"/>
          </ac:spMkLst>
        </pc:spChg>
      </pc:sldChg>
      <pc:sldChg chg="modSp">
        <pc:chgData name="Trisha Thrush" userId="ANP1nbPt/GjnpdkQVIZ2gTOAmAk6cqsJftlgx7EUsjc=" providerId="None" clId="Web-{C67BA4BE-0EEF-4A00-8EAB-573D5E82EE9B}" dt="2025-02-26T14:26:35.180" v="33" actId="20577"/>
        <pc:sldMkLst>
          <pc:docMk/>
          <pc:sldMk cId="3130804831" sldId="650"/>
        </pc:sldMkLst>
        <pc:spChg chg="mod">
          <ac:chgData name="Trisha Thrush" userId="ANP1nbPt/GjnpdkQVIZ2gTOAmAk6cqsJftlgx7EUsjc=" providerId="None" clId="Web-{C67BA4BE-0EEF-4A00-8EAB-573D5E82EE9B}" dt="2025-02-26T14:26:35.180" v="33" actId="20577"/>
          <ac:spMkLst>
            <pc:docMk/>
            <pc:sldMk cId="3130804831" sldId="650"/>
            <ac:spMk id="2" creationId="{5A4BABE4-24EA-383F-487B-4765020A8ABB}"/>
          </ac:spMkLst>
        </pc:spChg>
      </pc:sldChg>
      <pc:sldChg chg="modSp">
        <pc:chgData name="Trisha Thrush" userId="ANP1nbPt/GjnpdkQVIZ2gTOAmAk6cqsJftlgx7EUsjc=" providerId="None" clId="Web-{C67BA4BE-0EEF-4A00-8EAB-573D5E82EE9B}" dt="2025-02-26T14:28:21.383" v="58" actId="14100"/>
        <pc:sldMkLst>
          <pc:docMk/>
          <pc:sldMk cId="2499052105" sldId="660"/>
        </pc:sldMkLst>
        <pc:spChg chg="mod">
          <ac:chgData name="Trisha Thrush" userId="ANP1nbPt/GjnpdkQVIZ2gTOAmAk6cqsJftlgx7EUsjc=" providerId="None" clId="Web-{C67BA4BE-0EEF-4A00-8EAB-573D5E82EE9B}" dt="2025-02-26T14:28:21.383" v="58" actId="14100"/>
          <ac:spMkLst>
            <pc:docMk/>
            <pc:sldMk cId="2499052105" sldId="660"/>
            <ac:spMk id="2" creationId="{DCDB0BED-83BB-736B-B695-82666A41236B}"/>
          </ac:spMkLst>
        </pc:spChg>
        <pc:spChg chg="mod">
          <ac:chgData name="Trisha Thrush" userId="ANP1nbPt/GjnpdkQVIZ2gTOAmAk6cqsJftlgx7EUsjc=" providerId="None" clId="Web-{C67BA4BE-0EEF-4A00-8EAB-573D5E82EE9B}" dt="2025-02-26T14:26:45.430" v="38" actId="20577"/>
          <ac:spMkLst>
            <pc:docMk/>
            <pc:sldMk cId="2499052105" sldId="660"/>
            <ac:spMk id="3" creationId="{91B55D0D-C740-0926-F140-06E22F5374B0}"/>
          </ac:spMkLst>
        </pc:spChg>
      </pc:sldChg>
      <pc:sldChg chg="modSp">
        <pc:chgData name="Trisha Thrush" userId="ANP1nbPt/GjnpdkQVIZ2gTOAmAk6cqsJftlgx7EUsjc=" providerId="None" clId="Web-{C67BA4BE-0EEF-4A00-8EAB-573D5E82EE9B}" dt="2025-02-26T14:27:01.602" v="43" actId="20577"/>
        <pc:sldMkLst>
          <pc:docMk/>
          <pc:sldMk cId="2180402175" sldId="662"/>
        </pc:sldMkLst>
        <pc:spChg chg="mod">
          <ac:chgData name="Trisha Thrush" userId="ANP1nbPt/GjnpdkQVIZ2gTOAmAk6cqsJftlgx7EUsjc=" providerId="None" clId="Web-{C67BA4BE-0EEF-4A00-8EAB-573D5E82EE9B}" dt="2025-02-26T14:27:01.602" v="43" actId="20577"/>
          <ac:spMkLst>
            <pc:docMk/>
            <pc:sldMk cId="2180402175" sldId="662"/>
            <ac:spMk id="3" creationId="{8A43BE93-745E-78F2-BB5D-E35C7CC00A20}"/>
          </ac:spMkLst>
        </pc:spChg>
      </pc:sldChg>
      <pc:sldChg chg="addSp modSp new">
        <pc:chgData name="Trisha Thrush" userId="ANP1nbPt/GjnpdkQVIZ2gTOAmAk6cqsJftlgx7EUsjc=" providerId="None" clId="Web-{C67BA4BE-0EEF-4A00-8EAB-573D5E82EE9B}" dt="2025-02-26T14:43:09.906" v="544" actId="20577"/>
        <pc:sldMkLst>
          <pc:docMk/>
          <pc:sldMk cId="1176580496" sldId="666"/>
        </pc:sldMkLst>
        <pc:spChg chg="mod">
          <ac:chgData name="Trisha Thrush" userId="ANP1nbPt/GjnpdkQVIZ2gTOAmAk6cqsJftlgx7EUsjc=" providerId="None" clId="Web-{C67BA4BE-0EEF-4A00-8EAB-573D5E82EE9B}" dt="2025-02-26T14:28:47.961" v="75" actId="20577"/>
          <ac:spMkLst>
            <pc:docMk/>
            <pc:sldMk cId="1176580496" sldId="666"/>
            <ac:spMk id="2" creationId="{A5F4B13C-7075-1F82-0D45-C4E07FCA58ED}"/>
          </ac:spMkLst>
        </pc:spChg>
        <pc:spChg chg="mod">
          <ac:chgData name="Trisha Thrush" userId="ANP1nbPt/GjnpdkQVIZ2gTOAmAk6cqsJftlgx7EUsjc=" providerId="None" clId="Web-{C67BA4BE-0EEF-4A00-8EAB-573D5E82EE9B}" dt="2025-02-26T14:43:09.906" v="544" actId="20577"/>
          <ac:spMkLst>
            <pc:docMk/>
            <pc:sldMk cId="1176580496" sldId="666"/>
            <ac:spMk id="3" creationId="{8355A647-D95E-3250-58A9-CF9AA29AACB6}"/>
          </ac:spMkLst>
        </pc:spChg>
        <pc:picChg chg="add">
          <ac:chgData name="Trisha Thrush" userId="ANP1nbPt/GjnpdkQVIZ2gTOAmAk6cqsJftlgx7EUsjc=" providerId="None" clId="Web-{C67BA4BE-0EEF-4A00-8EAB-573D5E82EE9B}" dt="2025-02-26T14:29:08.007" v="76"/>
          <ac:picMkLst>
            <pc:docMk/>
            <pc:sldMk cId="1176580496" sldId="666"/>
            <ac:picMk id="5" creationId="{37028C89-6441-14A5-93AF-A8C015B7B16A}"/>
          </ac:picMkLst>
        </pc:picChg>
      </pc:sldChg>
      <pc:sldChg chg="new del">
        <pc:chgData name="Trisha Thrush" userId="ANP1nbPt/GjnpdkQVIZ2gTOAmAk6cqsJftlgx7EUsjc=" providerId="None" clId="Web-{C67BA4BE-0EEF-4A00-8EAB-573D5E82EE9B}" dt="2025-02-26T14:27:28.055" v="45"/>
        <pc:sldMkLst>
          <pc:docMk/>
          <pc:sldMk cId="1569370811" sldId="666"/>
        </pc:sldMkLst>
      </pc:sldChg>
    </pc:docChg>
  </pc:docChgLst>
  <pc:docChgLst>
    <pc:chgData name="Sarah Andreotti" userId="TLNydcS7VzGNHs5DEn7Tm8G8j4YX/xoFplrXrTIor4Q=" providerId="None" clId="Web-{FBF70124-0A99-4DEF-9038-05C5E9817828}"/>
    <pc:docChg chg="modSld">
      <pc:chgData name="Sarah Andreotti" userId="TLNydcS7VzGNHs5DEn7Tm8G8j4YX/xoFplrXrTIor4Q=" providerId="None" clId="Web-{FBF70124-0A99-4DEF-9038-05C5E9817828}" dt="2025-06-06T12:43:28.962" v="21" actId="20577"/>
      <pc:docMkLst>
        <pc:docMk/>
      </pc:docMkLst>
      <pc:sldChg chg="modSp">
        <pc:chgData name="Sarah Andreotti" userId="TLNydcS7VzGNHs5DEn7Tm8G8j4YX/xoFplrXrTIor4Q=" providerId="None" clId="Web-{FBF70124-0A99-4DEF-9038-05C5E9817828}" dt="2025-06-06T12:43:28.962" v="21" actId="20577"/>
        <pc:sldMkLst>
          <pc:docMk/>
          <pc:sldMk cId="1714888149" sldId="587"/>
        </pc:sldMkLst>
        <pc:spChg chg="mod">
          <ac:chgData name="Sarah Andreotti" userId="TLNydcS7VzGNHs5DEn7Tm8G8j4YX/xoFplrXrTIor4Q=" providerId="None" clId="Web-{FBF70124-0A99-4DEF-9038-05C5E9817828}" dt="2025-06-06T12:43:28.962" v="21" actId="20577"/>
          <ac:spMkLst>
            <pc:docMk/>
            <pc:sldMk cId="1714888149" sldId="587"/>
            <ac:spMk id="2" creationId="{F5709CC1-5F85-6DE1-9DB5-01F80C243096}"/>
          </ac:spMkLst>
        </pc:spChg>
      </pc:sldChg>
    </pc:docChg>
  </pc:docChgLst>
  <pc:docChgLst>
    <pc:chgData name="Dani Meier" userId="WF8vQa6V3PkTi3zr7rPxnmFOnnGJF6pDISdxYgNNa+0=" providerId="None" clId="Web-{9884E3B7-7B05-40D2-9B0D-102B45AF1F63}"/>
    <pc:docChg chg="modSld">
      <pc:chgData name="Dani Meier" userId="WF8vQa6V3PkTi3zr7rPxnmFOnnGJF6pDISdxYgNNa+0=" providerId="None" clId="Web-{9884E3B7-7B05-40D2-9B0D-102B45AF1F63}" dt="2025-03-20T15:42:21.264" v="2" actId="1076"/>
      <pc:docMkLst>
        <pc:docMk/>
      </pc:docMkLst>
      <pc:sldChg chg="addSp modSp">
        <pc:chgData name="Dani Meier" userId="WF8vQa6V3PkTi3zr7rPxnmFOnnGJF6pDISdxYgNNa+0=" providerId="None" clId="Web-{9884E3B7-7B05-40D2-9B0D-102B45AF1F63}" dt="2025-03-20T15:42:21.264" v="2" actId="1076"/>
        <pc:sldMkLst>
          <pc:docMk/>
          <pc:sldMk cId="2381633750" sldId="670"/>
        </pc:sldMkLst>
        <pc:spChg chg="add mod">
          <ac:chgData name="Dani Meier" userId="WF8vQa6V3PkTi3zr7rPxnmFOnnGJF6pDISdxYgNNa+0=" providerId="None" clId="Web-{9884E3B7-7B05-40D2-9B0D-102B45AF1F63}" dt="2025-03-20T15:42:21.264" v="2" actId="1076"/>
          <ac:spMkLst>
            <pc:docMk/>
            <pc:sldMk cId="2381633750" sldId="670"/>
            <ac:spMk id="3" creationId="{5FD9F078-60C2-400D-6BBC-7F742C5B1ACA}"/>
          </ac:spMkLst>
        </pc:spChg>
      </pc:sldChg>
      <pc:sldChg chg="delSp">
        <pc:chgData name="Dani Meier" userId="WF8vQa6V3PkTi3zr7rPxnmFOnnGJF6pDISdxYgNNa+0=" providerId="None" clId="Web-{9884E3B7-7B05-40D2-9B0D-102B45AF1F63}" dt="2025-03-20T15:42:06.592" v="0"/>
        <pc:sldMkLst>
          <pc:docMk/>
          <pc:sldMk cId="1167354795" sldId="686"/>
        </pc:sldMkLst>
        <pc:spChg chg="del">
          <ac:chgData name="Dani Meier" userId="WF8vQa6V3PkTi3zr7rPxnmFOnnGJF6pDISdxYgNNa+0=" providerId="None" clId="Web-{9884E3B7-7B05-40D2-9B0D-102B45AF1F63}" dt="2025-03-20T15:42:06.592" v="0"/>
          <ac:spMkLst>
            <pc:docMk/>
            <pc:sldMk cId="1167354795" sldId="686"/>
            <ac:spMk id="5" creationId="{5FD9F078-60C2-400D-6BBC-7F742C5B1ACA}"/>
          </ac:spMkLst>
        </pc:spChg>
      </pc:sldChg>
    </pc:docChg>
  </pc:docChgLst>
  <pc:docChgLst>
    <pc:chgData name="Dani Meier" userId="WF8vQa6V3PkTi3zr7rPxnmFOnnGJF6pDISdxYgNNa+0=" providerId="None" clId="Web-{C6189419-C442-4AFC-8397-66393DB60364}"/>
    <pc:docChg chg="modSld">
      <pc:chgData name="Dani Meier" userId="WF8vQa6V3PkTi3zr7rPxnmFOnnGJF6pDISdxYgNNa+0=" providerId="None" clId="Web-{C6189419-C442-4AFC-8397-66393DB60364}" dt="2025-03-13T16:24:22.970" v="3" actId="20577"/>
      <pc:docMkLst>
        <pc:docMk/>
      </pc:docMkLst>
      <pc:sldChg chg="modSp">
        <pc:chgData name="Dani Meier" userId="WF8vQa6V3PkTi3zr7rPxnmFOnnGJF6pDISdxYgNNa+0=" providerId="None" clId="Web-{C6189419-C442-4AFC-8397-66393DB60364}" dt="2025-03-13T16:24:22.970" v="3" actId="20577"/>
        <pc:sldMkLst>
          <pc:docMk/>
          <pc:sldMk cId="1167354795" sldId="686"/>
        </pc:sldMkLst>
        <pc:spChg chg="mod">
          <ac:chgData name="Dani Meier" userId="WF8vQa6V3PkTi3zr7rPxnmFOnnGJF6pDISdxYgNNa+0=" providerId="None" clId="Web-{C6189419-C442-4AFC-8397-66393DB60364}" dt="2025-03-13T16:24:22.970" v="3" actId="20577"/>
          <ac:spMkLst>
            <pc:docMk/>
            <pc:sldMk cId="1167354795" sldId="686"/>
            <ac:spMk id="3" creationId="{6AE263A7-B5D9-0812-CFF4-8527ED130C70}"/>
          </ac:spMkLst>
        </pc:spChg>
      </pc:sldChg>
    </pc:docChg>
  </pc:docChgLst>
  <pc:docChgLst>
    <pc:chgData name="Trisha Thrush" userId="ANP1nbPt/GjnpdkQVIZ2gTOAmAk6cqsJftlgx7EUsjc=" providerId="None" clId="Web-{D5434614-274B-4DBE-AA2E-D5A23A108E36}"/>
    <pc:docChg chg="modSld">
      <pc:chgData name="Trisha Thrush" userId="ANP1nbPt/GjnpdkQVIZ2gTOAmAk6cqsJftlgx7EUsjc=" providerId="None" clId="Web-{D5434614-274B-4DBE-AA2E-D5A23A108E36}" dt="2025-06-04T18:39:58.969" v="385" actId="1076"/>
      <pc:docMkLst>
        <pc:docMk/>
      </pc:docMkLst>
      <pc:sldChg chg="addSp modSp">
        <pc:chgData name="Trisha Thrush" userId="ANP1nbPt/GjnpdkQVIZ2gTOAmAk6cqsJftlgx7EUsjc=" providerId="None" clId="Web-{D5434614-274B-4DBE-AA2E-D5A23A108E36}" dt="2025-06-04T18:39:58.969" v="385" actId="1076"/>
        <pc:sldMkLst>
          <pc:docMk/>
          <pc:sldMk cId="2250821388" sldId="671"/>
        </pc:sldMkLst>
        <pc:spChg chg="mod">
          <ac:chgData name="Trisha Thrush" userId="ANP1nbPt/GjnpdkQVIZ2gTOAmAk6cqsJftlgx7EUsjc=" providerId="None" clId="Web-{D5434614-274B-4DBE-AA2E-D5A23A108E36}" dt="2025-06-04T18:39:10.375" v="380" actId="1076"/>
          <ac:spMkLst>
            <pc:docMk/>
            <pc:sldMk cId="2250821388" sldId="671"/>
            <ac:spMk id="2" creationId="{E8552A76-C77E-022C-B8AD-3E75F5AA4532}"/>
          </ac:spMkLst>
        </pc:spChg>
        <pc:spChg chg="mod">
          <ac:chgData name="Trisha Thrush" userId="ANP1nbPt/GjnpdkQVIZ2gTOAmAk6cqsJftlgx7EUsjc=" providerId="None" clId="Web-{D5434614-274B-4DBE-AA2E-D5A23A108E36}" dt="2025-06-04T18:39:13.235" v="381" actId="14100"/>
          <ac:spMkLst>
            <pc:docMk/>
            <pc:sldMk cId="2250821388" sldId="671"/>
            <ac:spMk id="3" creationId="{FB173696-1092-CC7E-8052-0DE59B921643}"/>
          </ac:spMkLst>
        </pc:spChg>
        <pc:picChg chg="add mod">
          <ac:chgData name="Trisha Thrush" userId="ANP1nbPt/GjnpdkQVIZ2gTOAmAk6cqsJftlgx7EUsjc=" providerId="None" clId="Web-{D5434614-274B-4DBE-AA2E-D5A23A108E36}" dt="2025-06-04T18:39:58.969" v="385" actId="1076"/>
          <ac:picMkLst>
            <pc:docMk/>
            <pc:sldMk cId="2250821388" sldId="671"/>
            <ac:picMk id="4" creationId="{61CEB01A-0302-3429-34D7-7BC6DA9106E6}"/>
          </ac:picMkLst>
        </pc:picChg>
      </pc:sldChg>
    </pc:docChg>
  </pc:docChgLst>
  <pc:docChgLst>
    <pc:chgData name="Sherrie Donnelly" userId="JquVIkks31WialWPPZhveQVQy2jQ08Oezu+5annt3FE=" providerId="None" clId="Web-{9DA8E1C0-DD6F-4DA5-A493-2ECA548A5C6D}"/>
    <pc:docChg chg="addSld delSld modSld">
      <pc:chgData name="Sherrie Donnelly" userId="JquVIkks31WialWPPZhveQVQy2jQ08Oezu+5annt3FE=" providerId="None" clId="Web-{9DA8E1C0-DD6F-4DA5-A493-2ECA548A5C6D}" dt="2025-02-03T16:08:45.939" v="261" actId="20577"/>
      <pc:docMkLst>
        <pc:docMk/>
      </pc:docMkLst>
      <pc:sldChg chg="modSp add replId">
        <pc:chgData name="Sherrie Donnelly" userId="JquVIkks31WialWPPZhveQVQy2jQ08Oezu+5annt3FE=" providerId="None" clId="Web-{9DA8E1C0-DD6F-4DA5-A493-2ECA548A5C6D}" dt="2025-02-03T15:53:21.721" v="47" actId="20577"/>
        <pc:sldMkLst>
          <pc:docMk/>
          <pc:sldMk cId="3130804831" sldId="650"/>
        </pc:sldMkLst>
        <pc:spChg chg="mod">
          <ac:chgData name="Sherrie Donnelly" userId="JquVIkks31WialWPPZhveQVQy2jQ08Oezu+5annt3FE=" providerId="None" clId="Web-{9DA8E1C0-DD6F-4DA5-A493-2ECA548A5C6D}" dt="2025-02-03T15:52:23.811" v="17" actId="20577"/>
          <ac:spMkLst>
            <pc:docMk/>
            <pc:sldMk cId="3130804831" sldId="650"/>
            <ac:spMk id="2" creationId="{5A4BABE4-24EA-383F-487B-4765020A8ABB}"/>
          </ac:spMkLst>
        </pc:spChg>
        <pc:spChg chg="mod">
          <ac:chgData name="Sherrie Donnelly" userId="JquVIkks31WialWPPZhveQVQy2jQ08Oezu+5annt3FE=" providerId="None" clId="Web-{9DA8E1C0-DD6F-4DA5-A493-2ECA548A5C6D}" dt="2025-02-03T15:53:21.721" v="47" actId="20577"/>
          <ac:spMkLst>
            <pc:docMk/>
            <pc:sldMk cId="3130804831" sldId="650"/>
            <ac:spMk id="3" creationId="{DB6A6C6B-283A-968B-32F6-C9B36B0FCA8C}"/>
          </ac:spMkLst>
        </pc:spChg>
      </pc:sldChg>
      <pc:sldChg chg="modSp add replId">
        <pc:chgData name="Sherrie Donnelly" userId="JquVIkks31WialWPPZhveQVQy2jQ08Oezu+5annt3FE=" providerId="None" clId="Web-{9DA8E1C0-DD6F-4DA5-A493-2ECA548A5C6D}" dt="2025-02-03T15:55:55.700" v="87" actId="20577"/>
        <pc:sldMkLst>
          <pc:docMk/>
          <pc:sldMk cId="2314309096" sldId="651"/>
        </pc:sldMkLst>
        <pc:spChg chg="mod">
          <ac:chgData name="Sherrie Donnelly" userId="JquVIkks31WialWPPZhveQVQy2jQ08Oezu+5annt3FE=" providerId="None" clId="Web-{9DA8E1C0-DD6F-4DA5-A493-2ECA548A5C6D}" dt="2025-02-03T15:55:24.620" v="77" actId="20577"/>
          <ac:spMkLst>
            <pc:docMk/>
            <pc:sldMk cId="2314309096" sldId="651"/>
            <ac:spMk id="2" creationId="{C9B65ED4-32A4-DD2D-8837-045F511ABA71}"/>
          </ac:spMkLst>
        </pc:spChg>
        <pc:spChg chg="mod">
          <ac:chgData name="Sherrie Donnelly" userId="JquVIkks31WialWPPZhveQVQy2jQ08Oezu+5annt3FE=" providerId="None" clId="Web-{9DA8E1C0-DD6F-4DA5-A493-2ECA548A5C6D}" dt="2025-02-03T15:55:55.700" v="87" actId="20577"/>
          <ac:spMkLst>
            <pc:docMk/>
            <pc:sldMk cId="2314309096" sldId="651"/>
            <ac:spMk id="3" creationId="{A0EB02E3-FBFD-114A-808D-25A1E409508D}"/>
          </ac:spMkLst>
        </pc:spChg>
      </pc:sldChg>
      <pc:sldChg chg="modSp add replId">
        <pc:chgData name="Sherrie Donnelly" userId="JquVIkks31WialWPPZhveQVQy2jQ08Oezu+5annt3FE=" providerId="None" clId="Web-{9DA8E1C0-DD6F-4DA5-A493-2ECA548A5C6D}" dt="2025-02-03T15:58:46.243" v="128" actId="20577"/>
        <pc:sldMkLst>
          <pc:docMk/>
          <pc:sldMk cId="1179014841" sldId="652"/>
        </pc:sldMkLst>
        <pc:spChg chg="mod">
          <ac:chgData name="Sherrie Donnelly" userId="JquVIkks31WialWPPZhveQVQy2jQ08Oezu+5annt3FE=" providerId="None" clId="Web-{9DA8E1C0-DD6F-4DA5-A493-2ECA548A5C6D}" dt="2025-02-03T15:57:07.752" v="110" actId="20577"/>
          <ac:spMkLst>
            <pc:docMk/>
            <pc:sldMk cId="1179014841" sldId="652"/>
            <ac:spMk id="2" creationId="{F22430AA-3A2D-9A1E-93A0-EB565E10E2BD}"/>
          </ac:spMkLst>
        </pc:spChg>
        <pc:spChg chg="mod">
          <ac:chgData name="Sherrie Donnelly" userId="JquVIkks31WialWPPZhveQVQy2jQ08Oezu+5annt3FE=" providerId="None" clId="Web-{9DA8E1C0-DD6F-4DA5-A493-2ECA548A5C6D}" dt="2025-02-03T15:58:46.243" v="128" actId="20577"/>
          <ac:spMkLst>
            <pc:docMk/>
            <pc:sldMk cId="1179014841" sldId="652"/>
            <ac:spMk id="3" creationId="{FE86B20F-5E7A-7154-4233-2B47E18D7E19}"/>
          </ac:spMkLst>
        </pc:spChg>
      </pc:sldChg>
      <pc:sldChg chg="modSp add replId">
        <pc:chgData name="Sherrie Donnelly" userId="JquVIkks31WialWPPZhveQVQy2jQ08Oezu+5annt3FE=" providerId="None" clId="Web-{9DA8E1C0-DD6F-4DA5-A493-2ECA548A5C6D}" dt="2025-02-03T16:03:36.684" v="206" actId="20577"/>
        <pc:sldMkLst>
          <pc:docMk/>
          <pc:sldMk cId="2402275421" sldId="653"/>
        </pc:sldMkLst>
        <pc:spChg chg="mod">
          <ac:chgData name="Sherrie Donnelly" userId="JquVIkks31WialWPPZhveQVQy2jQ08Oezu+5annt3FE=" providerId="None" clId="Web-{9DA8E1C0-DD6F-4DA5-A493-2ECA548A5C6D}" dt="2025-02-03T16:03:36.684" v="206" actId="20577"/>
          <ac:spMkLst>
            <pc:docMk/>
            <pc:sldMk cId="2402275421" sldId="653"/>
            <ac:spMk id="2" creationId="{38F7DB5D-7213-DBD0-A207-FF5BD078F892}"/>
          </ac:spMkLst>
        </pc:spChg>
        <pc:spChg chg="mod">
          <ac:chgData name="Sherrie Donnelly" userId="JquVIkks31WialWPPZhveQVQy2jQ08Oezu+5annt3FE=" providerId="None" clId="Web-{9DA8E1C0-DD6F-4DA5-A493-2ECA548A5C6D}" dt="2025-02-03T15:59:33.840" v="151" actId="20577"/>
          <ac:spMkLst>
            <pc:docMk/>
            <pc:sldMk cId="2402275421" sldId="653"/>
            <ac:spMk id="3" creationId="{D0A1DB80-C41D-7391-4BD3-8B0B0C3969BF}"/>
          </ac:spMkLst>
        </pc:spChg>
      </pc:sldChg>
      <pc:sldChg chg="modSp add replId">
        <pc:chgData name="Sherrie Donnelly" userId="JquVIkks31WialWPPZhveQVQy2jQ08Oezu+5annt3FE=" providerId="None" clId="Web-{9DA8E1C0-DD6F-4DA5-A493-2ECA548A5C6D}" dt="2025-02-03T16:05:22.347" v="217" actId="20577"/>
        <pc:sldMkLst>
          <pc:docMk/>
          <pc:sldMk cId="119085981" sldId="654"/>
        </pc:sldMkLst>
        <pc:spChg chg="mod">
          <ac:chgData name="Sherrie Donnelly" userId="JquVIkks31WialWPPZhveQVQy2jQ08Oezu+5annt3FE=" providerId="None" clId="Web-{9DA8E1C0-DD6F-4DA5-A493-2ECA548A5C6D}" dt="2025-02-03T16:05:22.347" v="217" actId="20577"/>
          <ac:spMkLst>
            <pc:docMk/>
            <pc:sldMk cId="119085981" sldId="654"/>
            <ac:spMk id="2" creationId="{3B69926A-D610-4770-2E94-EDDF20CC9E7E}"/>
          </ac:spMkLst>
        </pc:spChg>
        <pc:spChg chg="mod">
          <ac:chgData name="Sherrie Donnelly" userId="JquVIkks31WialWPPZhveQVQy2jQ08Oezu+5annt3FE=" providerId="None" clId="Web-{9DA8E1C0-DD6F-4DA5-A493-2ECA548A5C6D}" dt="2025-02-03T16:05:15.862" v="210" actId="20577"/>
          <ac:spMkLst>
            <pc:docMk/>
            <pc:sldMk cId="119085981" sldId="654"/>
            <ac:spMk id="3" creationId="{BC04AB07-2E1C-593B-5448-A9286285EFBF}"/>
          </ac:spMkLst>
        </pc:spChg>
      </pc:sldChg>
      <pc:sldChg chg="modSp add del replId">
        <pc:chgData name="Sherrie Donnelly" userId="JquVIkks31WialWPPZhveQVQy2jQ08Oezu+5annt3FE=" providerId="None" clId="Web-{9DA8E1C0-DD6F-4DA5-A493-2ECA548A5C6D}" dt="2025-02-03T16:01:42.661" v="185"/>
        <pc:sldMkLst>
          <pc:docMk/>
          <pc:sldMk cId="3376374697" sldId="654"/>
        </pc:sldMkLst>
        <pc:spChg chg="mod">
          <ac:chgData name="Sherrie Donnelly" userId="JquVIkks31WialWPPZhveQVQy2jQ08Oezu+5annt3FE=" providerId="None" clId="Web-{9DA8E1C0-DD6F-4DA5-A493-2ECA548A5C6D}" dt="2025-02-03T15:59:57.607" v="158" actId="20577"/>
          <ac:spMkLst>
            <pc:docMk/>
            <pc:sldMk cId="3376374697" sldId="654"/>
            <ac:spMk id="2" creationId="{E3E463F7-20F3-985A-CAE6-50FC1FB7C465}"/>
          </ac:spMkLst>
        </pc:spChg>
        <pc:spChg chg="mod">
          <ac:chgData name="Sherrie Donnelly" userId="JquVIkks31WialWPPZhveQVQy2jQ08Oezu+5annt3FE=" providerId="None" clId="Web-{9DA8E1C0-DD6F-4DA5-A493-2ECA548A5C6D}" dt="2025-02-03T16:01:21.550" v="184" actId="20577"/>
          <ac:spMkLst>
            <pc:docMk/>
            <pc:sldMk cId="3376374697" sldId="654"/>
            <ac:spMk id="3" creationId="{00C95F37-8A91-4D6F-8357-3879B032D8F1}"/>
          </ac:spMkLst>
        </pc:spChg>
      </pc:sldChg>
      <pc:sldChg chg="modSp add replId">
        <pc:chgData name="Sherrie Donnelly" userId="JquVIkks31WialWPPZhveQVQy2jQ08Oezu+5annt3FE=" providerId="None" clId="Web-{9DA8E1C0-DD6F-4DA5-A493-2ECA548A5C6D}" dt="2025-02-03T16:07:01.448" v="233" actId="20577"/>
        <pc:sldMkLst>
          <pc:docMk/>
          <pc:sldMk cId="2094784597" sldId="655"/>
        </pc:sldMkLst>
        <pc:spChg chg="mod">
          <ac:chgData name="Sherrie Donnelly" userId="JquVIkks31WialWPPZhveQVQy2jQ08Oezu+5annt3FE=" providerId="None" clId="Web-{9DA8E1C0-DD6F-4DA5-A493-2ECA548A5C6D}" dt="2025-02-03T16:07:01.448" v="233" actId="20577"/>
          <ac:spMkLst>
            <pc:docMk/>
            <pc:sldMk cId="2094784597" sldId="655"/>
            <ac:spMk id="2" creationId="{B8E53781-6C88-459B-66BA-057F9BD8F5B0}"/>
          </ac:spMkLst>
        </pc:spChg>
        <pc:spChg chg="mod">
          <ac:chgData name="Sherrie Donnelly" userId="JquVIkks31WialWPPZhveQVQy2jQ08Oezu+5annt3FE=" providerId="None" clId="Web-{9DA8E1C0-DD6F-4DA5-A493-2ECA548A5C6D}" dt="2025-02-03T16:06:15.976" v="223" actId="20577"/>
          <ac:spMkLst>
            <pc:docMk/>
            <pc:sldMk cId="2094784597" sldId="655"/>
            <ac:spMk id="3" creationId="{80194F66-D03B-B2EB-0965-D58F5B02218C}"/>
          </ac:spMkLst>
        </pc:spChg>
      </pc:sldChg>
      <pc:sldChg chg="modSp add replId">
        <pc:chgData name="Sherrie Donnelly" userId="JquVIkks31WialWPPZhveQVQy2jQ08Oezu+5annt3FE=" providerId="None" clId="Web-{9DA8E1C0-DD6F-4DA5-A493-2ECA548A5C6D}" dt="2025-02-03T16:06:50.339" v="232" actId="20577"/>
        <pc:sldMkLst>
          <pc:docMk/>
          <pc:sldMk cId="4072518383" sldId="656"/>
        </pc:sldMkLst>
        <pc:spChg chg="mod">
          <ac:chgData name="Sherrie Donnelly" userId="JquVIkks31WialWPPZhveQVQy2jQ08Oezu+5annt3FE=" providerId="None" clId="Web-{9DA8E1C0-DD6F-4DA5-A493-2ECA548A5C6D}" dt="2025-02-03T16:06:50.339" v="232" actId="20577"/>
          <ac:spMkLst>
            <pc:docMk/>
            <pc:sldMk cId="4072518383" sldId="656"/>
            <ac:spMk id="2" creationId="{886D0CCC-CBBB-B0B0-1059-AB43D5D1ED85}"/>
          </ac:spMkLst>
        </pc:spChg>
        <pc:spChg chg="mod">
          <ac:chgData name="Sherrie Donnelly" userId="JquVIkks31WialWPPZhveQVQy2jQ08Oezu+5annt3FE=" providerId="None" clId="Web-{9DA8E1C0-DD6F-4DA5-A493-2ECA548A5C6D}" dt="2025-02-03T16:06:41.993" v="226" actId="20577"/>
          <ac:spMkLst>
            <pc:docMk/>
            <pc:sldMk cId="4072518383" sldId="656"/>
            <ac:spMk id="3" creationId="{12403AD3-9157-58F4-CF92-EDA71263E27F}"/>
          </ac:spMkLst>
        </pc:spChg>
      </pc:sldChg>
      <pc:sldChg chg="modSp add replId">
        <pc:chgData name="Sherrie Donnelly" userId="JquVIkks31WialWPPZhveQVQy2jQ08Oezu+5annt3FE=" providerId="None" clId="Web-{9DA8E1C0-DD6F-4DA5-A493-2ECA548A5C6D}" dt="2025-02-03T16:08:01.686" v="248" actId="20577"/>
        <pc:sldMkLst>
          <pc:docMk/>
          <pc:sldMk cId="2130734943" sldId="657"/>
        </pc:sldMkLst>
        <pc:spChg chg="mod">
          <ac:chgData name="Sherrie Donnelly" userId="JquVIkks31WialWPPZhveQVQy2jQ08Oezu+5annt3FE=" providerId="None" clId="Web-{9DA8E1C0-DD6F-4DA5-A493-2ECA548A5C6D}" dt="2025-02-03T16:08:01.686" v="248" actId="20577"/>
          <ac:spMkLst>
            <pc:docMk/>
            <pc:sldMk cId="2130734943" sldId="657"/>
            <ac:spMk id="2" creationId="{4C8ADADD-496D-1070-407C-4E157AB29303}"/>
          </ac:spMkLst>
        </pc:spChg>
        <pc:spChg chg="mod">
          <ac:chgData name="Sherrie Donnelly" userId="JquVIkks31WialWPPZhveQVQy2jQ08Oezu+5annt3FE=" providerId="None" clId="Web-{9DA8E1C0-DD6F-4DA5-A493-2ECA548A5C6D}" dt="2025-02-03T16:07:49.169" v="241" actId="20577"/>
          <ac:spMkLst>
            <pc:docMk/>
            <pc:sldMk cId="2130734943" sldId="657"/>
            <ac:spMk id="3" creationId="{8326C27E-E4FC-79D7-28AB-99AC92821A2E}"/>
          </ac:spMkLst>
        </pc:spChg>
      </pc:sldChg>
      <pc:sldChg chg="modSp add replId">
        <pc:chgData name="Sherrie Donnelly" userId="JquVIkks31WialWPPZhveQVQy2jQ08Oezu+5annt3FE=" providerId="None" clId="Web-{9DA8E1C0-DD6F-4DA5-A493-2ECA548A5C6D}" dt="2025-02-03T16:08:45.939" v="261" actId="20577"/>
        <pc:sldMkLst>
          <pc:docMk/>
          <pc:sldMk cId="3185864886" sldId="658"/>
        </pc:sldMkLst>
        <pc:spChg chg="mod">
          <ac:chgData name="Sherrie Donnelly" userId="JquVIkks31WialWPPZhveQVQy2jQ08Oezu+5annt3FE=" providerId="None" clId="Web-{9DA8E1C0-DD6F-4DA5-A493-2ECA548A5C6D}" dt="2025-02-03T16:08:31.297" v="256" actId="20577"/>
          <ac:spMkLst>
            <pc:docMk/>
            <pc:sldMk cId="3185864886" sldId="658"/>
            <ac:spMk id="2" creationId="{2C553D6B-50B6-6CC3-6D8A-2B1A9E3727E1}"/>
          </ac:spMkLst>
        </pc:spChg>
        <pc:spChg chg="mod">
          <ac:chgData name="Sherrie Donnelly" userId="JquVIkks31WialWPPZhveQVQy2jQ08Oezu+5annt3FE=" providerId="None" clId="Web-{9DA8E1C0-DD6F-4DA5-A493-2ECA548A5C6D}" dt="2025-02-03T16:08:45.939" v="261" actId="20577"/>
          <ac:spMkLst>
            <pc:docMk/>
            <pc:sldMk cId="3185864886" sldId="658"/>
            <ac:spMk id="3" creationId="{374AB810-E344-323D-3ED0-3DD5322734E6}"/>
          </ac:spMkLst>
        </pc:spChg>
      </pc:sldChg>
    </pc:docChg>
  </pc:docChgLst>
  <pc:docChgLst>
    <pc:chgData name="Sarah Andreotti" userId="TLNydcS7VzGNHs5DEn7Tm8G8j4YX/xoFplrXrTIor4Q=" providerId="None" clId="Web-{CC129405-4B76-4804-B263-9149541C49E5}"/>
    <pc:docChg chg="delSld modSld">
      <pc:chgData name="Sarah Andreotti" userId="TLNydcS7VzGNHs5DEn7Tm8G8j4YX/xoFplrXrTIor4Q=" providerId="None" clId="Web-{CC129405-4B76-4804-B263-9149541C49E5}" dt="2025-06-03T18:31:06.508" v="6" actId="20577"/>
      <pc:docMkLst>
        <pc:docMk/>
      </pc:docMkLst>
      <pc:sldChg chg="del">
        <pc:chgData name="Sarah Andreotti" userId="TLNydcS7VzGNHs5DEn7Tm8G8j4YX/xoFplrXrTIor4Q=" providerId="None" clId="Web-{CC129405-4B76-4804-B263-9149541C49E5}" dt="2025-06-03T18:30:39.711" v="0"/>
        <pc:sldMkLst>
          <pc:docMk/>
          <pc:sldMk cId="1107367498" sldId="271"/>
        </pc:sldMkLst>
      </pc:sldChg>
      <pc:sldChg chg="modSp">
        <pc:chgData name="Sarah Andreotti" userId="TLNydcS7VzGNHs5DEn7Tm8G8j4YX/xoFplrXrTIor4Q=" providerId="None" clId="Web-{CC129405-4B76-4804-B263-9149541C49E5}" dt="2025-06-03T18:31:06.508" v="6" actId="20577"/>
        <pc:sldMkLst>
          <pc:docMk/>
          <pc:sldMk cId="2426697442" sldId="623"/>
        </pc:sldMkLst>
        <pc:spChg chg="mod">
          <ac:chgData name="Sarah Andreotti" userId="TLNydcS7VzGNHs5DEn7Tm8G8j4YX/xoFplrXrTIor4Q=" providerId="None" clId="Web-{CC129405-4B76-4804-B263-9149541C49E5}" dt="2025-06-03T18:31:06.508" v="6" actId="20577"/>
          <ac:spMkLst>
            <pc:docMk/>
            <pc:sldMk cId="2426697442" sldId="623"/>
            <ac:spMk id="3" creationId="{8E74BCA9-F941-0C62-C932-0E7B1D10BA88}"/>
          </ac:spMkLst>
        </pc:spChg>
      </pc:sldChg>
      <pc:sldChg chg="del">
        <pc:chgData name="Sarah Andreotti" userId="TLNydcS7VzGNHs5DEn7Tm8G8j4YX/xoFplrXrTIor4Q=" providerId="None" clId="Web-{CC129405-4B76-4804-B263-9149541C49E5}" dt="2025-06-03T18:30:39.711" v="1"/>
        <pc:sldMkLst>
          <pc:docMk/>
          <pc:sldMk cId="3161861097" sldId="697"/>
        </pc:sldMkLst>
      </pc:sldChg>
    </pc:docChg>
  </pc:docChgLst>
  <pc:docChgLst>
    <pc:chgData name="Kathrine Flavin" userId="bUXTEK5cHVcAnqlGkk4jhevnE6b153OnIOm3ZbT0xrs=" providerId="None" clId="Web-{A8A39290-5044-4902-97F5-6A4C58552C82}"/>
    <pc:docChg chg="addSld modSld">
      <pc:chgData name="Kathrine Flavin" userId="bUXTEK5cHVcAnqlGkk4jhevnE6b153OnIOm3ZbT0xrs=" providerId="None" clId="Web-{A8A39290-5044-4902-97F5-6A4C58552C82}" dt="2025-03-19T18:07:29.052" v="395" actId="20577"/>
      <pc:docMkLst>
        <pc:docMk/>
      </pc:docMkLst>
      <pc:sldChg chg="modSp add replId">
        <pc:chgData name="Kathrine Flavin" userId="bUXTEK5cHVcAnqlGkk4jhevnE6b153OnIOm3ZbT0xrs=" providerId="None" clId="Web-{A8A39290-5044-4902-97F5-6A4C58552C82}" dt="2025-03-19T18:07:29.052" v="395" actId="20577"/>
        <pc:sldMkLst>
          <pc:docMk/>
          <pc:sldMk cId="1490418308" sldId="693"/>
        </pc:sldMkLst>
        <pc:spChg chg="mod">
          <ac:chgData name="Kathrine Flavin" userId="bUXTEK5cHVcAnqlGkk4jhevnE6b153OnIOm3ZbT0xrs=" providerId="None" clId="Web-{A8A39290-5044-4902-97F5-6A4C58552C82}" dt="2025-03-19T18:07:29.052" v="395" actId="20577"/>
          <ac:spMkLst>
            <pc:docMk/>
            <pc:sldMk cId="1490418308" sldId="693"/>
            <ac:spMk id="3" creationId="{01DA5C9A-688D-ACD3-9042-5001FFDA02D9}"/>
          </ac:spMkLst>
        </pc:spChg>
      </pc:sldChg>
    </pc:docChg>
  </pc:docChgLst>
  <pc:docChgLst>
    <pc:chgData name="Dani Meier" userId="WF8vQa6V3PkTi3zr7rPxnmFOnnGJF6pDISdxYgNNa+0=" providerId="None" clId="Web-{AAD89FB8-B7FD-41B3-8A72-F1747462B066}"/>
    <pc:docChg chg="addSld modSld sldOrd">
      <pc:chgData name="Dani Meier" userId="WF8vQa6V3PkTi3zr7rPxnmFOnnGJF6pDISdxYgNNa+0=" providerId="None" clId="Web-{AAD89FB8-B7FD-41B3-8A72-F1747462B066}" dt="2025-03-20T15:20:17.188" v="282"/>
      <pc:docMkLst>
        <pc:docMk/>
      </pc:docMkLst>
      <pc:sldChg chg="modSp">
        <pc:chgData name="Dani Meier" userId="WF8vQa6V3PkTi3zr7rPxnmFOnnGJF6pDISdxYgNNa+0=" providerId="None" clId="Web-{AAD89FB8-B7FD-41B3-8A72-F1747462B066}" dt="2025-03-20T15:07:18.290" v="255" actId="20577"/>
        <pc:sldMkLst>
          <pc:docMk/>
          <pc:sldMk cId="1595145428" sldId="530"/>
        </pc:sldMkLst>
        <pc:spChg chg="mod">
          <ac:chgData name="Dani Meier" userId="WF8vQa6V3PkTi3zr7rPxnmFOnnGJF6pDISdxYgNNa+0=" providerId="None" clId="Web-{AAD89FB8-B7FD-41B3-8A72-F1747462B066}" dt="2025-03-20T15:07:18.290" v="255" actId="20577"/>
          <ac:spMkLst>
            <pc:docMk/>
            <pc:sldMk cId="1595145428" sldId="530"/>
            <ac:spMk id="2" creationId="{C9F173AA-F796-9F72-3259-6B391F134B5B}"/>
          </ac:spMkLst>
        </pc:spChg>
        <pc:spChg chg="mod">
          <ac:chgData name="Dani Meier" userId="WF8vQa6V3PkTi3zr7rPxnmFOnnGJF6pDISdxYgNNa+0=" providerId="None" clId="Web-{AAD89FB8-B7FD-41B3-8A72-F1747462B066}" dt="2025-03-20T15:05:34.915" v="241" actId="14100"/>
          <ac:spMkLst>
            <pc:docMk/>
            <pc:sldMk cId="1595145428" sldId="530"/>
            <ac:spMk id="3" creationId="{640BDD6E-ED6D-8671-D579-243660ECE667}"/>
          </ac:spMkLst>
        </pc:spChg>
        <pc:spChg chg="mod">
          <ac:chgData name="Dani Meier" userId="WF8vQa6V3PkTi3zr7rPxnmFOnnGJF6pDISdxYgNNa+0=" providerId="None" clId="Web-{AAD89FB8-B7FD-41B3-8A72-F1747462B066}" dt="2025-03-20T15:05:10.289" v="240" actId="14100"/>
          <ac:spMkLst>
            <pc:docMk/>
            <pc:sldMk cId="1595145428" sldId="530"/>
            <ac:spMk id="5" creationId="{DFFA029F-479E-BB0E-2C1B-C49E9A86837E}"/>
          </ac:spMkLst>
        </pc:spChg>
      </pc:sldChg>
      <pc:sldChg chg="modSp ord">
        <pc:chgData name="Dani Meier" userId="WF8vQa6V3PkTi3zr7rPxnmFOnnGJF6pDISdxYgNNa+0=" providerId="None" clId="Web-{AAD89FB8-B7FD-41B3-8A72-F1747462B066}" dt="2025-03-20T15:06:59.478" v="252" actId="20577"/>
        <pc:sldMkLst>
          <pc:docMk/>
          <pc:sldMk cId="1594971461" sldId="533"/>
        </pc:sldMkLst>
        <pc:spChg chg="mod">
          <ac:chgData name="Dani Meier" userId="WF8vQa6V3PkTi3zr7rPxnmFOnnGJF6pDISdxYgNNa+0=" providerId="None" clId="Web-{AAD89FB8-B7FD-41B3-8A72-F1747462B066}" dt="2025-03-20T15:06:59.478" v="252" actId="20577"/>
          <ac:spMkLst>
            <pc:docMk/>
            <pc:sldMk cId="1594971461" sldId="533"/>
            <ac:spMk id="2" creationId="{334F7917-48BF-572C-B5E5-6EF1C5FE45DF}"/>
          </ac:spMkLst>
        </pc:spChg>
      </pc:sldChg>
      <pc:sldChg chg="delSp modSp ord">
        <pc:chgData name="Dani Meier" userId="WF8vQa6V3PkTi3zr7rPxnmFOnnGJF6pDISdxYgNNa+0=" providerId="None" clId="Web-{AAD89FB8-B7FD-41B3-8A72-F1747462B066}" dt="2025-03-20T14:08:35.277" v="45" actId="1076"/>
        <pc:sldMkLst>
          <pc:docMk/>
          <pc:sldMk cId="659580605" sldId="534"/>
        </pc:sldMkLst>
        <pc:spChg chg="mod">
          <ac:chgData name="Dani Meier" userId="WF8vQa6V3PkTi3zr7rPxnmFOnnGJF6pDISdxYgNNa+0=" providerId="None" clId="Web-{AAD89FB8-B7FD-41B3-8A72-F1747462B066}" dt="2025-03-20T14:07:44.293" v="35" actId="14100"/>
          <ac:spMkLst>
            <pc:docMk/>
            <pc:sldMk cId="659580605" sldId="534"/>
            <ac:spMk id="2" creationId="{FB79B237-5298-2EB0-79B3-51DF79BAEBEB}"/>
          </ac:spMkLst>
        </pc:spChg>
        <pc:spChg chg="del mod">
          <ac:chgData name="Dani Meier" userId="WF8vQa6V3PkTi3zr7rPxnmFOnnGJF6pDISdxYgNNa+0=" providerId="None" clId="Web-{AAD89FB8-B7FD-41B3-8A72-F1747462B066}" dt="2025-03-20T14:08:27.105" v="43"/>
          <ac:spMkLst>
            <pc:docMk/>
            <pc:sldMk cId="659580605" sldId="534"/>
            <ac:spMk id="3" creationId="{B5CA9646-EE48-4AC3-C3A9-3DC36AFC9EC9}"/>
          </ac:spMkLst>
        </pc:spChg>
        <pc:picChg chg="mod">
          <ac:chgData name="Dani Meier" userId="WF8vQa6V3PkTi3zr7rPxnmFOnnGJF6pDISdxYgNNa+0=" providerId="None" clId="Web-{AAD89FB8-B7FD-41B3-8A72-F1747462B066}" dt="2025-03-20T14:08:35.277" v="45" actId="1076"/>
          <ac:picMkLst>
            <pc:docMk/>
            <pc:sldMk cId="659580605" sldId="534"/>
            <ac:picMk id="7" creationId="{375B0170-A17D-2778-53CD-CFC6B9A073A3}"/>
          </ac:picMkLst>
        </pc:picChg>
        <pc:picChg chg="mod">
          <ac:chgData name="Dani Meier" userId="WF8vQa6V3PkTi3zr7rPxnmFOnnGJF6pDISdxYgNNa+0=" providerId="None" clId="Web-{AAD89FB8-B7FD-41B3-8A72-F1747462B066}" dt="2025-03-20T14:08:29.230" v="44" actId="1076"/>
          <ac:picMkLst>
            <pc:docMk/>
            <pc:sldMk cId="659580605" sldId="534"/>
            <ac:picMk id="14" creationId="{8967E89B-BD5E-747A-2FB0-54DACA271EBC}"/>
          </ac:picMkLst>
        </pc:picChg>
      </pc:sldChg>
      <pc:sldChg chg="modSp">
        <pc:chgData name="Dani Meier" userId="WF8vQa6V3PkTi3zr7rPxnmFOnnGJF6pDISdxYgNNa+0=" providerId="None" clId="Web-{AAD89FB8-B7FD-41B3-8A72-F1747462B066}" dt="2025-03-20T15:09:46.104" v="262" actId="20577"/>
        <pc:sldMkLst>
          <pc:docMk/>
          <pc:sldMk cId="3302263089" sldId="536"/>
        </pc:sldMkLst>
        <pc:spChg chg="mod">
          <ac:chgData name="Dani Meier" userId="WF8vQa6V3PkTi3zr7rPxnmFOnnGJF6pDISdxYgNNa+0=" providerId="None" clId="Web-{AAD89FB8-B7FD-41B3-8A72-F1747462B066}" dt="2025-03-20T14:14:59.043" v="93" actId="1076"/>
          <ac:spMkLst>
            <pc:docMk/>
            <pc:sldMk cId="3302263089" sldId="536"/>
            <ac:spMk id="3" creationId="{EF5E3E8D-0144-90EB-EDA5-C9032755CE8B}"/>
          </ac:spMkLst>
        </pc:spChg>
        <pc:spChg chg="mod">
          <ac:chgData name="Dani Meier" userId="WF8vQa6V3PkTi3zr7rPxnmFOnnGJF6pDISdxYgNNa+0=" providerId="None" clId="Web-{AAD89FB8-B7FD-41B3-8A72-F1747462B066}" dt="2025-03-20T15:09:46.104" v="262" actId="20577"/>
          <ac:spMkLst>
            <pc:docMk/>
            <pc:sldMk cId="3302263089" sldId="536"/>
            <ac:spMk id="5" creationId="{599E265C-6819-A75D-05C9-152C0A090924}"/>
          </ac:spMkLst>
        </pc:spChg>
      </pc:sldChg>
      <pc:sldChg chg="modSp ord">
        <pc:chgData name="Dani Meier" userId="WF8vQa6V3PkTi3zr7rPxnmFOnnGJF6pDISdxYgNNa+0=" providerId="None" clId="Web-{AAD89FB8-B7FD-41B3-8A72-F1747462B066}" dt="2025-03-20T15:07:49.697" v="257" actId="20577"/>
        <pc:sldMkLst>
          <pc:docMk/>
          <pc:sldMk cId="412327407" sldId="537"/>
        </pc:sldMkLst>
        <pc:spChg chg="mod">
          <ac:chgData name="Dani Meier" userId="WF8vQa6V3PkTi3zr7rPxnmFOnnGJF6pDISdxYgNNa+0=" providerId="None" clId="Web-{AAD89FB8-B7FD-41B3-8A72-F1747462B066}" dt="2025-03-20T15:07:49.697" v="257" actId="20577"/>
          <ac:spMkLst>
            <pc:docMk/>
            <pc:sldMk cId="412327407" sldId="537"/>
            <ac:spMk id="2" creationId="{6CD06B97-8721-9475-C73A-39B96EF8C74D}"/>
          </ac:spMkLst>
        </pc:spChg>
      </pc:sldChg>
      <pc:sldChg chg="modSp">
        <pc:chgData name="Dani Meier" userId="WF8vQa6V3PkTi3zr7rPxnmFOnnGJF6pDISdxYgNNa+0=" providerId="None" clId="Web-{AAD89FB8-B7FD-41B3-8A72-F1747462B066}" dt="2025-03-20T15:04:13.945" v="234" actId="20577"/>
        <pc:sldMkLst>
          <pc:docMk/>
          <pc:sldMk cId="908550373" sldId="540"/>
        </pc:sldMkLst>
        <pc:spChg chg="mod">
          <ac:chgData name="Dani Meier" userId="WF8vQa6V3PkTi3zr7rPxnmFOnnGJF6pDISdxYgNNa+0=" providerId="None" clId="Web-{AAD89FB8-B7FD-41B3-8A72-F1747462B066}" dt="2025-03-20T15:04:13.945" v="234" actId="20577"/>
          <ac:spMkLst>
            <pc:docMk/>
            <pc:sldMk cId="908550373" sldId="540"/>
            <ac:spMk id="2" creationId="{ED8359AD-A703-966D-A9BF-75B4B6DCA641}"/>
          </ac:spMkLst>
        </pc:spChg>
        <pc:spChg chg="mod">
          <ac:chgData name="Dani Meier" userId="WF8vQa6V3PkTi3zr7rPxnmFOnnGJF6pDISdxYgNNa+0=" providerId="None" clId="Web-{AAD89FB8-B7FD-41B3-8A72-F1747462B066}" dt="2025-03-20T15:04:08.304" v="233" actId="1076"/>
          <ac:spMkLst>
            <pc:docMk/>
            <pc:sldMk cId="908550373" sldId="540"/>
            <ac:spMk id="3" creationId="{8DAC54EE-03EB-2AF7-0313-6E7D384F2097}"/>
          </ac:spMkLst>
        </pc:spChg>
      </pc:sldChg>
      <pc:sldChg chg="modSp">
        <pc:chgData name="Dani Meier" userId="WF8vQa6V3PkTi3zr7rPxnmFOnnGJF6pDISdxYgNNa+0=" providerId="None" clId="Web-{AAD89FB8-B7FD-41B3-8A72-F1747462B066}" dt="2025-03-20T15:07:04.103" v="253" actId="20577"/>
        <pc:sldMkLst>
          <pc:docMk/>
          <pc:sldMk cId="90562529" sldId="689"/>
        </pc:sldMkLst>
        <pc:spChg chg="mod">
          <ac:chgData name="Dani Meier" userId="WF8vQa6V3PkTi3zr7rPxnmFOnnGJF6pDISdxYgNNa+0=" providerId="None" clId="Web-{AAD89FB8-B7FD-41B3-8A72-F1747462B066}" dt="2025-03-20T15:07:04.103" v="253" actId="20577"/>
          <ac:spMkLst>
            <pc:docMk/>
            <pc:sldMk cId="90562529" sldId="689"/>
            <ac:spMk id="2" creationId="{213409AC-9A1A-3FF5-1738-81D069C617DA}"/>
          </ac:spMkLst>
        </pc:spChg>
      </pc:sldChg>
      <pc:sldChg chg="addSp delSp modSp new">
        <pc:chgData name="Dani Meier" userId="WF8vQa6V3PkTi3zr7rPxnmFOnnGJF6pDISdxYgNNa+0=" providerId="None" clId="Web-{AAD89FB8-B7FD-41B3-8A72-F1747462B066}" dt="2025-03-20T15:20:17.188" v="282"/>
        <pc:sldMkLst>
          <pc:docMk/>
          <pc:sldMk cId="3940558255" sldId="694"/>
        </pc:sldMkLst>
        <pc:spChg chg="del">
          <ac:chgData name="Dani Meier" userId="WF8vQa6V3PkTi3zr7rPxnmFOnnGJF6pDISdxYgNNa+0=" providerId="None" clId="Web-{AAD89FB8-B7FD-41B3-8A72-F1747462B066}" dt="2025-03-20T15:19:48.406" v="280"/>
          <ac:spMkLst>
            <pc:docMk/>
            <pc:sldMk cId="3940558255" sldId="694"/>
            <ac:spMk id="2" creationId="{E04A2D2A-B61F-FEB6-D377-C56A1D06B069}"/>
          </ac:spMkLst>
        </pc:spChg>
        <pc:spChg chg="del">
          <ac:chgData name="Dani Meier" userId="WF8vQa6V3PkTi3zr7rPxnmFOnnGJF6pDISdxYgNNa+0=" providerId="None" clId="Web-{AAD89FB8-B7FD-41B3-8A72-F1747462B066}" dt="2025-03-20T15:17:01.123" v="264"/>
          <ac:spMkLst>
            <pc:docMk/>
            <pc:sldMk cId="3940558255" sldId="694"/>
            <ac:spMk id="3" creationId="{BBB507CD-A4F6-B747-B2BA-95B0C67EBF62}"/>
          </ac:spMkLst>
        </pc:spChg>
        <pc:spChg chg="add del mod">
          <ac:chgData name="Dani Meier" userId="WF8vQa6V3PkTi3zr7rPxnmFOnnGJF6pDISdxYgNNa+0=" providerId="None" clId="Web-{AAD89FB8-B7FD-41B3-8A72-F1747462B066}" dt="2025-03-20T15:19:50.187" v="281"/>
          <ac:spMkLst>
            <pc:docMk/>
            <pc:sldMk cId="3940558255" sldId="694"/>
            <ac:spMk id="6" creationId="{3CE73A1B-DBAF-FA8B-E781-E61FE558F9FB}"/>
          </ac:spMkLst>
        </pc:spChg>
        <pc:picChg chg="add del mod ord">
          <ac:chgData name="Dani Meier" userId="WF8vQa6V3PkTi3zr7rPxnmFOnnGJF6pDISdxYgNNa+0=" providerId="None" clId="Web-{AAD89FB8-B7FD-41B3-8A72-F1747462B066}" dt="2025-03-20T15:19:46.719" v="279"/>
          <ac:picMkLst>
            <pc:docMk/>
            <pc:sldMk cId="3940558255" sldId="694"/>
            <ac:picMk id="4" creationId="{6995832B-316E-E9FB-E93F-848AC24B64E3}"/>
          </ac:picMkLst>
        </pc:picChg>
        <pc:picChg chg="add mod">
          <ac:chgData name="Dani Meier" userId="WF8vQa6V3PkTi3zr7rPxnmFOnnGJF6pDISdxYgNNa+0=" providerId="None" clId="Web-{AAD89FB8-B7FD-41B3-8A72-F1747462B066}" dt="2025-03-20T15:20:17.188" v="282"/>
          <ac:picMkLst>
            <pc:docMk/>
            <pc:sldMk cId="3940558255" sldId="694"/>
            <ac:picMk id="7" creationId="{0D1E2C44-0E3C-612C-EA98-E84DF177F9EF}"/>
          </ac:picMkLst>
        </pc:picChg>
      </pc:sldChg>
      <pc:sldChg chg="addSp delSp modSp new">
        <pc:chgData name="Dani Meier" userId="WF8vQa6V3PkTi3zr7rPxnmFOnnGJF6pDISdxYgNNa+0=" providerId="None" clId="Web-{AAD89FB8-B7FD-41B3-8A72-F1747462B066}" dt="2025-03-20T15:19:39.578" v="278"/>
        <pc:sldMkLst>
          <pc:docMk/>
          <pc:sldMk cId="2799630081" sldId="695"/>
        </pc:sldMkLst>
        <pc:spChg chg="del">
          <ac:chgData name="Dani Meier" userId="WF8vQa6V3PkTi3zr7rPxnmFOnnGJF6pDISdxYgNNa+0=" providerId="None" clId="Web-{AAD89FB8-B7FD-41B3-8A72-F1747462B066}" dt="2025-03-20T15:19:32.625" v="275"/>
          <ac:spMkLst>
            <pc:docMk/>
            <pc:sldMk cId="2799630081" sldId="695"/>
            <ac:spMk id="2" creationId="{E5B87165-6FC5-0371-6606-3A1DAAA136C3}"/>
          </ac:spMkLst>
        </pc:spChg>
        <pc:spChg chg="del">
          <ac:chgData name="Dani Meier" userId="WF8vQa6V3PkTi3zr7rPxnmFOnnGJF6pDISdxYgNNa+0=" providerId="None" clId="Web-{AAD89FB8-B7FD-41B3-8A72-F1747462B066}" dt="2025-03-20T15:17:44.983" v="269"/>
          <ac:spMkLst>
            <pc:docMk/>
            <pc:sldMk cId="2799630081" sldId="695"/>
            <ac:spMk id="3" creationId="{638080A6-AFDE-89C0-90C8-ECBD910B27B3}"/>
          </ac:spMkLst>
        </pc:spChg>
        <pc:spChg chg="add del mod">
          <ac:chgData name="Dani Meier" userId="WF8vQa6V3PkTi3zr7rPxnmFOnnGJF6pDISdxYgNNa+0=" providerId="None" clId="Web-{AAD89FB8-B7FD-41B3-8A72-F1747462B066}" dt="2025-03-20T15:19:36.890" v="277"/>
          <ac:spMkLst>
            <pc:docMk/>
            <pc:sldMk cId="2799630081" sldId="695"/>
            <ac:spMk id="6" creationId="{F547B244-0487-57F9-773A-7FC162C48118}"/>
          </ac:spMkLst>
        </pc:spChg>
        <pc:picChg chg="add del mod ord">
          <ac:chgData name="Dani Meier" userId="WF8vQa6V3PkTi3zr7rPxnmFOnnGJF6pDISdxYgNNa+0=" providerId="None" clId="Web-{AAD89FB8-B7FD-41B3-8A72-F1747462B066}" dt="2025-03-20T15:19:31.125" v="274"/>
          <ac:picMkLst>
            <pc:docMk/>
            <pc:sldMk cId="2799630081" sldId="695"/>
            <ac:picMk id="4" creationId="{917CB492-3DD5-97F7-3D83-A15CDEF4C4C7}"/>
          </ac:picMkLst>
        </pc:picChg>
        <pc:picChg chg="add mod">
          <ac:chgData name="Dani Meier" userId="WF8vQa6V3PkTi3zr7rPxnmFOnnGJF6pDISdxYgNNa+0=" providerId="None" clId="Web-{AAD89FB8-B7FD-41B3-8A72-F1747462B066}" dt="2025-03-20T15:19:39.578" v="278"/>
          <ac:picMkLst>
            <pc:docMk/>
            <pc:sldMk cId="2799630081" sldId="695"/>
            <ac:picMk id="7" creationId="{926AE86A-6B3E-531C-632D-EC1043B6C141}"/>
          </ac:picMkLst>
        </pc:picChg>
      </pc:sldChg>
    </pc:docChg>
  </pc:docChgLst>
  <pc:docChgLst>
    <pc:chgData name="Rusmira Bektas" userId="AnH7rrmAXJ3JaKx1dAEvdsjwm+EEzgH+T4EJrqMaFBY=" providerId="None" clId="Web-{194ADD49-A374-42F8-BC8C-E68BF00E9AC5}"/>
    <pc:docChg chg="addSld delSld modSld sldOrd">
      <pc:chgData name="Rusmira Bektas" userId="AnH7rrmAXJ3JaKx1dAEvdsjwm+EEzgH+T4EJrqMaFBY=" providerId="None" clId="Web-{194ADD49-A374-42F8-BC8C-E68BF00E9AC5}" dt="2025-02-20T13:48:57.550" v="11"/>
      <pc:docMkLst>
        <pc:docMk/>
      </pc:docMkLst>
      <pc:sldChg chg="modSp ord">
        <pc:chgData name="Rusmira Bektas" userId="AnH7rrmAXJ3JaKx1dAEvdsjwm+EEzgH+T4EJrqMaFBY=" providerId="None" clId="Web-{194ADD49-A374-42F8-BC8C-E68BF00E9AC5}" dt="2025-02-20T13:48:34.426" v="9"/>
        <pc:sldMkLst>
          <pc:docMk/>
          <pc:sldMk cId="686551719" sldId="659"/>
        </pc:sldMkLst>
        <pc:spChg chg="mod">
          <ac:chgData name="Rusmira Bektas" userId="AnH7rrmAXJ3JaKx1dAEvdsjwm+EEzgH+T4EJrqMaFBY=" providerId="None" clId="Web-{194ADD49-A374-42F8-BC8C-E68BF00E9AC5}" dt="2025-02-20T13:47:34.552" v="4" actId="14100"/>
          <ac:spMkLst>
            <pc:docMk/>
            <pc:sldMk cId="686551719" sldId="659"/>
            <ac:spMk id="2" creationId="{4D16C77F-8C6D-43C3-C507-4BA34ADF7A10}"/>
          </ac:spMkLst>
        </pc:spChg>
        <pc:spChg chg="mod">
          <ac:chgData name="Rusmira Bektas" userId="AnH7rrmAXJ3JaKx1dAEvdsjwm+EEzgH+T4EJrqMaFBY=" providerId="None" clId="Web-{194ADD49-A374-42F8-BC8C-E68BF00E9AC5}" dt="2025-02-20T13:47:41.052" v="7" actId="20577"/>
          <ac:spMkLst>
            <pc:docMk/>
            <pc:sldMk cId="686551719" sldId="659"/>
            <ac:spMk id="3" creationId="{6C552468-0000-B90E-E31B-EC6D79A14FD8}"/>
          </ac:spMkLst>
        </pc:spChg>
      </pc:sldChg>
      <pc:sldChg chg="add ord replId">
        <pc:chgData name="Rusmira Bektas" userId="AnH7rrmAXJ3JaKx1dAEvdsjwm+EEzgH+T4EJrqMaFBY=" providerId="None" clId="Web-{194ADD49-A374-42F8-BC8C-E68BF00E9AC5}" dt="2025-02-20T13:48:45.973" v="10"/>
        <pc:sldMkLst>
          <pc:docMk/>
          <pc:sldMk cId="2180402175" sldId="662"/>
        </pc:sldMkLst>
      </pc:sldChg>
      <pc:sldChg chg="new del">
        <pc:chgData name="Rusmira Bektas" userId="AnH7rrmAXJ3JaKx1dAEvdsjwm+EEzgH+T4EJrqMaFBY=" providerId="None" clId="Web-{194ADD49-A374-42F8-BC8C-E68BF00E9AC5}" dt="2025-02-20T13:43:47.368" v="1"/>
        <pc:sldMkLst>
          <pc:docMk/>
          <pc:sldMk cId="2727878204" sldId="662"/>
        </pc:sldMkLst>
      </pc:sldChg>
      <pc:sldChg chg="add replId">
        <pc:chgData name="Rusmira Bektas" userId="AnH7rrmAXJ3JaKx1dAEvdsjwm+EEzgH+T4EJrqMaFBY=" providerId="None" clId="Web-{194ADD49-A374-42F8-BC8C-E68BF00E9AC5}" dt="2025-02-20T13:48:57.550" v="11"/>
        <pc:sldMkLst>
          <pc:docMk/>
          <pc:sldMk cId="704203421" sldId="663"/>
        </pc:sldMkLst>
      </pc:sldChg>
    </pc:docChg>
  </pc:docChgLst>
  <pc:docChgLst>
    <pc:chgData name="Trisha Thrush" userId="ANP1nbPt/GjnpdkQVIZ2gTOAmAk6cqsJftlgx7EUsjc=" providerId="None" clId="Web-{EAECC54B-6945-4450-96FC-0D2D90260283}"/>
    <pc:docChg chg="modSld">
      <pc:chgData name="Trisha Thrush" userId="ANP1nbPt/GjnpdkQVIZ2gTOAmAk6cqsJftlgx7EUsjc=" providerId="None" clId="Web-{EAECC54B-6945-4450-96FC-0D2D90260283}" dt="2025-03-13T13:23:51.025" v="43" actId="1076"/>
      <pc:docMkLst>
        <pc:docMk/>
      </pc:docMkLst>
      <pc:sldChg chg="modSp">
        <pc:chgData name="Trisha Thrush" userId="ANP1nbPt/GjnpdkQVIZ2gTOAmAk6cqsJftlgx7EUsjc=" providerId="None" clId="Web-{EAECC54B-6945-4450-96FC-0D2D90260283}" dt="2025-03-13T13:20:55.229" v="9" actId="14100"/>
        <pc:sldMkLst>
          <pc:docMk/>
          <pc:sldMk cId="2571975815" sldId="305"/>
        </pc:sldMkLst>
        <pc:spChg chg="mod">
          <ac:chgData name="Trisha Thrush" userId="ANP1nbPt/GjnpdkQVIZ2gTOAmAk6cqsJftlgx7EUsjc=" providerId="None" clId="Web-{EAECC54B-6945-4450-96FC-0D2D90260283}" dt="2025-03-13T13:20:55.229" v="9" actId="14100"/>
          <ac:spMkLst>
            <pc:docMk/>
            <pc:sldMk cId="2571975815" sldId="305"/>
            <ac:spMk id="3" creationId="{FD89CF5D-8E92-C216-AD42-C67091095366}"/>
          </ac:spMkLst>
        </pc:spChg>
      </pc:sldChg>
      <pc:sldChg chg="addSp delSp">
        <pc:chgData name="Trisha Thrush" userId="ANP1nbPt/GjnpdkQVIZ2gTOAmAk6cqsJftlgx7EUsjc=" providerId="None" clId="Web-{EAECC54B-6945-4450-96FC-0D2D90260283}" dt="2025-03-13T13:22:18.869" v="26"/>
        <pc:sldMkLst>
          <pc:docMk/>
          <pc:sldMk cId="1595145428" sldId="530"/>
        </pc:sldMkLst>
        <pc:picChg chg="del">
          <ac:chgData name="Trisha Thrush" userId="ANP1nbPt/GjnpdkQVIZ2gTOAmAk6cqsJftlgx7EUsjc=" providerId="None" clId="Web-{EAECC54B-6945-4450-96FC-0D2D90260283}" dt="2025-03-13T13:22:17.541" v="25"/>
          <ac:picMkLst>
            <pc:docMk/>
            <pc:sldMk cId="1595145428" sldId="530"/>
            <ac:picMk id="6" creationId="{4DED3164-10D9-498E-953A-44EA35EC635E}"/>
          </ac:picMkLst>
        </pc:picChg>
        <pc:picChg chg="add">
          <ac:chgData name="Trisha Thrush" userId="ANP1nbPt/GjnpdkQVIZ2gTOAmAk6cqsJftlgx7EUsjc=" providerId="None" clId="Web-{EAECC54B-6945-4450-96FC-0D2D90260283}" dt="2025-03-13T13:22:18.869" v="26"/>
          <ac:picMkLst>
            <pc:docMk/>
            <pc:sldMk cId="1595145428" sldId="530"/>
            <ac:picMk id="7" creationId="{491E09D1-BFC0-2C9F-4B71-CA782AAE305A}"/>
          </ac:picMkLst>
        </pc:picChg>
      </pc:sldChg>
      <pc:sldChg chg="addSp delSp modSp">
        <pc:chgData name="Trisha Thrush" userId="ANP1nbPt/GjnpdkQVIZ2gTOAmAk6cqsJftlgx7EUsjc=" providerId="None" clId="Web-{EAECC54B-6945-4450-96FC-0D2D90260283}" dt="2025-03-13T13:22:06.197" v="22" actId="1076"/>
        <pc:sldMkLst>
          <pc:docMk/>
          <pc:sldMk cId="1594971461" sldId="533"/>
        </pc:sldMkLst>
        <pc:picChg chg="add">
          <ac:chgData name="Trisha Thrush" userId="ANP1nbPt/GjnpdkQVIZ2gTOAmAk6cqsJftlgx7EUsjc=" providerId="None" clId="Web-{EAECC54B-6945-4450-96FC-0D2D90260283}" dt="2025-03-13T13:22:01.650" v="21"/>
          <ac:picMkLst>
            <pc:docMk/>
            <pc:sldMk cId="1594971461" sldId="533"/>
            <ac:picMk id="6" creationId="{BF7EFF7E-40D9-D6A1-1712-F58347C2884F}"/>
          </ac:picMkLst>
        </pc:picChg>
        <pc:picChg chg="mod">
          <ac:chgData name="Trisha Thrush" userId="ANP1nbPt/GjnpdkQVIZ2gTOAmAk6cqsJftlgx7EUsjc=" providerId="None" clId="Web-{EAECC54B-6945-4450-96FC-0D2D90260283}" dt="2025-03-13T13:22:06.197" v="22" actId="1076"/>
          <ac:picMkLst>
            <pc:docMk/>
            <pc:sldMk cId="1594971461" sldId="533"/>
            <ac:picMk id="7" creationId="{152A7867-6EEE-BE51-ECA5-84B37CD48B87}"/>
          </ac:picMkLst>
        </pc:picChg>
        <pc:picChg chg="del">
          <ac:chgData name="Trisha Thrush" userId="ANP1nbPt/GjnpdkQVIZ2gTOAmAk6cqsJftlgx7EUsjc=" providerId="None" clId="Web-{EAECC54B-6945-4450-96FC-0D2D90260283}" dt="2025-03-13T13:22:00.291" v="20"/>
          <ac:picMkLst>
            <pc:docMk/>
            <pc:sldMk cId="1594971461" sldId="533"/>
            <ac:picMk id="8" creationId="{B8E4FD37-C19E-1EAC-D37E-D67FD901B9F1}"/>
          </ac:picMkLst>
        </pc:picChg>
      </pc:sldChg>
      <pc:sldChg chg="addSp delSp modSp">
        <pc:chgData name="Trisha Thrush" userId="ANP1nbPt/GjnpdkQVIZ2gTOAmAk6cqsJftlgx7EUsjc=" providerId="None" clId="Web-{EAECC54B-6945-4450-96FC-0D2D90260283}" dt="2025-03-13T13:22:32.775" v="29" actId="1076"/>
        <pc:sldMkLst>
          <pc:docMk/>
          <pc:sldMk cId="659580605" sldId="534"/>
        </pc:sldMkLst>
        <pc:picChg chg="add">
          <ac:chgData name="Trisha Thrush" userId="ANP1nbPt/GjnpdkQVIZ2gTOAmAk6cqsJftlgx7EUsjc=" providerId="None" clId="Web-{EAECC54B-6945-4450-96FC-0D2D90260283}" dt="2025-03-13T13:22:25.806" v="28"/>
          <ac:picMkLst>
            <pc:docMk/>
            <pc:sldMk cId="659580605" sldId="534"/>
            <ac:picMk id="5" creationId="{22C9BAE2-8B47-FCA2-871A-F162B9398930}"/>
          </ac:picMkLst>
        </pc:picChg>
        <pc:picChg chg="mod">
          <ac:chgData name="Trisha Thrush" userId="ANP1nbPt/GjnpdkQVIZ2gTOAmAk6cqsJftlgx7EUsjc=" providerId="None" clId="Web-{EAECC54B-6945-4450-96FC-0D2D90260283}" dt="2025-03-13T13:22:32.775" v="29" actId="1076"/>
          <ac:picMkLst>
            <pc:docMk/>
            <pc:sldMk cId="659580605" sldId="534"/>
            <ac:picMk id="7" creationId="{375B0170-A17D-2778-53CD-CFC6B9A073A3}"/>
          </ac:picMkLst>
        </pc:picChg>
        <pc:picChg chg="del">
          <ac:chgData name="Trisha Thrush" userId="ANP1nbPt/GjnpdkQVIZ2gTOAmAk6cqsJftlgx7EUsjc=" providerId="None" clId="Web-{EAECC54B-6945-4450-96FC-0D2D90260283}" dt="2025-03-13T13:22:24.635" v="27"/>
          <ac:picMkLst>
            <pc:docMk/>
            <pc:sldMk cId="659580605" sldId="534"/>
            <ac:picMk id="10" creationId="{63F9185D-3219-96B9-CACF-6A3F868BC20A}"/>
          </ac:picMkLst>
        </pc:picChg>
      </pc:sldChg>
      <pc:sldChg chg="addSp delSp">
        <pc:chgData name="Trisha Thrush" userId="ANP1nbPt/GjnpdkQVIZ2gTOAmAk6cqsJftlgx7EUsjc=" providerId="None" clId="Web-{EAECC54B-6945-4450-96FC-0D2D90260283}" dt="2025-03-13T13:22:13.885" v="24"/>
        <pc:sldMkLst>
          <pc:docMk/>
          <pc:sldMk cId="3492134545" sldId="535"/>
        </pc:sldMkLst>
        <pc:picChg chg="del">
          <ac:chgData name="Trisha Thrush" userId="ANP1nbPt/GjnpdkQVIZ2gTOAmAk6cqsJftlgx7EUsjc=" providerId="None" clId="Web-{EAECC54B-6945-4450-96FC-0D2D90260283}" dt="2025-03-13T13:22:12.025" v="23"/>
          <ac:picMkLst>
            <pc:docMk/>
            <pc:sldMk cId="3492134545" sldId="535"/>
            <ac:picMk id="7" creationId="{E5F250D5-5B6D-81CD-23B0-F65B1C79BAED}"/>
          </ac:picMkLst>
        </pc:picChg>
        <pc:picChg chg="add">
          <ac:chgData name="Trisha Thrush" userId="ANP1nbPt/GjnpdkQVIZ2gTOAmAk6cqsJftlgx7EUsjc=" providerId="None" clId="Web-{EAECC54B-6945-4450-96FC-0D2D90260283}" dt="2025-03-13T13:22:13.885" v="24"/>
          <ac:picMkLst>
            <pc:docMk/>
            <pc:sldMk cId="3492134545" sldId="535"/>
            <ac:picMk id="9" creationId="{FBF87D70-270D-5674-344C-60A6B091940D}"/>
          </ac:picMkLst>
        </pc:picChg>
      </pc:sldChg>
      <pc:sldChg chg="addSp delSp">
        <pc:chgData name="Trisha Thrush" userId="ANP1nbPt/GjnpdkQVIZ2gTOAmAk6cqsJftlgx7EUsjc=" providerId="None" clId="Web-{EAECC54B-6945-4450-96FC-0D2D90260283}" dt="2025-03-13T13:22:37.728" v="31"/>
        <pc:sldMkLst>
          <pc:docMk/>
          <pc:sldMk cId="3302263089" sldId="536"/>
        </pc:sldMkLst>
        <pc:picChg chg="del">
          <ac:chgData name="Trisha Thrush" userId="ANP1nbPt/GjnpdkQVIZ2gTOAmAk6cqsJftlgx7EUsjc=" providerId="None" clId="Web-{EAECC54B-6945-4450-96FC-0D2D90260283}" dt="2025-03-13T13:22:36.556" v="30"/>
          <ac:picMkLst>
            <pc:docMk/>
            <pc:sldMk cId="3302263089" sldId="536"/>
            <ac:picMk id="6" creationId="{EC95F9F4-AFB1-713E-CBC0-E54A49225E07}"/>
          </ac:picMkLst>
        </pc:picChg>
        <pc:picChg chg="add">
          <ac:chgData name="Trisha Thrush" userId="ANP1nbPt/GjnpdkQVIZ2gTOAmAk6cqsJftlgx7EUsjc=" providerId="None" clId="Web-{EAECC54B-6945-4450-96FC-0D2D90260283}" dt="2025-03-13T13:22:37.728" v="31"/>
          <ac:picMkLst>
            <pc:docMk/>
            <pc:sldMk cId="3302263089" sldId="536"/>
            <ac:picMk id="9" creationId="{C70BBE01-2829-FF9B-DC88-AEAFEA73B162}"/>
          </ac:picMkLst>
        </pc:picChg>
      </pc:sldChg>
      <pc:sldChg chg="addSp delSp modSp">
        <pc:chgData name="Trisha Thrush" userId="ANP1nbPt/GjnpdkQVIZ2gTOAmAk6cqsJftlgx7EUsjc=" providerId="None" clId="Web-{EAECC54B-6945-4450-96FC-0D2D90260283}" dt="2025-03-13T13:23:51.025" v="43" actId="1076"/>
        <pc:sldMkLst>
          <pc:docMk/>
          <pc:sldMk cId="412327407" sldId="537"/>
        </pc:sldMkLst>
        <pc:spChg chg="mod">
          <ac:chgData name="Trisha Thrush" userId="ANP1nbPt/GjnpdkQVIZ2gTOAmAk6cqsJftlgx7EUsjc=" providerId="None" clId="Web-{EAECC54B-6945-4450-96FC-0D2D90260283}" dt="2025-03-13T13:23:51.025" v="43" actId="1076"/>
          <ac:spMkLst>
            <pc:docMk/>
            <pc:sldMk cId="412327407" sldId="537"/>
            <ac:spMk id="2" creationId="{6CD06B97-8721-9475-C73A-39B96EF8C74D}"/>
          </ac:spMkLst>
        </pc:spChg>
        <pc:picChg chg="mod">
          <ac:chgData name="Trisha Thrush" userId="ANP1nbPt/GjnpdkQVIZ2gTOAmAk6cqsJftlgx7EUsjc=" providerId="None" clId="Web-{EAECC54B-6945-4450-96FC-0D2D90260283}" dt="2025-03-13T13:22:52.494" v="35" actId="1076"/>
          <ac:picMkLst>
            <pc:docMk/>
            <pc:sldMk cId="412327407" sldId="537"/>
            <ac:picMk id="5" creationId="{1B5F479C-0264-DAE6-0BC0-8194BCDAAC53}"/>
          </ac:picMkLst>
        </pc:picChg>
        <pc:picChg chg="del">
          <ac:chgData name="Trisha Thrush" userId="ANP1nbPt/GjnpdkQVIZ2gTOAmAk6cqsJftlgx7EUsjc=" providerId="None" clId="Web-{EAECC54B-6945-4450-96FC-0D2D90260283}" dt="2025-03-13T13:22:47.025" v="33"/>
          <ac:picMkLst>
            <pc:docMk/>
            <pc:sldMk cId="412327407" sldId="537"/>
            <ac:picMk id="6" creationId="{5CFDCBFA-E689-B8AC-6262-0C60103A60A0}"/>
          </ac:picMkLst>
        </pc:picChg>
        <pc:picChg chg="add mod">
          <ac:chgData name="Trisha Thrush" userId="ANP1nbPt/GjnpdkQVIZ2gTOAmAk6cqsJftlgx7EUsjc=" providerId="None" clId="Web-{EAECC54B-6945-4450-96FC-0D2D90260283}" dt="2025-03-13T13:23:38.712" v="41" actId="1076"/>
          <ac:picMkLst>
            <pc:docMk/>
            <pc:sldMk cId="412327407" sldId="537"/>
            <ac:picMk id="8" creationId="{9DC6D0FA-33B9-B4EA-F232-3CF0FD59FD0A}"/>
          </ac:picMkLst>
        </pc:picChg>
      </pc:sldChg>
      <pc:sldChg chg="addSp">
        <pc:chgData name="Trisha Thrush" userId="ANP1nbPt/GjnpdkQVIZ2gTOAmAk6cqsJftlgx7EUsjc=" providerId="None" clId="Web-{EAECC54B-6945-4450-96FC-0D2D90260283}" dt="2025-03-13T13:22:57.322" v="36"/>
        <pc:sldMkLst>
          <pc:docMk/>
          <pc:sldMk cId="908550373" sldId="540"/>
        </pc:sldMkLst>
        <pc:picChg chg="add">
          <ac:chgData name="Trisha Thrush" userId="ANP1nbPt/GjnpdkQVIZ2gTOAmAk6cqsJftlgx7EUsjc=" providerId="None" clId="Web-{EAECC54B-6945-4450-96FC-0D2D90260283}" dt="2025-03-13T13:22:57.322" v="36"/>
          <ac:picMkLst>
            <pc:docMk/>
            <pc:sldMk cId="908550373" sldId="540"/>
            <ac:picMk id="6" creationId="{EB3E81FC-DC39-35EE-6EF4-DF1D4F160A58}"/>
          </ac:picMkLst>
        </pc:picChg>
      </pc:sldChg>
      <pc:sldChg chg="addSp delSp modSp">
        <pc:chgData name="Trisha Thrush" userId="ANP1nbPt/GjnpdkQVIZ2gTOAmAk6cqsJftlgx7EUsjc=" providerId="None" clId="Web-{EAECC54B-6945-4450-96FC-0D2D90260283}" dt="2025-03-13T13:21:55.088" v="19"/>
        <pc:sldMkLst>
          <pc:docMk/>
          <pc:sldMk cId="1167354795" sldId="686"/>
        </pc:sldMkLst>
        <pc:spChg chg="mod">
          <ac:chgData name="Trisha Thrush" userId="ANP1nbPt/GjnpdkQVIZ2gTOAmAk6cqsJftlgx7EUsjc=" providerId="None" clId="Web-{EAECC54B-6945-4450-96FC-0D2D90260283}" dt="2025-03-13T13:21:30.760" v="15" actId="20577"/>
          <ac:spMkLst>
            <pc:docMk/>
            <pc:sldMk cId="1167354795" sldId="686"/>
            <ac:spMk id="2" creationId="{4C1EB284-C8CB-3669-6CCD-8A1789C7412C}"/>
          </ac:spMkLst>
        </pc:spChg>
        <pc:spChg chg="mod">
          <ac:chgData name="Trisha Thrush" userId="ANP1nbPt/GjnpdkQVIZ2gTOAmAk6cqsJftlgx7EUsjc=" providerId="None" clId="Web-{EAECC54B-6945-4450-96FC-0D2D90260283}" dt="2025-03-13T13:21:39.088" v="16" actId="20577"/>
          <ac:spMkLst>
            <pc:docMk/>
            <pc:sldMk cId="1167354795" sldId="686"/>
            <ac:spMk id="3" creationId="{6AE263A7-B5D9-0812-CFF4-8527ED130C70}"/>
          </ac:spMkLst>
        </pc:spChg>
        <pc:spChg chg="mod">
          <ac:chgData name="Trisha Thrush" userId="ANP1nbPt/GjnpdkQVIZ2gTOAmAk6cqsJftlgx7EUsjc=" providerId="None" clId="Web-{EAECC54B-6945-4450-96FC-0D2D90260283}" dt="2025-03-13T13:21:14.323" v="10" actId="1076"/>
          <ac:spMkLst>
            <pc:docMk/>
            <pc:sldMk cId="1167354795" sldId="686"/>
            <ac:spMk id="5" creationId="{5FD9F078-60C2-400D-6BBC-7F742C5B1ACA}"/>
          </ac:spMkLst>
        </pc:spChg>
        <pc:picChg chg="del mod">
          <ac:chgData name="Trisha Thrush" userId="ANP1nbPt/GjnpdkQVIZ2gTOAmAk6cqsJftlgx7EUsjc=" providerId="None" clId="Web-{EAECC54B-6945-4450-96FC-0D2D90260283}" dt="2025-03-13T13:21:54.197" v="18"/>
          <ac:picMkLst>
            <pc:docMk/>
            <pc:sldMk cId="1167354795" sldId="686"/>
            <ac:picMk id="6" creationId="{10F77976-3C71-0125-B35A-C0648001374E}"/>
          </ac:picMkLst>
        </pc:picChg>
        <pc:picChg chg="add">
          <ac:chgData name="Trisha Thrush" userId="ANP1nbPt/GjnpdkQVIZ2gTOAmAk6cqsJftlgx7EUsjc=" providerId="None" clId="Web-{EAECC54B-6945-4450-96FC-0D2D90260283}" dt="2025-03-13T13:21:55.088" v="19"/>
          <ac:picMkLst>
            <pc:docMk/>
            <pc:sldMk cId="1167354795" sldId="686"/>
            <ac:picMk id="7" creationId="{268355E4-616C-C0CD-C4FB-F85A57B2595A}"/>
          </ac:picMkLst>
        </pc:picChg>
      </pc:sldChg>
      <pc:sldChg chg="addSp">
        <pc:chgData name="Trisha Thrush" userId="ANP1nbPt/GjnpdkQVIZ2gTOAmAk6cqsJftlgx7EUsjc=" providerId="None" clId="Web-{EAECC54B-6945-4450-96FC-0D2D90260283}" dt="2025-03-13T13:22:42.291" v="32"/>
        <pc:sldMkLst>
          <pc:docMk/>
          <pc:sldMk cId="3665100510" sldId="687"/>
        </pc:sldMkLst>
        <pc:picChg chg="add">
          <ac:chgData name="Trisha Thrush" userId="ANP1nbPt/GjnpdkQVIZ2gTOAmAk6cqsJftlgx7EUsjc=" providerId="None" clId="Web-{EAECC54B-6945-4450-96FC-0D2D90260283}" dt="2025-03-13T13:22:42.291" v="32"/>
          <ac:picMkLst>
            <pc:docMk/>
            <pc:sldMk cId="3665100510" sldId="687"/>
            <ac:picMk id="5" creationId="{37FAE0E2-A0E2-6FD2-23EB-938721F3DCE1}"/>
          </ac:picMkLst>
        </pc:picChg>
      </pc:sldChg>
      <pc:sldChg chg="addSp modSp">
        <pc:chgData name="Trisha Thrush" userId="ANP1nbPt/GjnpdkQVIZ2gTOAmAk6cqsJftlgx7EUsjc=" providerId="None" clId="Web-{EAECC54B-6945-4450-96FC-0D2D90260283}" dt="2025-03-13T13:23:26.259" v="40" actId="1076"/>
        <pc:sldMkLst>
          <pc:docMk/>
          <pc:sldMk cId="3558775720" sldId="688"/>
        </pc:sldMkLst>
        <pc:picChg chg="add mod">
          <ac:chgData name="Trisha Thrush" userId="ANP1nbPt/GjnpdkQVIZ2gTOAmAk6cqsJftlgx7EUsjc=" providerId="None" clId="Web-{EAECC54B-6945-4450-96FC-0D2D90260283}" dt="2025-03-13T13:23:26.259" v="40" actId="1076"/>
          <ac:picMkLst>
            <pc:docMk/>
            <pc:sldMk cId="3558775720" sldId="688"/>
            <ac:picMk id="6" creationId="{F93E488D-F1C3-6CEE-09A1-429450271EFA}"/>
          </ac:picMkLst>
        </pc:picChg>
      </pc:sldChg>
    </pc:docChg>
  </pc:docChgLst>
  <pc:docChgLst>
    <pc:chgData name="Trisha Thrush" userId="ANP1nbPt/GjnpdkQVIZ2gTOAmAk6cqsJftlgx7EUsjc=" providerId="None" clId="Web-{9CEB102B-3EBD-4556-B848-F1B5E93AE671}"/>
    <pc:docChg chg="addSld modSld">
      <pc:chgData name="Trisha Thrush" userId="ANP1nbPt/GjnpdkQVIZ2gTOAmAk6cqsJftlgx7EUsjc=" providerId="None" clId="Web-{9CEB102B-3EBD-4556-B848-F1B5E93AE671}" dt="2025-06-11T16:08:32.835" v="328" actId="14100"/>
      <pc:docMkLst>
        <pc:docMk/>
      </pc:docMkLst>
      <pc:sldChg chg="modSp">
        <pc:chgData name="Trisha Thrush" userId="ANP1nbPt/GjnpdkQVIZ2gTOAmAk6cqsJftlgx7EUsjc=" providerId="None" clId="Web-{9CEB102B-3EBD-4556-B848-F1B5E93AE671}" dt="2025-06-11T16:05:16.410" v="294" actId="20577"/>
        <pc:sldMkLst>
          <pc:docMk/>
          <pc:sldMk cId="2571975815" sldId="305"/>
        </pc:sldMkLst>
        <pc:spChg chg="mod">
          <ac:chgData name="Trisha Thrush" userId="ANP1nbPt/GjnpdkQVIZ2gTOAmAk6cqsJftlgx7EUsjc=" providerId="None" clId="Web-{9CEB102B-3EBD-4556-B848-F1B5E93AE671}" dt="2025-06-11T16:05:16.410" v="294" actId="20577"/>
          <ac:spMkLst>
            <pc:docMk/>
            <pc:sldMk cId="2571975815" sldId="305"/>
            <ac:spMk id="3" creationId="{FD89CF5D-8E92-C216-AD42-C67091095366}"/>
          </ac:spMkLst>
        </pc:spChg>
      </pc:sldChg>
      <pc:sldChg chg="modSp">
        <pc:chgData name="Trisha Thrush" userId="ANP1nbPt/GjnpdkQVIZ2gTOAmAk6cqsJftlgx7EUsjc=" providerId="None" clId="Web-{9CEB102B-3EBD-4556-B848-F1B5E93AE671}" dt="2025-06-11T15:34:06.788" v="4" actId="20577"/>
        <pc:sldMkLst>
          <pc:docMk/>
          <pc:sldMk cId="686551719" sldId="659"/>
        </pc:sldMkLst>
        <pc:spChg chg="mod">
          <ac:chgData name="Trisha Thrush" userId="ANP1nbPt/GjnpdkQVIZ2gTOAmAk6cqsJftlgx7EUsjc=" providerId="None" clId="Web-{9CEB102B-3EBD-4556-B848-F1B5E93AE671}" dt="2025-06-11T15:34:06.788" v="4" actId="20577"/>
          <ac:spMkLst>
            <pc:docMk/>
            <pc:sldMk cId="686551719" sldId="659"/>
            <ac:spMk id="3" creationId="{6C552468-0000-B90E-E31B-EC6D79A14FD8}"/>
          </ac:spMkLst>
        </pc:spChg>
      </pc:sldChg>
      <pc:sldChg chg="modSp">
        <pc:chgData name="Trisha Thrush" userId="ANP1nbPt/GjnpdkQVIZ2gTOAmAk6cqsJftlgx7EUsjc=" providerId="None" clId="Web-{9CEB102B-3EBD-4556-B848-F1B5E93AE671}" dt="2025-06-11T15:35:59.134" v="60" actId="20577"/>
        <pc:sldMkLst>
          <pc:docMk/>
          <pc:sldMk cId="2250821388" sldId="671"/>
        </pc:sldMkLst>
        <pc:spChg chg="mod">
          <ac:chgData name="Trisha Thrush" userId="ANP1nbPt/GjnpdkQVIZ2gTOAmAk6cqsJftlgx7EUsjc=" providerId="None" clId="Web-{9CEB102B-3EBD-4556-B848-F1B5E93AE671}" dt="2025-06-11T15:35:59.134" v="60" actId="20577"/>
          <ac:spMkLst>
            <pc:docMk/>
            <pc:sldMk cId="2250821388" sldId="671"/>
            <ac:spMk id="3" creationId="{FB173696-1092-CC7E-8052-0DE59B921643}"/>
          </ac:spMkLst>
        </pc:spChg>
      </pc:sldChg>
      <pc:sldChg chg="modSp">
        <pc:chgData name="Trisha Thrush" userId="ANP1nbPt/GjnpdkQVIZ2gTOAmAk6cqsJftlgx7EUsjc=" providerId="None" clId="Web-{9CEB102B-3EBD-4556-B848-F1B5E93AE671}" dt="2025-06-11T15:59:37.952" v="213" actId="20577"/>
        <pc:sldMkLst>
          <pc:docMk/>
          <pc:sldMk cId="2368977340" sldId="672"/>
        </pc:sldMkLst>
        <pc:spChg chg="mod">
          <ac:chgData name="Trisha Thrush" userId="ANP1nbPt/GjnpdkQVIZ2gTOAmAk6cqsJftlgx7EUsjc=" providerId="None" clId="Web-{9CEB102B-3EBD-4556-B848-F1B5E93AE671}" dt="2025-06-11T15:59:37.952" v="213" actId="20577"/>
          <ac:spMkLst>
            <pc:docMk/>
            <pc:sldMk cId="2368977340" sldId="672"/>
            <ac:spMk id="2" creationId="{08197544-BD17-009B-32A7-EFB930D8060B}"/>
          </ac:spMkLst>
        </pc:spChg>
        <pc:spChg chg="mod">
          <ac:chgData name="Trisha Thrush" userId="ANP1nbPt/GjnpdkQVIZ2gTOAmAk6cqsJftlgx7EUsjc=" providerId="None" clId="Web-{9CEB102B-3EBD-4556-B848-F1B5E93AE671}" dt="2025-06-11T15:59:29.718" v="211" actId="1076"/>
          <ac:spMkLst>
            <pc:docMk/>
            <pc:sldMk cId="2368977340" sldId="672"/>
            <ac:spMk id="3" creationId="{0ACDA117-8F43-13FD-0B13-F4FD38735DAF}"/>
          </ac:spMkLst>
        </pc:spChg>
      </pc:sldChg>
      <pc:sldChg chg="modSp">
        <pc:chgData name="Trisha Thrush" userId="ANP1nbPt/GjnpdkQVIZ2gTOAmAk6cqsJftlgx7EUsjc=" providerId="None" clId="Web-{9CEB102B-3EBD-4556-B848-F1B5E93AE671}" dt="2025-06-11T15:37:29.573" v="63" actId="20577"/>
        <pc:sldMkLst>
          <pc:docMk/>
          <pc:sldMk cId="3095197885" sldId="700"/>
        </pc:sldMkLst>
        <pc:spChg chg="mod">
          <ac:chgData name="Trisha Thrush" userId="ANP1nbPt/GjnpdkQVIZ2gTOAmAk6cqsJftlgx7EUsjc=" providerId="None" clId="Web-{9CEB102B-3EBD-4556-B848-F1B5E93AE671}" dt="2025-06-11T15:37:29.573" v="63" actId="20577"/>
          <ac:spMkLst>
            <pc:docMk/>
            <pc:sldMk cId="3095197885" sldId="700"/>
            <ac:spMk id="3" creationId="{6F021FA8-2ADA-06D9-9946-7DC065620215}"/>
          </ac:spMkLst>
        </pc:spChg>
      </pc:sldChg>
      <pc:sldChg chg="addSp modSp">
        <pc:chgData name="Trisha Thrush" userId="ANP1nbPt/GjnpdkQVIZ2gTOAmAk6cqsJftlgx7EUsjc=" providerId="None" clId="Web-{9CEB102B-3EBD-4556-B848-F1B5E93AE671}" dt="2025-06-11T16:07:46.256" v="324" actId="14100"/>
        <pc:sldMkLst>
          <pc:docMk/>
          <pc:sldMk cId="1063262898" sldId="706"/>
        </pc:sldMkLst>
        <pc:spChg chg="mod">
          <ac:chgData name="Trisha Thrush" userId="ANP1nbPt/GjnpdkQVIZ2gTOAmAk6cqsJftlgx7EUsjc=" providerId="None" clId="Web-{9CEB102B-3EBD-4556-B848-F1B5E93AE671}" dt="2025-06-11T16:07:46.256" v="324" actId="14100"/>
          <ac:spMkLst>
            <pc:docMk/>
            <pc:sldMk cId="1063262898" sldId="706"/>
            <ac:spMk id="3" creationId="{F0C66477-73BB-78DD-5161-6E5AD63D75ED}"/>
          </ac:spMkLst>
        </pc:spChg>
        <pc:picChg chg="add">
          <ac:chgData name="Trisha Thrush" userId="ANP1nbPt/GjnpdkQVIZ2gTOAmAk6cqsJftlgx7EUsjc=" providerId="None" clId="Web-{9CEB102B-3EBD-4556-B848-F1B5E93AE671}" dt="2025-06-11T16:06:44.349" v="311"/>
          <ac:picMkLst>
            <pc:docMk/>
            <pc:sldMk cId="1063262898" sldId="706"/>
            <ac:picMk id="6" creationId="{4891A994-2B9F-E7A3-74A2-178BE263839D}"/>
          </ac:picMkLst>
        </pc:picChg>
      </pc:sldChg>
      <pc:sldChg chg="addSp modSp">
        <pc:chgData name="Trisha Thrush" userId="ANP1nbPt/GjnpdkQVIZ2gTOAmAk6cqsJftlgx7EUsjc=" providerId="None" clId="Web-{9CEB102B-3EBD-4556-B848-F1B5E93AE671}" dt="2025-06-11T16:08:17.569" v="326" actId="20577"/>
        <pc:sldMkLst>
          <pc:docMk/>
          <pc:sldMk cId="2370788398" sldId="707"/>
        </pc:sldMkLst>
        <pc:spChg chg="mod">
          <ac:chgData name="Trisha Thrush" userId="ANP1nbPt/GjnpdkQVIZ2gTOAmAk6cqsJftlgx7EUsjc=" providerId="None" clId="Web-{9CEB102B-3EBD-4556-B848-F1B5E93AE671}" dt="2025-06-11T16:07:00.756" v="314" actId="14100"/>
          <ac:spMkLst>
            <pc:docMk/>
            <pc:sldMk cId="2370788398" sldId="707"/>
            <ac:spMk id="2" creationId="{157D17BA-AC18-4839-7959-0A805864EDA2}"/>
          </ac:spMkLst>
        </pc:spChg>
        <pc:spChg chg="mod">
          <ac:chgData name="Trisha Thrush" userId="ANP1nbPt/GjnpdkQVIZ2gTOAmAk6cqsJftlgx7EUsjc=" providerId="None" clId="Web-{9CEB102B-3EBD-4556-B848-F1B5E93AE671}" dt="2025-06-11T16:08:17.569" v="326" actId="20577"/>
          <ac:spMkLst>
            <pc:docMk/>
            <pc:sldMk cId="2370788398" sldId="707"/>
            <ac:spMk id="3" creationId="{50B029A5-AD9E-15E8-4826-05768411C97F}"/>
          </ac:spMkLst>
        </pc:spChg>
        <pc:picChg chg="add">
          <ac:chgData name="Trisha Thrush" userId="ANP1nbPt/GjnpdkQVIZ2gTOAmAk6cqsJftlgx7EUsjc=" providerId="None" clId="Web-{9CEB102B-3EBD-4556-B848-F1B5E93AE671}" dt="2025-06-11T16:06:49.130" v="312"/>
          <ac:picMkLst>
            <pc:docMk/>
            <pc:sldMk cId="2370788398" sldId="707"/>
            <ac:picMk id="5" creationId="{6A69EB38-024C-E390-6420-D670EE9648D4}"/>
          </ac:picMkLst>
        </pc:picChg>
      </pc:sldChg>
      <pc:sldChg chg="addSp modSp">
        <pc:chgData name="Trisha Thrush" userId="ANP1nbPt/GjnpdkQVIZ2gTOAmAk6cqsJftlgx7EUsjc=" providerId="None" clId="Web-{9CEB102B-3EBD-4556-B848-F1B5E93AE671}" dt="2025-06-11T16:08:32.835" v="328" actId="14100"/>
        <pc:sldMkLst>
          <pc:docMk/>
          <pc:sldMk cId="2205808832" sldId="708"/>
        </pc:sldMkLst>
        <pc:spChg chg="mod">
          <ac:chgData name="Trisha Thrush" userId="ANP1nbPt/GjnpdkQVIZ2gTOAmAk6cqsJftlgx7EUsjc=" providerId="None" clId="Web-{9CEB102B-3EBD-4556-B848-F1B5E93AE671}" dt="2025-06-11T16:08:32.835" v="328" actId="14100"/>
          <ac:spMkLst>
            <pc:docMk/>
            <pc:sldMk cId="2205808832" sldId="708"/>
            <ac:spMk id="3" creationId="{403E0F0B-C903-4BB2-2973-3CE44504F0FE}"/>
          </ac:spMkLst>
        </pc:spChg>
        <pc:spChg chg="mod">
          <ac:chgData name="Trisha Thrush" userId="ANP1nbPt/GjnpdkQVIZ2gTOAmAk6cqsJftlgx7EUsjc=" providerId="None" clId="Web-{9CEB102B-3EBD-4556-B848-F1B5E93AE671}" dt="2025-06-11T16:06:27.021" v="310" actId="20577"/>
          <ac:spMkLst>
            <pc:docMk/>
            <pc:sldMk cId="2205808832" sldId="708"/>
            <ac:spMk id="4" creationId="{054D90AE-68D1-04B8-831B-8DED522F039F}"/>
          </ac:spMkLst>
        </pc:spChg>
        <pc:picChg chg="add">
          <ac:chgData name="Trisha Thrush" userId="ANP1nbPt/GjnpdkQVIZ2gTOAmAk6cqsJftlgx7EUsjc=" providerId="None" clId="Web-{9CEB102B-3EBD-4556-B848-F1B5E93AE671}" dt="2025-06-11T16:07:09.443" v="317"/>
          <ac:picMkLst>
            <pc:docMk/>
            <pc:sldMk cId="2205808832" sldId="708"/>
            <ac:picMk id="5" creationId="{03CCEB14-4B3D-B694-7FBE-C4C437ABD4EF}"/>
          </ac:picMkLst>
        </pc:picChg>
        <pc:picChg chg="mod">
          <ac:chgData name="Trisha Thrush" userId="ANP1nbPt/GjnpdkQVIZ2gTOAmAk6cqsJftlgx7EUsjc=" providerId="None" clId="Web-{9CEB102B-3EBD-4556-B848-F1B5E93AE671}" dt="2025-06-11T16:05:36.426" v="296" actId="1076"/>
          <ac:picMkLst>
            <pc:docMk/>
            <pc:sldMk cId="2205808832" sldId="708"/>
            <ac:picMk id="51" creationId="{26DE27D2-A45F-FDDD-58AB-C262EB60DDA9}"/>
          </ac:picMkLst>
        </pc:picChg>
      </pc:sldChg>
      <pc:sldChg chg="add replId">
        <pc:chgData name="Trisha Thrush" userId="ANP1nbPt/GjnpdkQVIZ2gTOAmAk6cqsJftlgx7EUsjc=" providerId="None" clId="Web-{9CEB102B-3EBD-4556-B848-F1B5E93AE671}" dt="2025-06-11T15:45:10.002" v="95"/>
        <pc:sldMkLst>
          <pc:docMk/>
          <pc:sldMk cId="325328976" sldId="709"/>
        </pc:sldMkLst>
      </pc:sldChg>
    </pc:docChg>
  </pc:docChgLst>
  <pc:docChgLst>
    <pc:chgData name="Sherrie Donnelly" userId="JquVIkks31WialWPPZhveQVQy2jQ08Oezu+5annt3FE=" providerId="None" clId="Web-{CC21B79F-EA4C-4DB3-8259-8A12F5F37012}"/>
    <pc:docChg chg="modSld">
      <pc:chgData name="Sherrie Donnelly" userId="JquVIkks31WialWPPZhveQVQy2jQ08Oezu+5annt3FE=" providerId="None" clId="Web-{CC21B79F-EA4C-4DB3-8259-8A12F5F37012}" dt="2025-03-14T18:53:08.301" v="22" actId="14100"/>
      <pc:docMkLst>
        <pc:docMk/>
      </pc:docMkLst>
      <pc:sldChg chg="modSp">
        <pc:chgData name="Sherrie Donnelly" userId="JquVIkks31WialWPPZhveQVQy2jQ08Oezu+5annt3FE=" providerId="None" clId="Web-{CC21B79F-EA4C-4DB3-8259-8A12F5F37012}" dt="2025-03-14T18:53:08.301" v="22" actId="14100"/>
        <pc:sldMkLst>
          <pc:docMk/>
          <pc:sldMk cId="2980494320" sldId="606"/>
        </pc:sldMkLst>
        <pc:spChg chg="mod">
          <ac:chgData name="Sherrie Donnelly" userId="JquVIkks31WialWPPZhveQVQy2jQ08Oezu+5annt3FE=" providerId="None" clId="Web-{CC21B79F-EA4C-4DB3-8259-8A12F5F37012}" dt="2025-03-14T18:53:08.301" v="22" actId="14100"/>
          <ac:spMkLst>
            <pc:docMk/>
            <pc:sldMk cId="2980494320" sldId="606"/>
            <ac:spMk id="2" creationId="{6DF797E4-A46C-4E2D-F4BF-430D1301D5B3}"/>
          </ac:spMkLst>
        </pc:spChg>
      </pc:sldChg>
      <pc:sldChg chg="modSp">
        <pc:chgData name="Sherrie Donnelly" userId="JquVIkks31WialWPPZhveQVQy2jQ08Oezu+5annt3FE=" providerId="None" clId="Web-{CC21B79F-EA4C-4DB3-8259-8A12F5F37012}" dt="2025-03-14T18:48:13.572" v="3" actId="14100"/>
        <pc:sldMkLst>
          <pc:docMk/>
          <pc:sldMk cId="2174600126" sldId="690"/>
        </pc:sldMkLst>
        <pc:spChg chg="mod">
          <ac:chgData name="Sherrie Donnelly" userId="JquVIkks31WialWPPZhveQVQy2jQ08Oezu+5annt3FE=" providerId="None" clId="Web-{CC21B79F-EA4C-4DB3-8259-8A12F5F37012}" dt="2025-03-14T18:48:02.556" v="2" actId="14100"/>
          <ac:spMkLst>
            <pc:docMk/>
            <pc:sldMk cId="2174600126" sldId="690"/>
            <ac:spMk id="2" creationId="{8E13457E-82AB-360B-63C4-99A21735A389}"/>
          </ac:spMkLst>
        </pc:spChg>
        <pc:picChg chg="mod">
          <ac:chgData name="Sherrie Donnelly" userId="JquVIkks31WialWPPZhveQVQy2jQ08Oezu+5annt3FE=" providerId="None" clId="Web-{CC21B79F-EA4C-4DB3-8259-8A12F5F37012}" dt="2025-03-14T18:48:13.572" v="3" actId="14100"/>
          <ac:picMkLst>
            <pc:docMk/>
            <pc:sldMk cId="2174600126" sldId="690"/>
            <ac:picMk id="4" creationId="{360AAAA9-D51B-6822-35DC-8F0AA7409625}"/>
          </ac:picMkLst>
        </pc:picChg>
      </pc:sldChg>
      <pc:sldChg chg="addSp modSp">
        <pc:chgData name="Sherrie Donnelly" userId="JquVIkks31WialWPPZhveQVQy2jQ08Oezu+5annt3FE=" providerId="None" clId="Web-{CC21B79F-EA4C-4DB3-8259-8A12F5F37012}" dt="2025-03-14T18:51:56.096" v="17" actId="20577"/>
        <pc:sldMkLst>
          <pc:docMk/>
          <pc:sldMk cId="1469322724" sldId="691"/>
        </pc:sldMkLst>
        <pc:spChg chg="mod">
          <ac:chgData name="Sherrie Donnelly" userId="JquVIkks31WialWPPZhveQVQy2jQ08Oezu+5annt3FE=" providerId="None" clId="Web-{CC21B79F-EA4C-4DB3-8259-8A12F5F37012}" dt="2025-03-14T18:51:56.096" v="17" actId="20577"/>
          <ac:spMkLst>
            <pc:docMk/>
            <pc:sldMk cId="1469322724" sldId="691"/>
            <ac:spMk id="2" creationId="{635A12F7-CF1A-6A58-5ACB-12404EDD4CEF}"/>
          </ac:spMkLst>
        </pc:spChg>
        <pc:picChg chg="add">
          <ac:chgData name="Sherrie Donnelly" userId="JquVIkks31WialWPPZhveQVQy2jQ08Oezu+5annt3FE=" providerId="None" clId="Web-{CC21B79F-EA4C-4DB3-8259-8A12F5F37012}" dt="2025-03-14T18:50:07.264" v="16"/>
          <ac:picMkLst>
            <pc:docMk/>
            <pc:sldMk cId="1469322724" sldId="691"/>
            <ac:picMk id="4" creationId="{F4EE9B22-195A-C9ED-363A-D3F3969ADD06}"/>
          </ac:picMkLst>
        </pc:picChg>
      </pc:sldChg>
      <pc:sldChg chg="modSp">
        <pc:chgData name="Sherrie Donnelly" userId="JquVIkks31WialWPPZhveQVQy2jQ08Oezu+5annt3FE=" providerId="None" clId="Web-{CC21B79F-EA4C-4DB3-8259-8A12F5F37012}" dt="2025-03-14T18:49:50.685" v="15" actId="20577"/>
        <pc:sldMkLst>
          <pc:docMk/>
          <pc:sldMk cId="3019114185" sldId="692"/>
        </pc:sldMkLst>
        <pc:spChg chg="mod">
          <ac:chgData name="Sherrie Donnelly" userId="JquVIkks31WialWPPZhveQVQy2jQ08Oezu+5annt3FE=" providerId="None" clId="Web-{CC21B79F-EA4C-4DB3-8259-8A12F5F37012}" dt="2025-03-14T18:48:47.948" v="7" actId="20577"/>
          <ac:spMkLst>
            <pc:docMk/>
            <pc:sldMk cId="3019114185" sldId="692"/>
            <ac:spMk id="2" creationId="{2D7DDF3D-974D-A76C-7898-F748A1A5BB0D}"/>
          </ac:spMkLst>
        </pc:spChg>
        <pc:spChg chg="mod">
          <ac:chgData name="Sherrie Donnelly" userId="JquVIkks31WialWPPZhveQVQy2jQ08Oezu+5annt3FE=" providerId="None" clId="Web-{CC21B79F-EA4C-4DB3-8259-8A12F5F37012}" dt="2025-03-14T18:49:50.685" v="15" actId="20577"/>
          <ac:spMkLst>
            <pc:docMk/>
            <pc:sldMk cId="3019114185" sldId="692"/>
            <ac:spMk id="3" creationId="{1129A710-8439-8504-0C18-3ECC010AE5BE}"/>
          </ac:spMkLst>
        </pc:spChg>
      </pc:sldChg>
    </pc:docChg>
  </pc:docChgLst>
  <pc:docChgLst>
    <pc:chgData name="Kathrine Flavin" userId="bUXTEK5cHVcAnqlGkk4jhevnE6b153OnIOm3ZbT0xrs=" providerId="None" clId="Web-{CF063DE0-98CB-4E53-A466-4B0A00299D29}"/>
    <pc:docChg chg="modSld">
      <pc:chgData name="Kathrine Flavin" userId="bUXTEK5cHVcAnqlGkk4jhevnE6b153OnIOm3ZbT0xrs=" providerId="None" clId="Web-{CF063DE0-98CB-4E53-A466-4B0A00299D29}" dt="2025-03-20T14:21:05.684" v="75" actId="20577"/>
      <pc:docMkLst>
        <pc:docMk/>
      </pc:docMkLst>
      <pc:sldChg chg="modSp">
        <pc:chgData name="Kathrine Flavin" userId="bUXTEK5cHVcAnqlGkk4jhevnE6b153OnIOm3ZbT0xrs=" providerId="None" clId="Web-{CF063DE0-98CB-4E53-A466-4B0A00299D29}" dt="2025-03-20T14:21:05.684" v="75" actId="20577"/>
        <pc:sldMkLst>
          <pc:docMk/>
          <pc:sldMk cId="844792588" sldId="676"/>
        </pc:sldMkLst>
        <pc:spChg chg="mod">
          <ac:chgData name="Kathrine Flavin" userId="bUXTEK5cHVcAnqlGkk4jhevnE6b153OnIOm3ZbT0xrs=" providerId="None" clId="Web-{CF063DE0-98CB-4E53-A466-4B0A00299D29}" dt="2025-03-20T14:21:05.684" v="75" actId="20577"/>
          <ac:spMkLst>
            <pc:docMk/>
            <pc:sldMk cId="844792588" sldId="676"/>
            <ac:spMk id="3" creationId="{52718BAB-D238-7187-47A4-0ACA148A58A8}"/>
          </ac:spMkLst>
        </pc:spChg>
      </pc:sldChg>
    </pc:docChg>
  </pc:docChgLst>
  <pc:docChgLst>
    <pc:chgData name="Trisha Thrush" userId="ANP1nbPt/GjnpdkQVIZ2gTOAmAk6cqsJftlgx7EUsjc=" providerId="None" clId="Web-{4218FCED-9C56-4108-BF6B-C748E59FA6EB}"/>
    <pc:docChg chg="modSld">
      <pc:chgData name="Trisha Thrush" userId="ANP1nbPt/GjnpdkQVIZ2gTOAmAk6cqsJftlgx7EUsjc=" providerId="None" clId="Web-{4218FCED-9C56-4108-BF6B-C748E59FA6EB}" dt="2025-03-06T21:40:32.833" v="123" actId="1076"/>
      <pc:docMkLst>
        <pc:docMk/>
      </pc:docMkLst>
      <pc:sldChg chg="modSp">
        <pc:chgData name="Trisha Thrush" userId="ANP1nbPt/GjnpdkQVIZ2gTOAmAk6cqsJftlgx7EUsjc=" providerId="None" clId="Web-{4218FCED-9C56-4108-BF6B-C748E59FA6EB}" dt="2025-03-06T21:40:32.833" v="123" actId="1076"/>
        <pc:sldMkLst>
          <pc:docMk/>
          <pc:sldMk cId="1293934780" sldId="647"/>
        </pc:sldMkLst>
        <pc:spChg chg="mod">
          <ac:chgData name="Trisha Thrush" userId="ANP1nbPt/GjnpdkQVIZ2gTOAmAk6cqsJftlgx7EUsjc=" providerId="None" clId="Web-{4218FCED-9C56-4108-BF6B-C748E59FA6EB}" dt="2025-03-06T21:40:28.567" v="122" actId="1076"/>
          <ac:spMkLst>
            <pc:docMk/>
            <pc:sldMk cId="1293934780" sldId="647"/>
            <ac:spMk id="3" creationId="{B49A2901-E892-1B6A-3A15-1E37373BE501}"/>
          </ac:spMkLst>
        </pc:spChg>
        <pc:spChg chg="mod">
          <ac:chgData name="Trisha Thrush" userId="ANP1nbPt/GjnpdkQVIZ2gTOAmAk6cqsJftlgx7EUsjc=" providerId="None" clId="Web-{4218FCED-9C56-4108-BF6B-C748E59FA6EB}" dt="2025-03-06T21:40:32.833" v="123" actId="1076"/>
          <ac:spMkLst>
            <pc:docMk/>
            <pc:sldMk cId="1293934780" sldId="647"/>
            <ac:spMk id="4" creationId="{0B047FEA-AC04-317E-ED50-E722859E6DD2}"/>
          </ac:spMkLst>
        </pc:spChg>
        <pc:spChg chg="mod">
          <ac:chgData name="Trisha Thrush" userId="ANP1nbPt/GjnpdkQVIZ2gTOAmAk6cqsJftlgx7EUsjc=" providerId="None" clId="Web-{4218FCED-9C56-4108-BF6B-C748E59FA6EB}" dt="2025-03-06T21:39:59.738" v="115" actId="1076"/>
          <ac:spMkLst>
            <pc:docMk/>
            <pc:sldMk cId="1293934780" sldId="647"/>
            <ac:spMk id="5" creationId="{6F8829B8-091C-7308-528D-174E9866DDC3}"/>
          </ac:spMkLst>
        </pc:spChg>
        <pc:spChg chg="mod">
          <ac:chgData name="Trisha Thrush" userId="ANP1nbPt/GjnpdkQVIZ2gTOAmAk6cqsJftlgx7EUsjc=" providerId="None" clId="Web-{4218FCED-9C56-4108-BF6B-C748E59FA6EB}" dt="2025-03-06T21:40:20.426" v="121" actId="1076"/>
          <ac:spMkLst>
            <pc:docMk/>
            <pc:sldMk cId="1293934780" sldId="647"/>
            <ac:spMk id="6" creationId="{112E2B4D-CBD7-6EE1-64CF-03866CDB380A}"/>
          </ac:spMkLst>
        </pc:spChg>
      </pc:sldChg>
      <pc:sldChg chg="modSp">
        <pc:chgData name="Trisha Thrush" userId="ANP1nbPt/GjnpdkQVIZ2gTOAmAk6cqsJftlgx7EUsjc=" providerId="None" clId="Web-{4218FCED-9C56-4108-BF6B-C748E59FA6EB}" dt="2025-03-06T21:39:30.033" v="112" actId="20577"/>
        <pc:sldMkLst>
          <pc:docMk/>
          <pc:sldMk cId="844792588" sldId="676"/>
        </pc:sldMkLst>
        <pc:spChg chg="mod">
          <ac:chgData name="Trisha Thrush" userId="ANP1nbPt/GjnpdkQVIZ2gTOAmAk6cqsJftlgx7EUsjc=" providerId="None" clId="Web-{4218FCED-9C56-4108-BF6B-C748E59FA6EB}" dt="2025-03-06T21:39:30.033" v="112" actId="20577"/>
          <ac:spMkLst>
            <pc:docMk/>
            <pc:sldMk cId="844792588" sldId="676"/>
            <ac:spMk id="3" creationId="{52718BAB-D238-7187-47A4-0ACA148A58A8}"/>
          </ac:spMkLst>
        </pc:spChg>
      </pc:sldChg>
    </pc:docChg>
  </pc:docChgLst>
  <pc:docChgLst>
    <pc:chgData name="Dani Meier" userId="WF8vQa6V3PkTi3zr7rPxnmFOnnGJF6pDISdxYgNNa+0=" providerId="None" clId="Web-{176EAE1E-565F-438E-8CA6-EE3CD439A4D4}"/>
    <pc:docChg chg="modSld">
      <pc:chgData name="Dani Meier" userId="WF8vQa6V3PkTi3zr7rPxnmFOnnGJF6pDISdxYgNNa+0=" providerId="None" clId="Web-{176EAE1E-565F-438E-8CA6-EE3CD439A4D4}" dt="2025-03-20T15:44:30.905" v="8" actId="14100"/>
      <pc:docMkLst>
        <pc:docMk/>
      </pc:docMkLst>
      <pc:sldChg chg="modSp">
        <pc:chgData name="Dani Meier" userId="WF8vQa6V3PkTi3zr7rPxnmFOnnGJF6pDISdxYgNNa+0=" providerId="None" clId="Web-{176EAE1E-565F-438E-8CA6-EE3CD439A4D4}" dt="2025-03-20T15:44:30.905" v="8" actId="14100"/>
        <pc:sldMkLst>
          <pc:docMk/>
          <pc:sldMk cId="659580605" sldId="534"/>
        </pc:sldMkLst>
        <pc:picChg chg="mod">
          <ac:chgData name="Dani Meier" userId="WF8vQa6V3PkTi3zr7rPxnmFOnnGJF6pDISdxYgNNa+0=" providerId="None" clId="Web-{176EAE1E-565F-438E-8CA6-EE3CD439A4D4}" dt="2025-03-20T15:44:26.045" v="6" actId="1076"/>
          <ac:picMkLst>
            <pc:docMk/>
            <pc:sldMk cId="659580605" sldId="534"/>
            <ac:picMk id="7" creationId="{375B0170-A17D-2778-53CD-CFC6B9A073A3}"/>
          </ac:picMkLst>
        </pc:picChg>
        <pc:picChg chg="mod">
          <ac:chgData name="Dani Meier" userId="WF8vQa6V3PkTi3zr7rPxnmFOnnGJF6pDISdxYgNNa+0=" providerId="None" clId="Web-{176EAE1E-565F-438E-8CA6-EE3CD439A4D4}" dt="2025-03-20T15:44:30.905" v="8" actId="14100"/>
          <ac:picMkLst>
            <pc:docMk/>
            <pc:sldMk cId="659580605" sldId="534"/>
            <ac:picMk id="14" creationId="{8967E89B-BD5E-747A-2FB0-54DACA271EBC}"/>
          </ac:picMkLst>
        </pc:picChg>
      </pc:sldChg>
    </pc:docChg>
  </pc:docChgLst>
  <pc:docChgLst>
    <pc:chgData name="Sarah Andreotti" userId="TLNydcS7VzGNHs5DEn7Tm8G8j4YX/xoFplrXrTIor4Q=" providerId="None" clId="Web-{707F7E44-EBF9-4B09-988D-8EB647562AA6}"/>
    <pc:docChg chg="addSld delSld">
      <pc:chgData name="Sarah Andreotti" userId="TLNydcS7VzGNHs5DEn7Tm8G8j4YX/xoFplrXrTIor4Q=" providerId="None" clId="Web-{707F7E44-EBF9-4B09-988D-8EB647562AA6}" dt="2025-03-20T18:35:41.166" v="10"/>
      <pc:docMkLst>
        <pc:docMk/>
      </pc:docMkLst>
      <pc:sldChg chg="add">
        <pc:chgData name="Sarah Andreotti" userId="TLNydcS7VzGNHs5DEn7Tm8G8j4YX/xoFplrXrTIor4Q=" providerId="None" clId="Web-{707F7E44-EBF9-4B09-988D-8EB647562AA6}" dt="2025-03-20T18:34:27.336" v="7"/>
        <pc:sldMkLst>
          <pc:docMk/>
          <pc:sldMk cId="3498019572" sldId="268"/>
        </pc:sldMkLst>
      </pc:sldChg>
      <pc:sldChg chg="add">
        <pc:chgData name="Sarah Andreotti" userId="TLNydcS7VzGNHs5DEn7Tm8G8j4YX/xoFplrXrTIor4Q=" providerId="None" clId="Web-{707F7E44-EBF9-4B09-988D-8EB647562AA6}" dt="2025-03-20T18:34:27.351" v="8"/>
        <pc:sldMkLst>
          <pc:docMk/>
          <pc:sldMk cId="1071816717" sldId="269"/>
        </pc:sldMkLst>
      </pc:sldChg>
      <pc:sldChg chg="add">
        <pc:chgData name="Sarah Andreotti" userId="TLNydcS7VzGNHs5DEn7Tm8G8j4YX/xoFplrXrTIor4Q=" providerId="None" clId="Web-{707F7E44-EBF9-4B09-988D-8EB647562AA6}" dt="2025-03-20T18:34:27.351" v="9"/>
        <pc:sldMkLst>
          <pc:docMk/>
          <pc:sldMk cId="1107367498" sldId="271"/>
        </pc:sldMkLst>
      </pc:sldChg>
      <pc:sldChg chg="add">
        <pc:chgData name="Sarah Andreotti" userId="TLNydcS7VzGNHs5DEn7Tm8G8j4YX/xoFplrXrTIor4Q=" providerId="None" clId="Web-{707F7E44-EBF9-4B09-988D-8EB647562AA6}" dt="2025-03-20T18:34:27.304" v="3"/>
        <pc:sldMkLst>
          <pc:docMk/>
          <pc:sldMk cId="1034096853" sldId="272"/>
        </pc:sldMkLst>
      </pc:sldChg>
      <pc:sldChg chg="add">
        <pc:chgData name="Sarah Andreotti" userId="TLNydcS7VzGNHs5DEn7Tm8G8j4YX/xoFplrXrTIor4Q=" providerId="None" clId="Web-{707F7E44-EBF9-4B09-988D-8EB647562AA6}" dt="2025-03-20T18:34:27.304" v="4"/>
        <pc:sldMkLst>
          <pc:docMk/>
          <pc:sldMk cId="138228790" sldId="273"/>
        </pc:sldMkLst>
      </pc:sldChg>
      <pc:sldChg chg="add">
        <pc:chgData name="Sarah Andreotti" userId="TLNydcS7VzGNHs5DEn7Tm8G8j4YX/xoFplrXrTIor4Q=" providerId="None" clId="Web-{707F7E44-EBF9-4B09-988D-8EB647562AA6}" dt="2025-03-20T18:34:27.320" v="5"/>
        <pc:sldMkLst>
          <pc:docMk/>
          <pc:sldMk cId="3577910369" sldId="274"/>
        </pc:sldMkLst>
      </pc:sldChg>
      <pc:sldChg chg="add">
        <pc:chgData name="Sarah Andreotti" userId="TLNydcS7VzGNHs5DEn7Tm8G8j4YX/xoFplrXrTIor4Q=" providerId="None" clId="Web-{707F7E44-EBF9-4B09-988D-8EB647562AA6}" dt="2025-03-20T18:34:27.320" v="6"/>
        <pc:sldMkLst>
          <pc:docMk/>
          <pc:sldMk cId="3069237414" sldId="275"/>
        </pc:sldMkLst>
      </pc:sldChg>
      <pc:sldChg chg="new del">
        <pc:chgData name="Sarah Andreotti" userId="TLNydcS7VzGNHs5DEn7Tm8G8j4YX/xoFplrXrTIor4Q=" providerId="None" clId="Web-{707F7E44-EBF9-4B09-988D-8EB647562AA6}" dt="2025-03-20T18:35:41.166" v="10"/>
        <pc:sldMkLst>
          <pc:docMk/>
          <pc:sldMk cId="1933748320" sldId="696"/>
        </pc:sldMkLst>
      </pc:sldChg>
      <pc:sldChg chg="add">
        <pc:chgData name="Sarah Andreotti" userId="TLNydcS7VzGNHs5DEn7Tm8G8j4YX/xoFplrXrTIor4Q=" providerId="None" clId="Web-{707F7E44-EBF9-4B09-988D-8EB647562AA6}" dt="2025-03-20T18:34:27.289" v="1"/>
        <pc:sldMkLst>
          <pc:docMk/>
          <pc:sldMk cId="3161861097" sldId="697"/>
        </pc:sldMkLst>
      </pc:sldChg>
      <pc:sldChg chg="add">
        <pc:chgData name="Sarah Andreotti" userId="TLNydcS7VzGNHs5DEn7Tm8G8j4YX/xoFplrXrTIor4Q=" providerId="None" clId="Web-{707F7E44-EBF9-4B09-988D-8EB647562AA6}" dt="2025-03-20T18:34:27.289" v="2"/>
        <pc:sldMkLst>
          <pc:docMk/>
          <pc:sldMk cId="2208305270" sldId="698"/>
        </pc:sldMkLst>
      </pc:sldChg>
    </pc:docChg>
  </pc:docChgLst>
  <pc:docChgLst>
    <pc:chgData name="Sherrie Donnelly" userId="JquVIkks31WialWPPZhveQVQy2jQ08Oezu+5annt3FE=" providerId="None" clId="Web-{6ABFED53-1D6E-46E2-9869-570528D71F0A}"/>
    <pc:docChg chg="delSld modSld addMainMaster delMainMaster">
      <pc:chgData name="Sherrie Donnelly" userId="JquVIkks31WialWPPZhveQVQy2jQ08Oezu+5annt3FE=" providerId="None" clId="Web-{6ABFED53-1D6E-46E2-9869-570528D71F0A}" dt="2025-06-18T15:37:06.697" v="24" actId="14100"/>
      <pc:docMkLst>
        <pc:docMk/>
      </pc:docMkLst>
      <pc:sldChg chg="modSp mod modClrScheme chgLayout">
        <pc:chgData name="Sherrie Donnelly" userId="JquVIkks31WialWPPZhveQVQy2jQ08Oezu+5annt3FE=" providerId="None" clId="Web-{6ABFED53-1D6E-46E2-9869-570528D71F0A}" dt="2025-06-18T15:09:07.549" v="6"/>
        <pc:sldMkLst>
          <pc:docMk/>
          <pc:sldMk cId="2571975815" sldId="305"/>
        </pc:sldMkLst>
        <pc:spChg chg="mod ord">
          <ac:chgData name="Sherrie Donnelly" userId="JquVIkks31WialWPPZhveQVQy2jQ08Oezu+5annt3FE=" providerId="None" clId="Web-{6ABFED53-1D6E-46E2-9869-570528D71F0A}" dt="2025-06-18T15:09:07.549" v="6"/>
          <ac:spMkLst>
            <pc:docMk/>
            <pc:sldMk cId="2571975815" sldId="305"/>
            <ac:spMk id="2" creationId="{69D4D8B7-EF41-A965-3C1C-929E79AADAFB}"/>
          </ac:spMkLst>
        </pc:spChg>
        <pc:spChg chg="mod ord">
          <ac:chgData name="Sherrie Donnelly" userId="JquVIkks31WialWPPZhveQVQy2jQ08Oezu+5annt3FE=" providerId="None" clId="Web-{6ABFED53-1D6E-46E2-9869-570528D71F0A}" dt="2025-06-18T15:09:07.549" v="6"/>
          <ac:spMkLst>
            <pc:docMk/>
            <pc:sldMk cId="2571975815" sldId="305"/>
            <ac:spMk id="3" creationId="{FD89CF5D-8E92-C216-AD42-C67091095366}"/>
          </ac:spMkLst>
        </pc:spChg>
      </pc:sldChg>
      <pc:sldChg chg="modSp mod modClrScheme chgLayout">
        <pc:chgData name="Sherrie Donnelly" userId="JquVIkks31WialWPPZhveQVQy2jQ08Oezu+5annt3FE=" providerId="None" clId="Web-{6ABFED53-1D6E-46E2-9869-570528D71F0A}" dt="2025-06-18T15:09:07.549" v="6"/>
        <pc:sldMkLst>
          <pc:docMk/>
          <pc:sldMk cId="403104249" sldId="454"/>
        </pc:sldMkLst>
        <pc:spChg chg="mod ord">
          <ac:chgData name="Sherrie Donnelly" userId="JquVIkks31WialWPPZhveQVQy2jQ08Oezu+5annt3FE=" providerId="None" clId="Web-{6ABFED53-1D6E-46E2-9869-570528D71F0A}" dt="2025-06-18T15:09:07.549" v="6"/>
          <ac:spMkLst>
            <pc:docMk/>
            <pc:sldMk cId="403104249" sldId="454"/>
            <ac:spMk id="2" creationId="{91A990D1-9CAD-1862-DD69-456E11B5D0CA}"/>
          </ac:spMkLst>
        </pc:spChg>
        <pc:spChg chg="mod ord">
          <ac:chgData name="Sherrie Donnelly" userId="JquVIkks31WialWPPZhveQVQy2jQ08Oezu+5annt3FE=" providerId="None" clId="Web-{6ABFED53-1D6E-46E2-9869-570528D71F0A}" dt="2025-06-18T15:09:07.549" v="6"/>
          <ac:spMkLst>
            <pc:docMk/>
            <pc:sldMk cId="403104249" sldId="454"/>
            <ac:spMk id="3" creationId="{19D118D7-FDCA-3482-9169-7A890445A3DB}"/>
          </ac:spMkLst>
        </pc:spChg>
      </pc:sldChg>
      <pc:sldChg chg="modSp mod modClrScheme chgLayout">
        <pc:chgData name="Sherrie Donnelly" userId="JquVIkks31WialWPPZhveQVQy2jQ08Oezu+5annt3FE=" providerId="None" clId="Web-{6ABFED53-1D6E-46E2-9869-570528D71F0A}" dt="2025-06-18T15:09:07.549" v="6"/>
        <pc:sldMkLst>
          <pc:docMk/>
          <pc:sldMk cId="4125242610" sldId="600"/>
        </pc:sldMkLst>
        <pc:spChg chg="mod ord">
          <ac:chgData name="Sherrie Donnelly" userId="JquVIkks31WialWPPZhveQVQy2jQ08Oezu+5annt3FE=" providerId="None" clId="Web-{6ABFED53-1D6E-46E2-9869-570528D71F0A}" dt="2025-06-18T15:09:07.549" v="6"/>
          <ac:spMkLst>
            <pc:docMk/>
            <pc:sldMk cId="4125242610" sldId="600"/>
            <ac:spMk id="2" creationId="{2E1AD8B0-35E9-E73B-FAB9-507EA6E8ABE3}"/>
          </ac:spMkLst>
        </pc:spChg>
        <pc:spChg chg="mod ord">
          <ac:chgData name="Sherrie Donnelly" userId="JquVIkks31WialWPPZhveQVQy2jQ08Oezu+5annt3FE=" providerId="None" clId="Web-{6ABFED53-1D6E-46E2-9869-570528D71F0A}" dt="2025-06-18T15:09:07.549" v="6"/>
          <ac:spMkLst>
            <pc:docMk/>
            <pc:sldMk cId="4125242610" sldId="600"/>
            <ac:spMk id="3" creationId="{D2EABD85-34B8-F3E6-6952-C9A8CEDA163A}"/>
          </ac:spMkLst>
        </pc:spChg>
        <pc:spChg chg="mod ord">
          <ac:chgData name="Sherrie Donnelly" userId="JquVIkks31WialWPPZhveQVQy2jQ08Oezu+5annt3FE=" providerId="None" clId="Web-{6ABFED53-1D6E-46E2-9869-570528D71F0A}" dt="2025-06-18T15:09:07.549" v="6"/>
          <ac:spMkLst>
            <pc:docMk/>
            <pc:sldMk cId="4125242610" sldId="600"/>
            <ac:spMk id="5" creationId="{30A90373-2BEA-DEDA-0F5C-5A9D791B5B6D}"/>
          </ac:spMkLst>
        </pc:spChg>
      </pc:sldChg>
      <pc:sldChg chg="modSp mod modClrScheme chgLayout">
        <pc:chgData name="Sherrie Donnelly" userId="JquVIkks31WialWPPZhveQVQy2jQ08Oezu+5annt3FE=" providerId="None" clId="Web-{6ABFED53-1D6E-46E2-9869-570528D71F0A}" dt="2025-06-18T15:09:07.549" v="6"/>
        <pc:sldMkLst>
          <pc:docMk/>
          <pc:sldMk cId="2980494320" sldId="606"/>
        </pc:sldMkLst>
        <pc:spChg chg="mod ord">
          <ac:chgData name="Sherrie Donnelly" userId="JquVIkks31WialWPPZhveQVQy2jQ08Oezu+5annt3FE=" providerId="None" clId="Web-{6ABFED53-1D6E-46E2-9869-570528D71F0A}" dt="2025-06-18T15:09:07.549" v="6"/>
          <ac:spMkLst>
            <pc:docMk/>
            <pc:sldMk cId="2980494320" sldId="606"/>
            <ac:spMk id="2" creationId="{6DF797E4-A46C-4E2D-F4BF-430D1301D5B3}"/>
          </ac:spMkLst>
        </pc:spChg>
        <pc:spChg chg="mod ord">
          <ac:chgData name="Sherrie Donnelly" userId="JquVIkks31WialWPPZhveQVQy2jQ08Oezu+5annt3FE=" providerId="None" clId="Web-{6ABFED53-1D6E-46E2-9869-570528D71F0A}" dt="2025-06-18T15:09:07.549" v="6"/>
          <ac:spMkLst>
            <pc:docMk/>
            <pc:sldMk cId="2980494320" sldId="606"/>
            <ac:spMk id="3" creationId="{722D1039-E960-9BC9-B2ED-8766552056D2}"/>
          </ac:spMkLst>
        </pc:spChg>
        <pc:spChg chg="mod ord">
          <ac:chgData name="Sherrie Donnelly" userId="JquVIkks31WialWPPZhveQVQy2jQ08Oezu+5annt3FE=" providerId="None" clId="Web-{6ABFED53-1D6E-46E2-9869-570528D71F0A}" dt="2025-06-18T15:09:07.549" v="6"/>
          <ac:spMkLst>
            <pc:docMk/>
            <pc:sldMk cId="2980494320" sldId="606"/>
            <ac:spMk id="5" creationId="{D77E9065-CB62-D741-B97B-59B6D707D080}"/>
          </ac:spMkLst>
        </pc:spChg>
      </pc:sldChg>
      <pc:sldChg chg="modSp mod modClrScheme chgLayout">
        <pc:chgData name="Sherrie Donnelly" userId="JquVIkks31WialWPPZhveQVQy2jQ08Oezu+5annt3FE=" providerId="None" clId="Web-{6ABFED53-1D6E-46E2-9869-570528D71F0A}" dt="2025-06-18T15:09:07.549" v="6"/>
        <pc:sldMkLst>
          <pc:docMk/>
          <pc:sldMk cId="1762938218" sldId="617"/>
        </pc:sldMkLst>
        <pc:spChg chg="mod ord">
          <ac:chgData name="Sherrie Donnelly" userId="JquVIkks31WialWPPZhveQVQy2jQ08Oezu+5annt3FE=" providerId="None" clId="Web-{6ABFED53-1D6E-46E2-9869-570528D71F0A}" dt="2025-06-18T15:09:07.549" v="6"/>
          <ac:spMkLst>
            <pc:docMk/>
            <pc:sldMk cId="1762938218" sldId="617"/>
            <ac:spMk id="2" creationId="{B86D8AD9-7BCB-4B14-57F6-5452E6981937}"/>
          </ac:spMkLst>
        </pc:spChg>
        <pc:spChg chg="mod ord">
          <ac:chgData name="Sherrie Donnelly" userId="JquVIkks31WialWPPZhveQVQy2jQ08Oezu+5annt3FE=" providerId="None" clId="Web-{6ABFED53-1D6E-46E2-9869-570528D71F0A}" dt="2025-06-18T15:09:07.549" v="6"/>
          <ac:spMkLst>
            <pc:docMk/>
            <pc:sldMk cId="1762938218" sldId="617"/>
            <ac:spMk id="3" creationId="{CC35802B-C651-43E2-96F5-DFA365B99146}"/>
          </ac:spMkLst>
        </pc:spChg>
      </pc:sldChg>
      <pc:sldChg chg="modSp mod modClrScheme chgLayout">
        <pc:chgData name="Sherrie Donnelly" userId="JquVIkks31WialWPPZhveQVQy2jQ08Oezu+5annt3FE=" providerId="None" clId="Web-{6ABFED53-1D6E-46E2-9869-570528D71F0A}" dt="2025-06-18T15:09:07.549" v="6"/>
        <pc:sldMkLst>
          <pc:docMk/>
          <pc:sldMk cId="3621280089" sldId="620"/>
        </pc:sldMkLst>
        <pc:spChg chg="mod ord">
          <ac:chgData name="Sherrie Donnelly" userId="JquVIkks31WialWPPZhveQVQy2jQ08Oezu+5annt3FE=" providerId="None" clId="Web-{6ABFED53-1D6E-46E2-9869-570528D71F0A}" dt="2025-06-18T15:09:07.549" v="6"/>
          <ac:spMkLst>
            <pc:docMk/>
            <pc:sldMk cId="3621280089" sldId="620"/>
            <ac:spMk id="2" creationId="{F786CAAD-BF34-1C42-E8E1-3CC8D9BCEE12}"/>
          </ac:spMkLst>
        </pc:spChg>
        <pc:spChg chg="mod ord">
          <ac:chgData name="Sherrie Donnelly" userId="JquVIkks31WialWPPZhveQVQy2jQ08Oezu+5annt3FE=" providerId="None" clId="Web-{6ABFED53-1D6E-46E2-9869-570528D71F0A}" dt="2025-06-18T15:09:07.549" v="6"/>
          <ac:spMkLst>
            <pc:docMk/>
            <pc:sldMk cId="3621280089" sldId="620"/>
            <ac:spMk id="3" creationId="{3E7B7557-FC9E-8094-333C-A8463703A0B3}"/>
          </ac:spMkLst>
        </pc:spChg>
      </pc:sldChg>
      <pc:sldChg chg="modSp mod modClrScheme chgLayout">
        <pc:chgData name="Sherrie Donnelly" userId="JquVIkks31WialWPPZhveQVQy2jQ08Oezu+5annt3FE=" providerId="None" clId="Web-{6ABFED53-1D6E-46E2-9869-570528D71F0A}" dt="2025-06-18T15:09:07.549" v="6"/>
        <pc:sldMkLst>
          <pc:docMk/>
          <pc:sldMk cId="2150978630" sldId="621"/>
        </pc:sldMkLst>
        <pc:spChg chg="mod ord">
          <ac:chgData name="Sherrie Donnelly" userId="JquVIkks31WialWPPZhveQVQy2jQ08Oezu+5annt3FE=" providerId="None" clId="Web-{6ABFED53-1D6E-46E2-9869-570528D71F0A}" dt="2025-06-18T15:09:07.549" v="6"/>
          <ac:spMkLst>
            <pc:docMk/>
            <pc:sldMk cId="2150978630" sldId="621"/>
            <ac:spMk id="2" creationId="{E027D7BE-1E0F-CB6D-F33D-7A6B66708385}"/>
          </ac:spMkLst>
        </pc:spChg>
        <pc:spChg chg="mod ord">
          <ac:chgData name="Sherrie Donnelly" userId="JquVIkks31WialWPPZhveQVQy2jQ08Oezu+5annt3FE=" providerId="None" clId="Web-{6ABFED53-1D6E-46E2-9869-570528D71F0A}" dt="2025-06-18T15:09:07.549" v="6"/>
          <ac:spMkLst>
            <pc:docMk/>
            <pc:sldMk cId="2150978630" sldId="621"/>
            <ac:spMk id="3" creationId="{8F574DA1-742D-DFCF-387E-62065C4ACF1B}"/>
          </ac:spMkLst>
        </pc:spChg>
      </pc:sldChg>
      <pc:sldChg chg="modSp mod modClrScheme chgLayout">
        <pc:chgData name="Sherrie Donnelly" userId="JquVIkks31WialWPPZhveQVQy2jQ08Oezu+5annt3FE=" providerId="None" clId="Web-{6ABFED53-1D6E-46E2-9869-570528D71F0A}" dt="2025-06-18T15:09:07.549" v="6"/>
        <pc:sldMkLst>
          <pc:docMk/>
          <pc:sldMk cId="2083319745" sldId="622"/>
        </pc:sldMkLst>
        <pc:spChg chg="mod ord">
          <ac:chgData name="Sherrie Donnelly" userId="JquVIkks31WialWPPZhveQVQy2jQ08Oezu+5annt3FE=" providerId="None" clId="Web-{6ABFED53-1D6E-46E2-9869-570528D71F0A}" dt="2025-06-18T15:09:07.549" v="6"/>
          <ac:spMkLst>
            <pc:docMk/>
            <pc:sldMk cId="2083319745" sldId="622"/>
            <ac:spMk id="2" creationId="{171D03F5-3B8D-8632-6572-35C28BB01EB8}"/>
          </ac:spMkLst>
        </pc:spChg>
      </pc:sldChg>
      <pc:sldChg chg="modSp mod modClrScheme chgLayout">
        <pc:chgData name="Sherrie Donnelly" userId="JquVIkks31WialWPPZhveQVQy2jQ08Oezu+5annt3FE=" providerId="None" clId="Web-{6ABFED53-1D6E-46E2-9869-570528D71F0A}" dt="2025-06-18T15:09:07.549" v="6"/>
        <pc:sldMkLst>
          <pc:docMk/>
          <pc:sldMk cId="2426697442" sldId="623"/>
        </pc:sldMkLst>
        <pc:spChg chg="mod ord">
          <ac:chgData name="Sherrie Donnelly" userId="JquVIkks31WialWPPZhveQVQy2jQ08Oezu+5annt3FE=" providerId="None" clId="Web-{6ABFED53-1D6E-46E2-9869-570528D71F0A}" dt="2025-06-18T15:09:07.549" v="6"/>
          <ac:spMkLst>
            <pc:docMk/>
            <pc:sldMk cId="2426697442" sldId="623"/>
            <ac:spMk id="2" creationId="{638B8989-85FE-E49B-A6D7-A22E27A2F2CF}"/>
          </ac:spMkLst>
        </pc:spChg>
        <pc:spChg chg="mod ord">
          <ac:chgData name="Sherrie Donnelly" userId="JquVIkks31WialWPPZhveQVQy2jQ08Oezu+5annt3FE=" providerId="None" clId="Web-{6ABFED53-1D6E-46E2-9869-570528D71F0A}" dt="2025-06-18T15:09:07.549" v="6"/>
          <ac:spMkLst>
            <pc:docMk/>
            <pc:sldMk cId="2426697442" sldId="623"/>
            <ac:spMk id="3" creationId="{8E74BCA9-F941-0C62-C932-0E7B1D10BA88}"/>
          </ac:spMkLst>
        </pc:spChg>
      </pc:sldChg>
      <pc:sldChg chg="modSp mod modClrScheme chgLayout">
        <pc:chgData name="Sherrie Donnelly" userId="JquVIkks31WialWPPZhveQVQy2jQ08Oezu+5annt3FE=" providerId="None" clId="Web-{6ABFED53-1D6E-46E2-9869-570528D71F0A}" dt="2025-06-18T15:09:07.549" v="6"/>
        <pc:sldMkLst>
          <pc:docMk/>
          <pc:sldMk cId="1293934780" sldId="647"/>
        </pc:sldMkLst>
        <pc:spChg chg="mod ord">
          <ac:chgData name="Sherrie Donnelly" userId="JquVIkks31WialWPPZhveQVQy2jQ08Oezu+5annt3FE=" providerId="None" clId="Web-{6ABFED53-1D6E-46E2-9869-570528D71F0A}" dt="2025-06-18T15:09:07.549" v="6"/>
          <ac:spMkLst>
            <pc:docMk/>
            <pc:sldMk cId="1293934780" sldId="647"/>
            <ac:spMk id="2" creationId="{07231B93-51E1-4EFE-4879-63FA68FDC24E}"/>
          </ac:spMkLst>
        </pc:spChg>
        <pc:spChg chg="mod ord">
          <ac:chgData name="Sherrie Donnelly" userId="JquVIkks31WialWPPZhveQVQy2jQ08Oezu+5annt3FE=" providerId="None" clId="Web-{6ABFED53-1D6E-46E2-9869-570528D71F0A}" dt="2025-06-18T15:09:07.549" v="6"/>
          <ac:spMkLst>
            <pc:docMk/>
            <pc:sldMk cId="1293934780" sldId="647"/>
            <ac:spMk id="3" creationId="{B49A2901-E892-1B6A-3A15-1E37373BE501}"/>
          </ac:spMkLst>
        </pc:spChg>
        <pc:spChg chg="mod ord">
          <ac:chgData name="Sherrie Donnelly" userId="JquVIkks31WialWPPZhveQVQy2jQ08Oezu+5annt3FE=" providerId="None" clId="Web-{6ABFED53-1D6E-46E2-9869-570528D71F0A}" dt="2025-06-18T15:09:07.549" v="6"/>
          <ac:spMkLst>
            <pc:docMk/>
            <pc:sldMk cId="1293934780" sldId="647"/>
            <ac:spMk id="4" creationId="{0B047FEA-AC04-317E-ED50-E722859E6DD2}"/>
          </ac:spMkLst>
        </pc:spChg>
        <pc:spChg chg="mod ord">
          <ac:chgData name="Sherrie Donnelly" userId="JquVIkks31WialWPPZhveQVQy2jQ08Oezu+5annt3FE=" providerId="None" clId="Web-{6ABFED53-1D6E-46E2-9869-570528D71F0A}" dt="2025-06-18T15:09:07.549" v="6"/>
          <ac:spMkLst>
            <pc:docMk/>
            <pc:sldMk cId="1293934780" sldId="647"/>
            <ac:spMk id="5" creationId="{6F8829B8-091C-7308-528D-174E9866DDC3}"/>
          </ac:spMkLst>
        </pc:spChg>
        <pc:spChg chg="mod ord">
          <ac:chgData name="Sherrie Donnelly" userId="JquVIkks31WialWPPZhveQVQy2jQ08Oezu+5annt3FE=" providerId="None" clId="Web-{6ABFED53-1D6E-46E2-9869-570528D71F0A}" dt="2025-06-18T15:09:07.549" v="6"/>
          <ac:spMkLst>
            <pc:docMk/>
            <pc:sldMk cId="1293934780" sldId="647"/>
            <ac:spMk id="6" creationId="{112E2B4D-CBD7-6EE1-64CF-03866CDB380A}"/>
          </ac:spMkLst>
        </pc:spChg>
      </pc:sldChg>
      <pc:sldChg chg="modSp mod modClrScheme chgLayout">
        <pc:chgData name="Sherrie Donnelly" userId="JquVIkks31WialWPPZhveQVQy2jQ08Oezu+5annt3FE=" providerId="None" clId="Web-{6ABFED53-1D6E-46E2-9869-570528D71F0A}" dt="2025-06-18T15:09:07.549" v="6"/>
        <pc:sldMkLst>
          <pc:docMk/>
          <pc:sldMk cId="4116076818" sldId="648"/>
        </pc:sldMkLst>
        <pc:spChg chg="mod ord">
          <ac:chgData name="Sherrie Donnelly" userId="JquVIkks31WialWPPZhveQVQy2jQ08Oezu+5annt3FE=" providerId="None" clId="Web-{6ABFED53-1D6E-46E2-9869-570528D71F0A}" dt="2025-06-18T15:09:07.549" v="6"/>
          <ac:spMkLst>
            <pc:docMk/>
            <pc:sldMk cId="4116076818" sldId="648"/>
            <ac:spMk id="2" creationId="{C1A6DBF9-AFC4-AA62-1D49-48E5A7E12594}"/>
          </ac:spMkLst>
        </pc:spChg>
        <pc:spChg chg="mod ord">
          <ac:chgData name="Sherrie Donnelly" userId="JquVIkks31WialWPPZhveQVQy2jQ08Oezu+5annt3FE=" providerId="None" clId="Web-{6ABFED53-1D6E-46E2-9869-570528D71F0A}" dt="2025-06-18T15:09:07.549" v="6"/>
          <ac:spMkLst>
            <pc:docMk/>
            <pc:sldMk cId="4116076818" sldId="648"/>
            <ac:spMk id="3" creationId="{1E41307A-A70F-B749-CE5A-D1CE41FD8137}"/>
          </ac:spMkLst>
        </pc:spChg>
      </pc:sldChg>
      <pc:sldChg chg="modSp mod modClrScheme chgLayout">
        <pc:chgData name="Sherrie Donnelly" userId="JquVIkks31WialWPPZhveQVQy2jQ08Oezu+5annt3FE=" providerId="None" clId="Web-{6ABFED53-1D6E-46E2-9869-570528D71F0A}" dt="2025-06-18T15:09:07.549" v="6"/>
        <pc:sldMkLst>
          <pc:docMk/>
          <pc:sldMk cId="1645012294" sldId="649"/>
        </pc:sldMkLst>
        <pc:spChg chg="mod ord">
          <ac:chgData name="Sherrie Donnelly" userId="JquVIkks31WialWPPZhveQVQy2jQ08Oezu+5annt3FE=" providerId="None" clId="Web-{6ABFED53-1D6E-46E2-9869-570528D71F0A}" dt="2025-06-18T15:09:07.549" v="6"/>
          <ac:spMkLst>
            <pc:docMk/>
            <pc:sldMk cId="1645012294" sldId="649"/>
            <ac:spMk id="2" creationId="{082A1149-ED85-2A78-73C6-714069F6ECD2}"/>
          </ac:spMkLst>
        </pc:spChg>
        <pc:spChg chg="mod ord">
          <ac:chgData name="Sherrie Donnelly" userId="JquVIkks31WialWPPZhveQVQy2jQ08Oezu+5annt3FE=" providerId="None" clId="Web-{6ABFED53-1D6E-46E2-9869-570528D71F0A}" dt="2025-06-18T15:09:07.549" v="6"/>
          <ac:spMkLst>
            <pc:docMk/>
            <pc:sldMk cId="1645012294" sldId="649"/>
            <ac:spMk id="3" creationId="{3CB4F462-0EC7-AD5D-B720-CF4672C15F13}"/>
          </ac:spMkLst>
        </pc:spChg>
      </pc:sldChg>
      <pc:sldChg chg="modSp mod modClrScheme chgLayout">
        <pc:chgData name="Sherrie Donnelly" userId="JquVIkks31WialWPPZhveQVQy2jQ08Oezu+5annt3FE=" providerId="None" clId="Web-{6ABFED53-1D6E-46E2-9869-570528D71F0A}" dt="2025-06-18T15:09:07.549" v="6"/>
        <pc:sldMkLst>
          <pc:docMk/>
          <pc:sldMk cId="686551719" sldId="659"/>
        </pc:sldMkLst>
        <pc:spChg chg="mod ord">
          <ac:chgData name="Sherrie Donnelly" userId="JquVIkks31WialWPPZhveQVQy2jQ08Oezu+5annt3FE=" providerId="None" clId="Web-{6ABFED53-1D6E-46E2-9869-570528D71F0A}" dt="2025-06-18T15:09:07.549" v="6"/>
          <ac:spMkLst>
            <pc:docMk/>
            <pc:sldMk cId="686551719" sldId="659"/>
            <ac:spMk id="2" creationId="{4D16C77F-8C6D-43C3-C507-4BA34ADF7A10}"/>
          </ac:spMkLst>
        </pc:spChg>
        <pc:spChg chg="mod ord">
          <ac:chgData name="Sherrie Donnelly" userId="JquVIkks31WialWPPZhveQVQy2jQ08Oezu+5annt3FE=" providerId="None" clId="Web-{6ABFED53-1D6E-46E2-9869-570528D71F0A}" dt="2025-06-18T15:09:07.549" v="6"/>
          <ac:spMkLst>
            <pc:docMk/>
            <pc:sldMk cId="686551719" sldId="659"/>
            <ac:spMk id="3" creationId="{6C552468-0000-B90E-E31B-EC6D79A14FD8}"/>
          </ac:spMkLst>
        </pc:spChg>
      </pc:sldChg>
      <pc:sldChg chg="modSp mod modClrScheme chgLayout">
        <pc:chgData name="Sherrie Donnelly" userId="JquVIkks31WialWPPZhveQVQy2jQ08Oezu+5annt3FE=" providerId="None" clId="Web-{6ABFED53-1D6E-46E2-9869-570528D71F0A}" dt="2025-06-18T15:09:07.549" v="6"/>
        <pc:sldMkLst>
          <pc:docMk/>
          <pc:sldMk cId="2450563866" sldId="661"/>
        </pc:sldMkLst>
        <pc:spChg chg="mod ord">
          <ac:chgData name="Sherrie Donnelly" userId="JquVIkks31WialWPPZhveQVQy2jQ08Oezu+5annt3FE=" providerId="None" clId="Web-{6ABFED53-1D6E-46E2-9869-570528D71F0A}" dt="2025-06-18T15:09:07.549" v="6"/>
          <ac:spMkLst>
            <pc:docMk/>
            <pc:sldMk cId="2450563866" sldId="661"/>
            <ac:spMk id="2" creationId="{3F585431-C5D1-6264-7D80-F6B643E803DD}"/>
          </ac:spMkLst>
        </pc:spChg>
      </pc:sldChg>
      <pc:sldChg chg="addSp modSp mod modClrScheme chgLayout">
        <pc:chgData name="Sherrie Donnelly" userId="JquVIkks31WialWPPZhveQVQy2jQ08Oezu+5annt3FE=" providerId="None" clId="Web-{6ABFED53-1D6E-46E2-9869-570528D71F0A}" dt="2025-06-18T15:11:37.382" v="12"/>
        <pc:sldMkLst>
          <pc:docMk/>
          <pc:sldMk cId="231577683" sldId="668"/>
        </pc:sldMkLst>
        <pc:spChg chg="mod ord">
          <ac:chgData name="Sherrie Donnelly" userId="JquVIkks31WialWPPZhveQVQy2jQ08Oezu+5annt3FE=" providerId="None" clId="Web-{6ABFED53-1D6E-46E2-9869-570528D71F0A}" dt="2025-06-18T15:09:07.549" v="6"/>
          <ac:spMkLst>
            <pc:docMk/>
            <pc:sldMk cId="231577683" sldId="668"/>
            <ac:spMk id="2" creationId="{869ACF5D-543E-5DC3-E0F6-976A44F20D58}"/>
          </ac:spMkLst>
        </pc:spChg>
        <pc:spChg chg="add ord">
          <ac:chgData name="Sherrie Donnelly" userId="JquVIkks31WialWPPZhveQVQy2jQ08Oezu+5annt3FE=" providerId="None" clId="Web-{6ABFED53-1D6E-46E2-9869-570528D71F0A}" dt="2025-06-18T15:11:37.382" v="12"/>
          <ac:spMkLst>
            <pc:docMk/>
            <pc:sldMk cId="231577683" sldId="668"/>
            <ac:spMk id="5" creationId="{2CB7D641-CD57-BFAD-0844-AB3E3A083D37}"/>
          </ac:spMkLst>
        </pc:spChg>
        <pc:picChg chg="mod modCrop">
          <ac:chgData name="Sherrie Donnelly" userId="JquVIkks31WialWPPZhveQVQy2jQ08Oezu+5annt3FE=" providerId="None" clId="Web-{6ABFED53-1D6E-46E2-9869-570528D71F0A}" dt="2025-06-18T15:10:08.410" v="10"/>
          <ac:picMkLst>
            <pc:docMk/>
            <pc:sldMk cId="231577683" sldId="668"/>
            <ac:picMk id="9" creationId="{39E7E72A-A30A-DF70-66D8-A2C0C524ED12}"/>
          </ac:picMkLst>
        </pc:picChg>
      </pc:sldChg>
      <pc:sldChg chg="modSp mod modClrScheme chgLayout">
        <pc:chgData name="Sherrie Donnelly" userId="JquVIkks31WialWPPZhveQVQy2jQ08Oezu+5annt3FE=" providerId="None" clId="Web-{6ABFED53-1D6E-46E2-9869-570528D71F0A}" dt="2025-06-18T15:09:07.549" v="6"/>
        <pc:sldMkLst>
          <pc:docMk/>
          <pc:sldMk cId="2381633750" sldId="670"/>
        </pc:sldMkLst>
        <pc:spChg chg="mod ord">
          <ac:chgData name="Sherrie Donnelly" userId="JquVIkks31WialWPPZhveQVQy2jQ08Oezu+5annt3FE=" providerId="None" clId="Web-{6ABFED53-1D6E-46E2-9869-570528D71F0A}" dt="2025-06-18T15:09:07.549" v="6"/>
          <ac:spMkLst>
            <pc:docMk/>
            <pc:sldMk cId="2381633750" sldId="670"/>
            <ac:spMk id="2" creationId="{FD3B9D2A-D722-8664-78FC-00D8CCE5487E}"/>
          </ac:spMkLst>
        </pc:spChg>
      </pc:sldChg>
      <pc:sldChg chg="modSp mod modClrScheme chgLayout">
        <pc:chgData name="Sherrie Donnelly" userId="JquVIkks31WialWPPZhveQVQy2jQ08Oezu+5annt3FE=" providerId="None" clId="Web-{6ABFED53-1D6E-46E2-9869-570528D71F0A}" dt="2025-06-18T15:09:07.549" v="6"/>
        <pc:sldMkLst>
          <pc:docMk/>
          <pc:sldMk cId="2250821388" sldId="671"/>
        </pc:sldMkLst>
        <pc:spChg chg="mod ord">
          <ac:chgData name="Sherrie Donnelly" userId="JquVIkks31WialWPPZhveQVQy2jQ08Oezu+5annt3FE=" providerId="None" clId="Web-{6ABFED53-1D6E-46E2-9869-570528D71F0A}" dt="2025-06-18T15:09:07.549" v="6"/>
          <ac:spMkLst>
            <pc:docMk/>
            <pc:sldMk cId="2250821388" sldId="671"/>
            <ac:spMk id="2" creationId="{E8552A76-C77E-022C-B8AD-3E75F5AA4532}"/>
          </ac:spMkLst>
        </pc:spChg>
        <pc:spChg chg="mod ord">
          <ac:chgData name="Sherrie Donnelly" userId="JquVIkks31WialWPPZhveQVQy2jQ08Oezu+5annt3FE=" providerId="None" clId="Web-{6ABFED53-1D6E-46E2-9869-570528D71F0A}" dt="2025-06-18T15:09:07.549" v="6"/>
          <ac:spMkLst>
            <pc:docMk/>
            <pc:sldMk cId="2250821388" sldId="671"/>
            <ac:spMk id="3" creationId="{FB173696-1092-CC7E-8052-0DE59B921643}"/>
          </ac:spMkLst>
        </pc:spChg>
      </pc:sldChg>
      <pc:sldChg chg="modSp mod modClrScheme chgLayout">
        <pc:chgData name="Sherrie Donnelly" userId="JquVIkks31WialWPPZhveQVQy2jQ08Oezu+5annt3FE=" providerId="None" clId="Web-{6ABFED53-1D6E-46E2-9869-570528D71F0A}" dt="2025-06-18T15:09:07.549" v="6"/>
        <pc:sldMkLst>
          <pc:docMk/>
          <pc:sldMk cId="2368977340" sldId="672"/>
        </pc:sldMkLst>
        <pc:spChg chg="mod ord">
          <ac:chgData name="Sherrie Donnelly" userId="JquVIkks31WialWPPZhveQVQy2jQ08Oezu+5annt3FE=" providerId="None" clId="Web-{6ABFED53-1D6E-46E2-9869-570528D71F0A}" dt="2025-06-18T15:09:07.549" v="6"/>
          <ac:spMkLst>
            <pc:docMk/>
            <pc:sldMk cId="2368977340" sldId="672"/>
            <ac:spMk id="2" creationId="{08197544-BD17-009B-32A7-EFB930D8060B}"/>
          </ac:spMkLst>
        </pc:spChg>
        <pc:spChg chg="mod ord">
          <ac:chgData name="Sherrie Donnelly" userId="JquVIkks31WialWPPZhveQVQy2jQ08Oezu+5annt3FE=" providerId="None" clId="Web-{6ABFED53-1D6E-46E2-9869-570528D71F0A}" dt="2025-06-18T15:09:07.549" v="6"/>
          <ac:spMkLst>
            <pc:docMk/>
            <pc:sldMk cId="2368977340" sldId="672"/>
            <ac:spMk id="3" creationId="{0ACDA117-8F43-13FD-0B13-F4FD38735DAF}"/>
          </ac:spMkLst>
        </pc:spChg>
      </pc:sldChg>
      <pc:sldChg chg="modSp mod modClrScheme chgLayout">
        <pc:chgData name="Sherrie Donnelly" userId="JquVIkks31WialWPPZhveQVQy2jQ08Oezu+5annt3FE=" providerId="None" clId="Web-{6ABFED53-1D6E-46E2-9869-570528D71F0A}" dt="2025-06-18T15:09:07.549" v="6"/>
        <pc:sldMkLst>
          <pc:docMk/>
          <pc:sldMk cId="844792588" sldId="676"/>
        </pc:sldMkLst>
        <pc:spChg chg="mod ord">
          <ac:chgData name="Sherrie Donnelly" userId="JquVIkks31WialWPPZhveQVQy2jQ08Oezu+5annt3FE=" providerId="None" clId="Web-{6ABFED53-1D6E-46E2-9869-570528D71F0A}" dt="2025-06-18T15:09:07.549" v="6"/>
          <ac:spMkLst>
            <pc:docMk/>
            <pc:sldMk cId="844792588" sldId="676"/>
            <ac:spMk id="2" creationId="{ABD691CC-6F6A-2F7A-6BEF-A59C5D7A63E3}"/>
          </ac:spMkLst>
        </pc:spChg>
        <pc:spChg chg="mod ord">
          <ac:chgData name="Sherrie Donnelly" userId="JquVIkks31WialWPPZhveQVQy2jQ08Oezu+5annt3FE=" providerId="None" clId="Web-{6ABFED53-1D6E-46E2-9869-570528D71F0A}" dt="2025-06-18T15:09:07.549" v="6"/>
          <ac:spMkLst>
            <pc:docMk/>
            <pc:sldMk cId="844792588" sldId="676"/>
            <ac:spMk id="3" creationId="{52718BAB-D238-7187-47A4-0ACA148A58A8}"/>
          </ac:spMkLst>
        </pc:spChg>
      </pc:sldChg>
      <pc:sldChg chg="modSp mod modClrScheme chgLayout">
        <pc:chgData name="Sherrie Donnelly" userId="JquVIkks31WialWPPZhveQVQy2jQ08Oezu+5annt3FE=" providerId="None" clId="Web-{6ABFED53-1D6E-46E2-9869-570528D71F0A}" dt="2025-06-18T15:09:07.549" v="6"/>
        <pc:sldMkLst>
          <pc:docMk/>
          <pc:sldMk cId="3019114185" sldId="692"/>
        </pc:sldMkLst>
        <pc:spChg chg="mod ord">
          <ac:chgData name="Sherrie Donnelly" userId="JquVIkks31WialWPPZhveQVQy2jQ08Oezu+5annt3FE=" providerId="None" clId="Web-{6ABFED53-1D6E-46E2-9869-570528D71F0A}" dt="2025-06-18T15:09:07.549" v="6"/>
          <ac:spMkLst>
            <pc:docMk/>
            <pc:sldMk cId="3019114185" sldId="692"/>
            <ac:spMk id="2" creationId="{2D7DDF3D-974D-A76C-7898-F748A1A5BB0D}"/>
          </ac:spMkLst>
        </pc:spChg>
        <pc:spChg chg="mod ord">
          <ac:chgData name="Sherrie Donnelly" userId="JquVIkks31WialWPPZhveQVQy2jQ08Oezu+5annt3FE=" providerId="None" clId="Web-{6ABFED53-1D6E-46E2-9869-570528D71F0A}" dt="2025-06-18T15:09:07.549" v="6"/>
          <ac:spMkLst>
            <pc:docMk/>
            <pc:sldMk cId="3019114185" sldId="692"/>
            <ac:spMk id="3" creationId="{1129A710-8439-8504-0C18-3ECC010AE5BE}"/>
          </ac:spMkLst>
        </pc:spChg>
      </pc:sldChg>
      <pc:sldChg chg="del">
        <pc:chgData name="Sherrie Donnelly" userId="JquVIkks31WialWPPZhveQVQy2jQ08Oezu+5annt3FE=" providerId="None" clId="Web-{6ABFED53-1D6E-46E2-9869-570528D71F0A}" dt="2025-06-18T14:02:22.114" v="4"/>
        <pc:sldMkLst>
          <pc:docMk/>
          <pc:sldMk cId="3891286571" sldId="699"/>
        </pc:sldMkLst>
      </pc:sldChg>
      <pc:sldChg chg="modSp mod modClrScheme chgLayout">
        <pc:chgData name="Sherrie Donnelly" userId="JquVIkks31WialWPPZhveQVQy2jQ08Oezu+5annt3FE=" providerId="None" clId="Web-{6ABFED53-1D6E-46E2-9869-570528D71F0A}" dt="2025-06-18T15:09:07.549" v="6"/>
        <pc:sldMkLst>
          <pc:docMk/>
          <pc:sldMk cId="3095197885" sldId="700"/>
        </pc:sldMkLst>
        <pc:spChg chg="mod ord">
          <ac:chgData name="Sherrie Donnelly" userId="JquVIkks31WialWPPZhveQVQy2jQ08Oezu+5annt3FE=" providerId="None" clId="Web-{6ABFED53-1D6E-46E2-9869-570528D71F0A}" dt="2025-06-18T15:09:07.549" v="6"/>
          <ac:spMkLst>
            <pc:docMk/>
            <pc:sldMk cId="3095197885" sldId="700"/>
            <ac:spMk id="2" creationId="{3B8F06F3-A8C4-1BF1-1D38-DEC807FCBD3F}"/>
          </ac:spMkLst>
        </pc:spChg>
        <pc:spChg chg="mod ord">
          <ac:chgData name="Sherrie Donnelly" userId="JquVIkks31WialWPPZhveQVQy2jQ08Oezu+5annt3FE=" providerId="None" clId="Web-{6ABFED53-1D6E-46E2-9869-570528D71F0A}" dt="2025-06-18T15:09:07.549" v="6"/>
          <ac:spMkLst>
            <pc:docMk/>
            <pc:sldMk cId="3095197885" sldId="700"/>
            <ac:spMk id="3" creationId="{6F021FA8-2ADA-06D9-9946-7DC065620215}"/>
          </ac:spMkLst>
        </pc:spChg>
      </pc:sldChg>
      <pc:sldChg chg="modSp mod modClrScheme chgLayout">
        <pc:chgData name="Sherrie Donnelly" userId="JquVIkks31WialWPPZhveQVQy2jQ08Oezu+5annt3FE=" providerId="None" clId="Web-{6ABFED53-1D6E-46E2-9869-570528D71F0A}" dt="2025-06-18T15:09:07.549" v="6"/>
        <pc:sldMkLst>
          <pc:docMk/>
          <pc:sldMk cId="3451010598" sldId="701"/>
        </pc:sldMkLst>
        <pc:spChg chg="mod ord">
          <ac:chgData name="Sherrie Donnelly" userId="JquVIkks31WialWPPZhveQVQy2jQ08Oezu+5annt3FE=" providerId="None" clId="Web-{6ABFED53-1D6E-46E2-9869-570528D71F0A}" dt="2025-06-18T15:09:07.549" v="6"/>
          <ac:spMkLst>
            <pc:docMk/>
            <pc:sldMk cId="3451010598" sldId="701"/>
            <ac:spMk id="2" creationId="{5A22AD0B-D749-DD67-5EBB-E79725D08E5F}"/>
          </ac:spMkLst>
        </pc:spChg>
        <pc:spChg chg="mod ord">
          <ac:chgData name="Sherrie Donnelly" userId="JquVIkks31WialWPPZhveQVQy2jQ08Oezu+5annt3FE=" providerId="None" clId="Web-{6ABFED53-1D6E-46E2-9869-570528D71F0A}" dt="2025-06-18T15:09:07.549" v="6"/>
          <ac:spMkLst>
            <pc:docMk/>
            <pc:sldMk cId="3451010598" sldId="701"/>
            <ac:spMk id="3" creationId="{3D475204-C8D3-C8E6-AA89-C37C6CF105FB}"/>
          </ac:spMkLst>
        </pc:spChg>
      </pc:sldChg>
      <pc:sldChg chg="modSp mod modClrScheme chgLayout">
        <pc:chgData name="Sherrie Donnelly" userId="JquVIkks31WialWPPZhveQVQy2jQ08Oezu+5annt3FE=" providerId="None" clId="Web-{6ABFED53-1D6E-46E2-9869-570528D71F0A}" dt="2025-06-18T15:09:07.549" v="6"/>
        <pc:sldMkLst>
          <pc:docMk/>
          <pc:sldMk cId="3292362006" sldId="702"/>
        </pc:sldMkLst>
        <pc:spChg chg="mod ord">
          <ac:chgData name="Sherrie Donnelly" userId="JquVIkks31WialWPPZhveQVQy2jQ08Oezu+5annt3FE=" providerId="None" clId="Web-{6ABFED53-1D6E-46E2-9869-570528D71F0A}" dt="2025-06-18T15:09:07.549" v="6"/>
          <ac:spMkLst>
            <pc:docMk/>
            <pc:sldMk cId="3292362006" sldId="702"/>
            <ac:spMk id="2" creationId="{916FA5A0-EDEB-478D-A3BF-1F471A85E1D7}"/>
          </ac:spMkLst>
        </pc:spChg>
        <pc:spChg chg="mod ord">
          <ac:chgData name="Sherrie Donnelly" userId="JquVIkks31WialWPPZhveQVQy2jQ08Oezu+5annt3FE=" providerId="None" clId="Web-{6ABFED53-1D6E-46E2-9869-570528D71F0A}" dt="2025-06-18T15:09:07.549" v="6"/>
          <ac:spMkLst>
            <pc:docMk/>
            <pc:sldMk cId="3292362006" sldId="702"/>
            <ac:spMk id="3" creationId="{FBA40E7A-6C4A-6BC5-9FB7-76CD07E335F6}"/>
          </ac:spMkLst>
        </pc:spChg>
      </pc:sldChg>
      <pc:sldChg chg="modSp mod modClrScheme chgLayout">
        <pc:chgData name="Sherrie Donnelly" userId="JquVIkks31WialWPPZhveQVQy2jQ08Oezu+5annt3FE=" providerId="None" clId="Web-{6ABFED53-1D6E-46E2-9869-570528D71F0A}" dt="2025-06-18T15:09:07.549" v="6"/>
        <pc:sldMkLst>
          <pc:docMk/>
          <pc:sldMk cId="1089539091" sldId="703"/>
        </pc:sldMkLst>
        <pc:spChg chg="mod ord">
          <ac:chgData name="Sherrie Donnelly" userId="JquVIkks31WialWPPZhveQVQy2jQ08Oezu+5annt3FE=" providerId="None" clId="Web-{6ABFED53-1D6E-46E2-9869-570528D71F0A}" dt="2025-06-18T15:09:07.549" v="6"/>
          <ac:spMkLst>
            <pc:docMk/>
            <pc:sldMk cId="1089539091" sldId="703"/>
            <ac:spMk id="2" creationId="{F1C28A43-025A-9A31-ED6A-1CAEBBA56161}"/>
          </ac:spMkLst>
        </pc:spChg>
        <pc:spChg chg="mod ord">
          <ac:chgData name="Sherrie Donnelly" userId="JquVIkks31WialWPPZhveQVQy2jQ08Oezu+5annt3FE=" providerId="None" clId="Web-{6ABFED53-1D6E-46E2-9869-570528D71F0A}" dt="2025-06-18T15:09:07.549" v="6"/>
          <ac:spMkLst>
            <pc:docMk/>
            <pc:sldMk cId="1089539091" sldId="703"/>
            <ac:spMk id="3" creationId="{038B68B1-3606-A110-C4F9-F31D467E0658}"/>
          </ac:spMkLst>
        </pc:spChg>
        <pc:picChg chg="mod ord">
          <ac:chgData name="Sherrie Donnelly" userId="JquVIkks31WialWPPZhveQVQy2jQ08Oezu+5annt3FE=" providerId="None" clId="Web-{6ABFED53-1D6E-46E2-9869-570528D71F0A}" dt="2025-06-18T15:09:07.549" v="6"/>
          <ac:picMkLst>
            <pc:docMk/>
            <pc:sldMk cId="1089539091" sldId="703"/>
            <ac:picMk id="19" creationId="{9712533A-13C4-F83A-DDE9-C24C69263FBF}"/>
          </ac:picMkLst>
        </pc:picChg>
      </pc:sldChg>
      <pc:sldChg chg="modSp mod modClrScheme chgLayout">
        <pc:chgData name="Sherrie Donnelly" userId="JquVIkks31WialWPPZhveQVQy2jQ08Oezu+5annt3FE=" providerId="None" clId="Web-{6ABFED53-1D6E-46E2-9869-570528D71F0A}" dt="2025-06-18T15:09:07.549" v="6"/>
        <pc:sldMkLst>
          <pc:docMk/>
          <pc:sldMk cId="1177582309" sldId="704"/>
        </pc:sldMkLst>
        <pc:spChg chg="mod ord">
          <ac:chgData name="Sherrie Donnelly" userId="JquVIkks31WialWPPZhveQVQy2jQ08Oezu+5annt3FE=" providerId="None" clId="Web-{6ABFED53-1D6E-46E2-9869-570528D71F0A}" dt="2025-06-18T15:09:07.549" v="6"/>
          <ac:spMkLst>
            <pc:docMk/>
            <pc:sldMk cId="1177582309" sldId="704"/>
            <ac:spMk id="2" creationId="{4D2DF1A2-2454-0872-6D4E-1F1056AD24F3}"/>
          </ac:spMkLst>
        </pc:spChg>
        <pc:spChg chg="mod ord">
          <ac:chgData name="Sherrie Donnelly" userId="JquVIkks31WialWPPZhveQVQy2jQ08Oezu+5annt3FE=" providerId="None" clId="Web-{6ABFED53-1D6E-46E2-9869-570528D71F0A}" dt="2025-06-18T15:09:07.549" v="6"/>
          <ac:spMkLst>
            <pc:docMk/>
            <pc:sldMk cId="1177582309" sldId="704"/>
            <ac:spMk id="3" creationId="{259A7B6C-A882-904F-A5BF-2B937824B741}"/>
          </ac:spMkLst>
        </pc:spChg>
      </pc:sldChg>
      <pc:sldChg chg="modSp mod modClrScheme chgLayout">
        <pc:chgData name="Sherrie Donnelly" userId="JquVIkks31WialWPPZhveQVQy2jQ08Oezu+5annt3FE=" providerId="None" clId="Web-{6ABFED53-1D6E-46E2-9869-570528D71F0A}" dt="2025-06-18T15:09:07.549" v="6"/>
        <pc:sldMkLst>
          <pc:docMk/>
          <pc:sldMk cId="4195627201" sldId="705"/>
        </pc:sldMkLst>
        <pc:spChg chg="mod ord">
          <ac:chgData name="Sherrie Donnelly" userId="JquVIkks31WialWPPZhveQVQy2jQ08Oezu+5annt3FE=" providerId="None" clId="Web-{6ABFED53-1D6E-46E2-9869-570528D71F0A}" dt="2025-06-18T15:09:07.549" v="6"/>
          <ac:spMkLst>
            <pc:docMk/>
            <pc:sldMk cId="4195627201" sldId="705"/>
            <ac:spMk id="2" creationId="{4DA458A1-0FE4-79BE-56C5-67EB5EF2CBCE}"/>
          </ac:spMkLst>
        </pc:spChg>
        <pc:spChg chg="mod ord">
          <ac:chgData name="Sherrie Donnelly" userId="JquVIkks31WialWPPZhveQVQy2jQ08Oezu+5annt3FE=" providerId="None" clId="Web-{6ABFED53-1D6E-46E2-9869-570528D71F0A}" dt="2025-06-18T15:09:07.549" v="6"/>
          <ac:spMkLst>
            <pc:docMk/>
            <pc:sldMk cId="4195627201" sldId="705"/>
            <ac:spMk id="3" creationId="{553572BE-5F1D-C2FD-F399-47E9D41DFA6A}"/>
          </ac:spMkLst>
        </pc:spChg>
      </pc:sldChg>
      <pc:sldChg chg="mod modClrScheme chgLayout">
        <pc:chgData name="Sherrie Donnelly" userId="JquVIkks31WialWPPZhveQVQy2jQ08Oezu+5annt3FE=" providerId="None" clId="Web-{6ABFED53-1D6E-46E2-9869-570528D71F0A}" dt="2025-06-18T15:09:07.549" v="6"/>
        <pc:sldMkLst>
          <pc:docMk/>
          <pc:sldMk cId="1063262898" sldId="706"/>
        </pc:sldMkLst>
      </pc:sldChg>
      <pc:sldChg chg="addSp modSp mod modClrScheme chgLayout">
        <pc:chgData name="Sherrie Donnelly" userId="JquVIkks31WialWPPZhveQVQy2jQ08Oezu+5annt3FE=" providerId="None" clId="Web-{6ABFED53-1D6E-46E2-9869-570528D71F0A}" dt="2025-06-18T15:35:14.005" v="18" actId="20577"/>
        <pc:sldMkLst>
          <pc:docMk/>
          <pc:sldMk cId="2370788398" sldId="707"/>
        </pc:sldMkLst>
        <pc:spChg chg="mod">
          <ac:chgData name="Sherrie Donnelly" userId="JquVIkks31WialWPPZhveQVQy2jQ08Oezu+5annt3FE=" providerId="None" clId="Web-{6ABFED53-1D6E-46E2-9869-570528D71F0A}" dt="2025-06-18T15:34:26.144" v="15" actId="14100"/>
          <ac:spMkLst>
            <pc:docMk/>
            <pc:sldMk cId="2370788398" sldId="707"/>
            <ac:spMk id="2" creationId="{157D17BA-AC18-4839-7959-0A805864EDA2}"/>
          </ac:spMkLst>
        </pc:spChg>
        <pc:spChg chg="mod">
          <ac:chgData name="Sherrie Donnelly" userId="JquVIkks31WialWPPZhveQVQy2jQ08Oezu+5annt3FE=" providerId="None" clId="Web-{6ABFED53-1D6E-46E2-9869-570528D71F0A}" dt="2025-06-18T15:35:14.005" v="18" actId="20577"/>
          <ac:spMkLst>
            <pc:docMk/>
            <pc:sldMk cId="2370788398" sldId="707"/>
            <ac:spMk id="3" creationId="{50B029A5-AD9E-15E8-4826-05768411C97F}"/>
          </ac:spMkLst>
        </pc:spChg>
        <pc:spChg chg="add ord">
          <ac:chgData name="Sherrie Donnelly" userId="JquVIkks31WialWPPZhveQVQy2jQ08Oezu+5annt3FE=" providerId="None" clId="Web-{6ABFED53-1D6E-46E2-9869-570528D71F0A}" dt="2025-06-18T15:35:04.521" v="17"/>
          <ac:spMkLst>
            <pc:docMk/>
            <pc:sldMk cId="2370788398" sldId="707"/>
            <ac:spMk id="4" creationId="{AA969B2A-8AC8-809D-321E-1E48DB8B6262}"/>
          </ac:spMkLst>
        </pc:spChg>
      </pc:sldChg>
      <pc:sldChg chg="mod modClrScheme chgLayout">
        <pc:chgData name="Sherrie Donnelly" userId="JquVIkks31WialWPPZhveQVQy2jQ08Oezu+5annt3FE=" providerId="None" clId="Web-{6ABFED53-1D6E-46E2-9869-570528D71F0A}" dt="2025-06-18T15:09:07.549" v="6"/>
        <pc:sldMkLst>
          <pc:docMk/>
          <pc:sldMk cId="2205808832" sldId="708"/>
        </pc:sldMkLst>
      </pc:sldChg>
      <pc:sldChg chg="modSp mod modClrScheme chgLayout">
        <pc:chgData name="Sherrie Donnelly" userId="JquVIkks31WialWPPZhveQVQy2jQ08Oezu+5annt3FE=" providerId="None" clId="Web-{6ABFED53-1D6E-46E2-9869-570528D71F0A}" dt="2025-06-18T15:09:07.549" v="6"/>
        <pc:sldMkLst>
          <pc:docMk/>
          <pc:sldMk cId="325328976" sldId="709"/>
        </pc:sldMkLst>
        <pc:spChg chg="mod ord">
          <ac:chgData name="Sherrie Donnelly" userId="JquVIkks31WialWPPZhveQVQy2jQ08Oezu+5annt3FE=" providerId="None" clId="Web-{6ABFED53-1D6E-46E2-9869-570528D71F0A}" dt="2025-06-18T15:09:07.549" v="6"/>
          <ac:spMkLst>
            <pc:docMk/>
            <pc:sldMk cId="325328976" sldId="709"/>
            <ac:spMk id="2" creationId="{22B91984-2553-4BB0-083D-52D75BBD9709}"/>
          </ac:spMkLst>
        </pc:spChg>
        <pc:spChg chg="mod ord">
          <ac:chgData name="Sherrie Donnelly" userId="JquVIkks31WialWPPZhveQVQy2jQ08Oezu+5annt3FE=" providerId="None" clId="Web-{6ABFED53-1D6E-46E2-9869-570528D71F0A}" dt="2025-06-18T15:09:07.549" v="6"/>
          <ac:spMkLst>
            <pc:docMk/>
            <pc:sldMk cId="325328976" sldId="709"/>
            <ac:spMk id="3" creationId="{F57F590E-D046-2502-3F66-9B7B03ABF802}"/>
          </ac:spMkLst>
        </pc:spChg>
      </pc:sldChg>
      <pc:sldChg chg="modSp mod modClrScheme chgLayout">
        <pc:chgData name="Sherrie Donnelly" userId="JquVIkks31WialWPPZhveQVQy2jQ08Oezu+5annt3FE=" providerId="None" clId="Web-{6ABFED53-1D6E-46E2-9869-570528D71F0A}" dt="2025-06-18T15:09:07.549" v="6"/>
        <pc:sldMkLst>
          <pc:docMk/>
          <pc:sldMk cId="2733006259" sldId="710"/>
        </pc:sldMkLst>
        <pc:spChg chg="mod ord">
          <ac:chgData name="Sherrie Donnelly" userId="JquVIkks31WialWPPZhveQVQy2jQ08Oezu+5annt3FE=" providerId="None" clId="Web-{6ABFED53-1D6E-46E2-9869-570528D71F0A}" dt="2025-06-18T15:09:07.549" v="6"/>
          <ac:spMkLst>
            <pc:docMk/>
            <pc:sldMk cId="2733006259" sldId="710"/>
            <ac:spMk id="2" creationId="{DC11D605-1753-9B0B-73F7-CB739235FECC}"/>
          </ac:spMkLst>
        </pc:spChg>
        <pc:spChg chg="mod ord">
          <ac:chgData name="Sherrie Donnelly" userId="JquVIkks31WialWPPZhveQVQy2jQ08Oezu+5annt3FE=" providerId="None" clId="Web-{6ABFED53-1D6E-46E2-9869-570528D71F0A}" dt="2025-06-18T15:09:07.549" v="6"/>
          <ac:spMkLst>
            <pc:docMk/>
            <pc:sldMk cId="2733006259" sldId="710"/>
            <ac:spMk id="4" creationId="{1F736A1F-AE6F-E123-18CD-76BD85FC09B6}"/>
          </ac:spMkLst>
        </pc:spChg>
      </pc:sldChg>
      <pc:sldChg chg="modSp mod modClrScheme chgLayout">
        <pc:chgData name="Sherrie Donnelly" userId="JquVIkks31WialWPPZhveQVQy2jQ08Oezu+5annt3FE=" providerId="None" clId="Web-{6ABFED53-1D6E-46E2-9869-570528D71F0A}" dt="2025-06-18T15:36:50.525" v="22" actId="20577"/>
        <pc:sldMkLst>
          <pc:docMk/>
          <pc:sldMk cId="4081574893" sldId="711"/>
        </pc:sldMkLst>
        <pc:spChg chg="mod ord">
          <ac:chgData name="Sherrie Donnelly" userId="JquVIkks31WialWPPZhveQVQy2jQ08Oezu+5annt3FE=" providerId="None" clId="Web-{6ABFED53-1D6E-46E2-9869-570528D71F0A}" dt="2025-06-18T15:09:07.549" v="6"/>
          <ac:spMkLst>
            <pc:docMk/>
            <pc:sldMk cId="4081574893" sldId="711"/>
            <ac:spMk id="2" creationId="{CDB7C711-110F-4BBA-9B43-0B63CE04F2B4}"/>
          </ac:spMkLst>
        </pc:spChg>
        <pc:spChg chg="mod ord">
          <ac:chgData name="Sherrie Donnelly" userId="JquVIkks31WialWPPZhveQVQy2jQ08Oezu+5annt3FE=" providerId="None" clId="Web-{6ABFED53-1D6E-46E2-9869-570528D71F0A}" dt="2025-06-18T15:36:50.525" v="22" actId="20577"/>
          <ac:spMkLst>
            <pc:docMk/>
            <pc:sldMk cId="4081574893" sldId="711"/>
            <ac:spMk id="3" creationId="{CB09227E-E77B-6DB1-7F3A-E1F6C5CFC05C}"/>
          </ac:spMkLst>
        </pc:spChg>
      </pc:sldChg>
      <pc:sldChg chg="modSp mod modClrScheme chgLayout">
        <pc:chgData name="Sherrie Donnelly" userId="JquVIkks31WialWPPZhveQVQy2jQ08Oezu+5annt3FE=" providerId="None" clId="Web-{6ABFED53-1D6E-46E2-9869-570528D71F0A}" dt="2025-06-18T15:37:06.697" v="24" actId="14100"/>
        <pc:sldMkLst>
          <pc:docMk/>
          <pc:sldMk cId="2774715873" sldId="713"/>
        </pc:sldMkLst>
        <pc:spChg chg="mod ord">
          <ac:chgData name="Sherrie Donnelly" userId="JquVIkks31WialWPPZhveQVQy2jQ08Oezu+5annt3FE=" providerId="None" clId="Web-{6ABFED53-1D6E-46E2-9869-570528D71F0A}" dt="2025-06-18T15:37:06.697" v="24" actId="14100"/>
          <ac:spMkLst>
            <pc:docMk/>
            <pc:sldMk cId="2774715873" sldId="713"/>
            <ac:spMk id="2" creationId="{5CDD51DC-EB4D-DA9D-6EF8-EDB8FCE437FA}"/>
          </ac:spMkLst>
        </pc:spChg>
        <pc:spChg chg="mod ord">
          <ac:chgData name="Sherrie Donnelly" userId="JquVIkks31WialWPPZhveQVQy2jQ08Oezu+5annt3FE=" providerId="None" clId="Web-{6ABFED53-1D6E-46E2-9869-570528D71F0A}" dt="2025-06-18T15:09:07.549" v="6"/>
          <ac:spMkLst>
            <pc:docMk/>
            <pc:sldMk cId="2774715873" sldId="713"/>
            <ac:spMk id="3" creationId="{7E145641-58F8-DCD1-DF0B-D22AE0E3A63E}"/>
          </ac:spMkLst>
        </pc:spChg>
      </pc:sldChg>
      <pc:sldChg chg="modSp mod modClrScheme chgLayout">
        <pc:chgData name="Sherrie Donnelly" userId="JquVIkks31WialWPPZhveQVQy2jQ08Oezu+5annt3FE=" providerId="None" clId="Web-{6ABFED53-1D6E-46E2-9869-570528D71F0A}" dt="2025-06-18T15:09:07.549" v="6"/>
        <pc:sldMkLst>
          <pc:docMk/>
          <pc:sldMk cId="122357124" sldId="714"/>
        </pc:sldMkLst>
        <pc:spChg chg="mod ord">
          <ac:chgData name="Sherrie Donnelly" userId="JquVIkks31WialWPPZhveQVQy2jQ08Oezu+5annt3FE=" providerId="None" clId="Web-{6ABFED53-1D6E-46E2-9869-570528D71F0A}" dt="2025-06-18T15:09:07.549" v="6"/>
          <ac:spMkLst>
            <pc:docMk/>
            <pc:sldMk cId="122357124" sldId="714"/>
            <ac:spMk id="2" creationId="{199C7FA6-049F-9C80-CFAB-72B255980BFF}"/>
          </ac:spMkLst>
        </pc:spChg>
        <pc:spChg chg="mod ord">
          <ac:chgData name="Sherrie Donnelly" userId="JquVIkks31WialWPPZhveQVQy2jQ08Oezu+5annt3FE=" providerId="None" clId="Web-{6ABFED53-1D6E-46E2-9869-570528D71F0A}" dt="2025-06-18T15:09:07.549" v="6"/>
          <ac:spMkLst>
            <pc:docMk/>
            <pc:sldMk cId="122357124" sldId="714"/>
            <ac:spMk id="3" creationId="{D4ED0330-45BB-3D97-3EF1-D07A59E63302}"/>
          </ac:spMkLst>
        </pc:spChg>
      </pc:sldChg>
      <pc:sldChg chg="modSp mod modClrScheme chgLayout">
        <pc:chgData name="Sherrie Donnelly" userId="JquVIkks31WialWPPZhveQVQy2jQ08Oezu+5annt3FE=" providerId="None" clId="Web-{6ABFED53-1D6E-46E2-9869-570528D71F0A}" dt="2025-06-18T15:09:07.549" v="6"/>
        <pc:sldMkLst>
          <pc:docMk/>
          <pc:sldMk cId="3674867468" sldId="715"/>
        </pc:sldMkLst>
        <pc:spChg chg="mod ord">
          <ac:chgData name="Sherrie Donnelly" userId="JquVIkks31WialWPPZhveQVQy2jQ08Oezu+5annt3FE=" providerId="None" clId="Web-{6ABFED53-1D6E-46E2-9869-570528D71F0A}" dt="2025-06-18T15:09:07.549" v="6"/>
          <ac:spMkLst>
            <pc:docMk/>
            <pc:sldMk cId="3674867468" sldId="715"/>
            <ac:spMk id="2" creationId="{DE90EC85-FED3-89D4-095B-8751C4062BA3}"/>
          </ac:spMkLst>
        </pc:spChg>
        <pc:spChg chg="mod ord">
          <ac:chgData name="Sherrie Donnelly" userId="JquVIkks31WialWPPZhveQVQy2jQ08Oezu+5annt3FE=" providerId="None" clId="Web-{6ABFED53-1D6E-46E2-9869-570528D71F0A}" dt="2025-06-18T15:09:07.549" v="6"/>
          <ac:spMkLst>
            <pc:docMk/>
            <pc:sldMk cId="3674867468" sldId="715"/>
            <ac:spMk id="3" creationId="{EAF2F724-87E7-1EE9-042B-E9B7E6E3C65A}"/>
          </ac:spMkLst>
        </pc:spChg>
      </pc:sldChg>
      <pc:sldChg chg="modSp mod modClrScheme chgLayout">
        <pc:chgData name="Sherrie Donnelly" userId="JquVIkks31WialWPPZhveQVQy2jQ08Oezu+5annt3FE=" providerId="None" clId="Web-{6ABFED53-1D6E-46E2-9869-570528D71F0A}" dt="2025-06-18T15:09:07.549" v="6"/>
        <pc:sldMkLst>
          <pc:docMk/>
          <pc:sldMk cId="3932014130" sldId="716"/>
        </pc:sldMkLst>
        <pc:spChg chg="mod ord">
          <ac:chgData name="Sherrie Donnelly" userId="JquVIkks31WialWPPZhveQVQy2jQ08Oezu+5annt3FE=" providerId="None" clId="Web-{6ABFED53-1D6E-46E2-9869-570528D71F0A}" dt="2025-06-18T15:09:07.549" v="6"/>
          <ac:spMkLst>
            <pc:docMk/>
            <pc:sldMk cId="3932014130" sldId="716"/>
            <ac:spMk id="2" creationId="{840A915A-4404-181F-F8D5-B164926E063E}"/>
          </ac:spMkLst>
        </pc:spChg>
        <pc:spChg chg="mod ord">
          <ac:chgData name="Sherrie Donnelly" userId="JquVIkks31WialWPPZhveQVQy2jQ08Oezu+5annt3FE=" providerId="None" clId="Web-{6ABFED53-1D6E-46E2-9869-570528D71F0A}" dt="2025-06-18T15:09:07.549" v="6"/>
          <ac:spMkLst>
            <pc:docMk/>
            <pc:sldMk cId="3932014130" sldId="716"/>
            <ac:spMk id="3" creationId="{43196270-AED7-CF0E-3250-51E8FAE1A20E}"/>
          </ac:spMkLst>
        </pc:spChg>
      </pc:sldChg>
      <pc:sldChg chg="modSp mod modClrScheme chgLayout">
        <pc:chgData name="Sherrie Donnelly" userId="JquVIkks31WialWPPZhveQVQy2jQ08Oezu+5annt3FE=" providerId="None" clId="Web-{6ABFED53-1D6E-46E2-9869-570528D71F0A}" dt="2025-06-18T15:09:07.549" v="6"/>
        <pc:sldMkLst>
          <pc:docMk/>
          <pc:sldMk cId="1244812380" sldId="717"/>
        </pc:sldMkLst>
        <pc:spChg chg="mod ord">
          <ac:chgData name="Sherrie Donnelly" userId="JquVIkks31WialWPPZhveQVQy2jQ08Oezu+5annt3FE=" providerId="None" clId="Web-{6ABFED53-1D6E-46E2-9869-570528D71F0A}" dt="2025-06-18T15:09:07.549" v="6"/>
          <ac:spMkLst>
            <pc:docMk/>
            <pc:sldMk cId="1244812380" sldId="717"/>
            <ac:spMk id="2" creationId="{0873C534-C547-26A8-29D4-B6F5C3316E36}"/>
          </ac:spMkLst>
        </pc:spChg>
        <pc:spChg chg="mod ord">
          <ac:chgData name="Sherrie Donnelly" userId="JquVIkks31WialWPPZhveQVQy2jQ08Oezu+5annt3FE=" providerId="None" clId="Web-{6ABFED53-1D6E-46E2-9869-570528D71F0A}" dt="2025-06-18T15:09:07.549" v="6"/>
          <ac:spMkLst>
            <pc:docMk/>
            <pc:sldMk cId="1244812380" sldId="717"/>
            <ac:spMk id="3" creationId="{30AD5B44-2BCB-23A6-E168-33BB72975D07}"/>
          </ac:spMkLst>
        </pc:spChg>
      </pc:sldChg>
      <pc:sldChg chg="modSp mod modClrScheme chgLayout">
        <pc:chgData name="Sherrie Donnelly" userId="JquVIkks31WialWPPZhveQVQy2jQ08Oezu+5annt3FE=" providerId="None" clId="Web-{6ABFED53-1D6E-46E2-9869-570528D71F0A}" dt="2025-06-18T15:09:07.549" v="6"/>
        <pc:sldMkLst>
          <pc:docMk/>
          <pc:sldMk cId="3877139622" sldId="718"/>
        </pc:sldMkLst>
        <pc:spChg chg="mod ord">
          <ac:chgData name="Sherrie Donnelly" userId="JquVIkks31WialWPPZhveQVQy2jQ08Oezu+5annt3FE=" providerId="None" clId="Web-{6ABFED53-1D6E-46E2-9869-570528D71F0A}" dt="2025-06-18T15:09:07.549" v="6"/>
          <ac:spMkLst>
            <pc:docMk/>
            <pc:sldMk cId="3877139622" sldId="718"/>
            <ac:spMk id="3" creationId="{75792614-0019-6D1B-FE9F-2E644F365E94}"/>
          </ac:spMkLst>
        </pc:spChg>
        <pc:spChg chg="mod ord">
          <ac:chgData name="Sherrie Donnelly" userId="JquVIkks31WialWPPZhveQVQy2jQ08Oezu+5annt3FE=" providerId="None" clId="Web-{6ABFED53-1D6E-46E2-9869-570528D71F0A}" dt="2025-06-18T15:09:07.549" v="6"/>
          <ac:spMkLst>
            <pc:docMk/>
            <pc:sldMk cId="3877139622" sldId="718"/>
            <ac:spMk id="6" creationId="{CF93E251-7010-8905-352D-A92EE1FCA120}"/>
          </ac:spMkLst>
        </pc:spChg>
      </pc:sldChg>
      <pc:sldMasterChg chg="del delSldLayout">
        <pc:chgData name="Sherrie Donnelly" userId="JquVIkks31WialWPPZhveQVQy2jQ08Oezu+5annt3FE=" providerId="None" clId="Web-{6ABFED53-1D6E-46E2-9869-570528D71F0A}" dt="2025-06-18T15:08:59.111" v="5"/>
        <pc:sldMasterMkLst>
          <pc:docMk/>
          <pc:sldMasterMk cId="1902443637" sldId="2147483748"/>
        </pc:sldMasterMkLst>
        <pc:sldLayoutChg chg="del">
          <pc:chgData name="Sherrie Donnelly" userId="JquVIkks31WialWPPZhveQVQy2jQ08Oezu+5annt3FE=" providerId="None" clId="Web-{6ABFED53-1D6E-46E2-9869-570528D71F0A}" dt="2025-06-18T15:08:59.111" v="5"/>
          <pc:sldLayoutMkLst>
            <pc:docMk/>
            <pc:sldMasterMk cId="1902443637" sldId="2147483748"/>
            <pc:sldLayoutMk cId="2826758879" sldId="2147483749"/>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1809777925" sldId="2147483750"/>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2400165387" sldId="2147483751"/>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2819099213" sldId="2147483752"/>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3993588866" sldId="2147483753"/>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549748003" sldId="2147483754"/>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540188836" sldId="2147483755"/>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3421366600" sldId="2147483756"/>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3621950609" sldId="2147483757"/>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857462406" sldId="2147483758"/>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2210974101" sldId="2147483759"/>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2088859601" sldId="2147483760"/>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4010824330" sldId="2147483761"/>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1255841495" sldId="2147483762"/>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407209225" sldId="2147483763"/>
          </pc:sldLayoutMkLst>
        </pc:sldLayoutChg>
        <pc:sldLayoutChg chg="del">
          <pc:chgData name="Sherrie Donnelly" userId="JquVIkks31WialWPPZhveQVQy2jQ08Oezu+5annt3FE=" providerId="None" clId="Web-{6ABFED53-1D6E-46E2-9869-570528D71F0A}" dt="2025-06-18T15:08:59.111" v="5"/>
          <pc:sldLayoutMkLst>
            <pc:docMk/>
            <pc:sldMasterMk cId="1902443637" sldId="2147483748"/>
            <pc:sldLayoutMk cId="3983061440" sldId="2147483764"/>
          </pc:sldLayoutMkLst>
        </pc:sldLayoutChg>
      </pc:sldMasterChg>
      <pc:sldMasterChg chg="add del addSldLayout delSldLayout modSldLayout">
        <pc:chgData name="Sherrie Donnelly" userId="JquVIkks31WialWPPZhveQVQy2jQ08Oezu+5annt3FE=" providerId="None" clId="Web-{6ABFED53-1D6E-46E2-9869-570528D71F0A}" dt="2025-06-18T15:09:07.549" v="6"/>
        <pc:sldMasterMkLst>
          <pc:docMk/>
          <pc:sldMasterMk cId="3036276048" sldId="2147483765"/>
        </pc:sldMasterMkLst>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064781293" sldId="2147483766"/>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2691337286" sldId="2147483767"/>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240762182" sldId="2147483768"/>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397890941" sldId="2147483769"/>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211064062" sldId="2147483770"/>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425384668" sldId="2147483771"/>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794611238" sldId="2147483772"/>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2455370786" sldId="2147483773"/>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3491594739" sldId="2147483774"/>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215017945" sldId="2147483775"/>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492697674" sldId="2147483776"/>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307439731" sldId="2147483777"/>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416377233" sldId="2147483778"/>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1023346554" sldId="2147483779"/>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2755084773" sldId="2147483780"/>
          </pc:sldLayoutMkLst>
        </pc:sldLayoutChg>
        <pc:sldLayoutChg chg="add del mod replId">
          <pc:chgData name="Sherrie Donnelly" userId="JquVIkks31WialWPPZhveQVQy2jQ08Oezu+5annt3FE=" providerId="None" clId="Web-{6ABFED53-1D6E-46E2-9869-570528D71F0A}" dt="2025-06-18T15:09:07.549" v="6"/>
          <pc:sldLayoutMkLst>
            <pc:docMk/>
            <pc:sldMasterMk cId="3036276048" sldId="2147483765"/>
            <pc:sldLayoutMk cId="2627449401" sldId="2147483781"/>
          </pc:sldLayoutMkLst>
        </pc:sldLayoutChg>
      </pc:sldMasterChg>
      <pc:sldMasterChg chg="add addSldLayout modSldLayout">
        <pc:chgData name="Sherrie Donnelly" userId="JquVIkks31WialWPPZhveQVQy2jQ08Oezu+5annt3FE=" providerId="None" clId="Web-{6ABFED53-1D6E-46E2-9869-570528D71F0A}" dt="2025-06-18T15:09:07.549" v="6"/>
        <pc:sldMasterMkLst>
          <pc:docMk/>
          <pc:sldMasterMk cId="3302562820" sldId="2147483782"/>
        </pc:sldMasterMkLst>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902373" sldId="2147483783"/>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23789526" sldId="2147483784"/>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582274101" sldId="2147483785"/>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978063832" sldId="2147483786"/>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666111109" sldId="2147483787"/>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387638643" sldId="2147483788"/>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3456659599" sldId="2147483789"/>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2916933003" sldId="2147483790"/>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3972078728" sldId="2147483791"/>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4071924428" sldId="2147483792"/>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3588438186" sldId="2147483793"/>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3404924697" sldId="2147483794"/>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2153942273" sldId="2147483795"/>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207859983" sldId="2147483796"/>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813646754" sldId="2147483797"/>
          </pc:sldLayoutMkLst>
        </pc:sldLayoutChg>
        <pc:sldLayoutChg chg="add mod replId">
          <pc:chgData name="Sherrie Donnelly" userId="JquVIkks31WialWPPZhveQVQy2jQ08Oezu+5annt3FE=" providerId="None" clId="Web-{6ABFED53-1D6E-46E2-9869-570528D71F0A}" dt="2025-06-18T15:09:07.549" v="6"/>
          <pc:sldLayoutMkLst>
            <pc:docMk/>
            <pc:sldMasterMk cId="3302562820" sldId="2147483782"/>
            <pc:sldLayoutMk cId="131571435" sldId="2147483798"/>
          </pc:sldLayoutMkLst>
        </pc:sldLayoutChg>
      </pc:sldMasterChg>
    </pc:docChg>
  </pc:docChgLst>
  <pc:docChgLst>
    <pc:chgData name="Kathrine Flavin" userId="bUXTEK5cHVcAnqlGkk4jhevnE6b153OnIOm3ZbT0xrs=" providerId="None" clId="Web-{3FA78DD2-E51B-4C08-88D9-DB14B824299D}"/>
    <pc:docChg chg="modSld">
      <pc:chgData name="Kathrine Flavin" userId="bUXTEK5cHVcAnqlGkk4jhevnE6b153OnIOm3ZbT0xrs=" providerId="None" clId="Web-{3FA78DD2-E51B-4C08-88D9-DB14B824299D}" dt="2025-03-17T18:15:49.105" v="8" actId="14100"/>
      <pc:docMkLst>
        <pc:docMk/>
      </pc:docMkLst>
      <pc:sldChg chg="addSp delSp modSp">
        <pc:chgData name="Kathrine Flavin" userId="bUXTEK5cHVcAnqlGkk4jhevnE6b153OnIOm3ZbT0xrs=" providerId="None" clId="Web-{3FA78DD2-E51B-4C08-88D9-DB14B824299D}" dt="2025-03-17T18:15:49.105" v="8" actId="14100"/>
        <pc:sldMkLst>
          <pc:docMk/>
          <pc:sldMk cId="231577683" sldId="668"/>
        </pc:sldMkLst>
        <pc:picChg chg="del">
          <ac:chgData name="Kathrine Flavin" userId="bUXTEK5cHVcAnqlGkk4jhevnE6b153OnIOm3ZbT0xrs=" providerId="None" clId="Web-{3FA78DD2-E51B-4C08-88D9-DB14B824299D}" dt="2025-03-17T18:14:28.899" v="0"/>
          <ac:picMkLst>
            <pc:docMk/>
            <pc:sldMk cId="231577683" sldId="668"/>
            <ac:picMk id="5" creationId="{F39FBDAB-66D4-D34C-67CC-3A6DC74DCF16}"/>
          </ac:picMkLst>
        </pc:picChg>
        <pc:picChg chg="add mod">
          <ac:chgData name="Kathrine Flavin" userId="bUXTEK5cHVcAnqlGkk4jhevnE6b153OnIOm3ZbT0xrs=" providerId="None" clId="Web-{3FA78DD2-E51B-4C08-88D9-DB14B824299D}" dt="2025-03-17T18:15:49.105" v="8" actId="14100"/>
          <ac:picMkLst>
            <pc:docMk/>
            <pc:sldMk cId="231577683" sldId="668"/>
            <ac:picMk id="6" creationId="{A212A8A0-6069-5103-A8A0-01A40211D05B}"/>
          </ac:picMkLst>
        </pc:picChg>
      </pc:sldChg>
    </pc:docChg>
  </pc:docChgLst>
  <pc:docChgLst>
    <pc:chgData name="Joseph Sedlock" userId="mMZCQQfvuKEXwcQ0HzRO/tVbYagqzfta48uJiUfvBb8=" providerId="None" clId="Web-{94DD29CF-1FCD-4721-9526-202AA7D2801E}"/>
    <pc:docChg chg="addSld modSld sldOrd">
      <pc:chgData name="Joseph Sedlock" userId="mMZCQQfvuKEXwcQ0HzRO/tVbYagqzfta48uJiUfvBb8=" providerId="None" clId="Web-{94DD29CF-1FCD-4721-9526-202AA7D2801E}" dt="2025-03-12T15:00:17.311" v="1337" actId="20577"/>
      <pc:docMkLst>
        <pc:docMk/>
      </pc:docMkLst>
      <pc:sldChg chg="modSp">
        <pc:chgData name="Joseph Sedlock" userId="mMZCQQfvuKEXwcQ0HzRO/tVbYagqzfta48uJiUfvBb8=" providerId="None" clId="Web-{94DD29CF-1FCD-4721-9526-202AA7D2801E}" dt="2025-03-12T14:43:29.337" v="474" actId="20577"/>
        <pc:sldMkLst>
          <pc:docMk/>
          <pc:sldMk cId="686551719" sldId="659"/>
        </pc:sldMkLst>
        <pc:spChg chg="mod">
          <ac:chgData name="Joseph Sedlock" userId="mMZCQQfvuKEXwcQ0HzRO/tVbYagqzfta48uJiUfvBb8=" providerId="None" clId="Web-{94DD29CF-1FCD-4721-9526-202AA7D2801E}" dt="2025-03-12T14:39:45.035" v="13" actId="20577"/>
          <ac:spMkLst>
            <pc:docMk/>
            <pc:sldMk cId="686551719" sldId="659"/>
            <ac:spMk id="2" creationId="{4D16C77F-8C6D-43C3-C507-4BA34ADF7A10}"/>
          </ac:spMkLst>
        </pc:spChg>
        <pc:spChg chg="mod">
          <ac:chgData name="Joseph Sedlock" userId="mMZCQQfvuKEXwcQ0HzRO/tVbYagqzfta48uJiUfvBb8=" providerId="None" clId="Web-{94DD29CF-1FCD-4721-9526-202AA7D2801E}" dt="2025-03-12T14:43:29.337" v="474" actId="20577"/>
          <ac:spMkLst>
            <pc:docMk/>
            <pc:sldMk cId="686551719" sldId="659"/>
            <ac:spMk id="3" creationId="{6C552468-0000-B90E-E31B-EC6D79A14FD8}"/>
          </ac:spMkLst>
        </pc:spChg>
      </pc:sldChg>
      <pc:sldChg chg="ord">
        <pc:chgData name="Joseph Sedlock" userId="mMZCQQfvuKEXwcQ0HzRO/tVbYagqzfta48uJiUfvBb8=" providerId="None" clId="Web-{94DD29CF-1FCD-4721-9526-202AA7D2801E}" dt="2025-03-12T14:55:35.930" v="866"/>
        <pc:sldMkLst>
          <pc:docMk/>
          <pc:sldMk cId="2180402175" sldId="662"/>
        </pc:sldMkLst>
      </pc:sldChg>
      <pc:sldChg chg="add replId">
        <pc:chgData name="Joseph Sedlock" userId="mMZCQQfvuKEXwcQ0HzRO/tVbYagqzfta48uJiUfvBb8=" providerId="None" clId="Web-{94DD29CF-1FCD-4721-9526-202AA7D2801E}" dt="2025-03-12T14:39:36.301" v="0"/>
        <pc:sldMkLst>
          <pc:docMk/>
          <pc:sldMk cId="2776492098" sldId="680"/>
        </pc:sldMkLst>
      </pc:sldChg>
      <pc:sldChg chg="modSp add replId">
        <pc:chgData name="Joseph Sedlock" userId="mMZCQQfvuKEXwcQ0HzRO/tVbYagqzfta48uJiUfvBb8=" providerId="None" clId="Web-{94DD29CF-1FCD-4721-9526-202AA7D2801E}" dt="2025-03-12T14:56:49.041" v="993" actId="20577"/>
        <pc:sldMkLst>
          <pc:docMk/>
          <pc:sldMk cId="1521508027" sldId="681"/>
        </pc:sldMkLst>
        <pc:spChg chg="mod">
          <ac:chgData name="Joseph Sedlock" userId="mMZCQQfvuKEXwcQ0HzRO/tVbYagqzfta48uJiUfvBb8=" providerId="None" clId="Web-{94DD29CF-1FCD-4721-9526-202AA7D2801E}" dt="2025-03-12T14:56:49.041" v="993" actId="20577"/>
          <ac:spMkLst>
            <pc:docMk/>
            <pc:sldMk cId="1521508027" sldId="681"/>
            <ac:spMk id="3" creationId="{50A5DE2B-DBB7-15E4-9B01-7A3B820C6245}"/>
          </ac:spMkLst>
        </pc:spChg>
      </pc:sldChg>
      <pc:sldChg chg="modSp add replId">
        <pc:chgData name="Joseph Sedlock" userId="mMZCQQfvuKEXwcQ0HzRO/tVbYagqzfta48uJiUfvBb8=" providerId="None" clId="Web-{94DD29CF-1FCD-4721-9526-202AA7D2801E}" dt="2025-03-12T14:52:04.988" v="837" actId="20577"/>
        <pc:sldMkLst>
          <pc:docMk/>
          <pc:sldMk cId="2064788426" sldId="682"/>
        </pc:sldMkLst>
        <pc:spChg chg="mod">
          <ac:chgData name="Joseph Sedlock" userId="mMZCQQfvuKEXwcQ0HzRO/tVbYagqzfta48uJiUfvBb8=" providerId="None" clId="Web-{94DD29CF-1FCD-4721-9526-202AA7D2801E}" dt="2025-03-12T14:52:04.988" v="837" actId="20577"/>
          <ac:spMkLst>
            <pc:docMk/>
            <pc:sldMk cId="2064788426" sldId="682"/>
            <ac:spMk id="3" creationId="{BC34F90A-9CEB-BB7D-4535-2A25208487F6}"/>
          </ac:spMkLst>
        </pc:spChg>
      </pc:sldChg>
      <pc:sldChg chg="modSp add replId">
        <pc:chgData name="Joseph Sedlock" userId="mMZCQQfvuKEXwcQ0HzRO/tVbYagqzfta48uJiUfvBb8=" providerId="None" clId="Web-{94DD29CF-1FCD-4721-9526-202AA7D2801E}" dt="2025-03-12T14:59:07.794" v="1330" actId="20577"/>
        <pc:sldMkLst>
          <pc:docMk/>
          <pc:sldMk cId="1347317635" sldId="683"/>
        </pc:sldMkLst>
        <pc:spChg chg="mod">
          <ac:chgData name="Joseph Sedlock" userId="mMZCQQfvuKEXwcQ0HzRO/tVbYagqzfta48uJiUfvBb8=" providerId="None" clId="Web-{94DD29CF-1FCD-4721-9526-202AA7D2801E}" dt="2025-03-12T14:59:07.794" v="1330" actId="20577"/>
          <ac:spMkLst>
            <pc:docMk/>
            <pc:sldMk cId="1347317635" sldId="683"/>
            <ac:spMk id="3" creationId="{5B009D83-4079-A2A3-CF53-83C43022DC48}"/>
          </ac:spMkLst>
        </pc:spChg>
      </pc:sldChg>
      <pc:sldChg chg="modSp add replId">
        <pc:chgData name="Joseph Sedlock" userId="mMZCQQfvuKEXwcQ0HzRO/tVbYagqzfta48uJiUfvBb8=" providerId="None" clId="Web-{94DD29CF-1FCD-4721-9526-202AA7D2801E}" dt="2025-03-12T15:00:17.311" v="1337" actId="20577"/>
        <pc:sldMkLst>
          <pc:docMk/>
          <pc:sldMk cId="346042761" sldId="684"/>
        </pc:sldMkLst>
        <pc:spChg chg="mod">
          <ac:chgData name="Joseph Sedlock" userId="mMZCQQfvuKEXwcQ0HzRO/tVbYagqzfta48uJiUfvBb8=" providerId="None" clId="Web-{94DD29CF-1FCD-4721-9526-202AA7D2801E}" dt="2025-03-12T15:00:17.311" v="1337" actId="20577"/>
          <ac:spMkLst>
            <pc:docMk/>
            <pc:sldMk cId="346042761" sldId="684"/>
            <ac:spMk id="3" creationId="{B30E75AD-23D2-AC76-8F8D-BC9C8CE8B4F3}"/>
          </ac:spMkLst>
        </pc:spChg>
      </pc:sldChg>
    </pc:docChg>
  </pc:docChgLst>
  <pc:docChgLst>
    <pc:chgData name="Trisha Thrush" userId="ANP1nbPt/GjnpdkQVIZ2gTOAmAk6cqsJftlgx7EUsjc=" providerId="None" clId="Web-{89BD9680-D81B-47CC-A2AC-7BEF374B28FC}"/>
    <pc:docChg chg="modSld">
      <pc:chgData name="Trisha Thrush" userId="ANP1nbPt/GjnpdkQVIZ2gTOAmAk6cqsJftlgx7EUsjc=" providerId="None" clId="Web-{89BD9680-D81B-47CC-A2AC-7BEF374B28FC}" dt="2025-03-02T17:28:13.574" v="2" actId="20577"/>
      <pc:docMkLst>
        <pc:docMk/>
      </pc:docMkLst>
      <pc:sldChg chg="modSp">
        <pc:chgData name="Trisha Thrush" userId="ANP1nbPt/GjnpdkQVIZ2gTOAmAk6cqsJftlgx7EUsjc=" providerId="None" clId="Web-{89BD9680-D81B-47CC-A2AC-7BEF374B28FC}" dt="2025-03-02T17:28:13.574" v="2" actId="20577"/>
        <pc:sldMkLst>
          <pc:docMk/>
          <pc:sldMk cId="2571975815" sldId="305"/>
        </pc:sldMkLst>
        <pc:spChg chg="mod">
          <ac:chgData name="Trisha Thrush" userId="ANP1nbPt/GjnpdkQVIZ2gTOAmAk6cqsJftlgx7EUsjc=" providerId="None" clId="Web-{89BD9680-D81B-47CC-A2AC-7BEF374B28FC}" dt="2025-03-02T17:28:13.574" v="2" actId="20577"/>
          <ac:spMkLst>
            <pc:docMk/>
            <pc:sldMk cId="2571975815" sldId="305"/>
            <ac:spMk id="3" creationId="{FD89CF5D-8E92-C216-AD42-C67091095366}"/>
          </ac:spMkLst>
        </pc:spChg>
      </pc:sldChg>
    </pc:docChg>
  </pc:docChgLst>
  <pc:docChgLst>
    <pc:chgData name="Sarah Andreotti" userId="TLNydcS7VzGNHs5DEn7Tm8G8j4YX/xoFplrXrTIor4Q=" providerId="None" clId="Web-{D3175011-8504-46CA-924D-861E450C239E}"/>
    <pc:docChg chg="delSld modSld sldOrd">
      <pc:chgData name="Sarah Andreotti" userId="TLNydcS7VzGNHs5DEn7Tm8G8j4YX/xoFplrXrTIor4Q=" providerId="None" clId="Web-{D3175011-8504-46CA-924D-861E450C239E}" dt="2025-02-04T16:57:26.139" v="40" actId="14100"/>
      <pc:docMkLst>
        <pc:docMk/>
      </pc:docMkLst>
      <pc:sldChg chg="del">
        <pc:chgData name="Sarah Andreotti" userId="TLNydcS7VzGNHs5DEn7Tm8G8j4YX/xoFplrXrTIor4Q=" providerId="None" clId="Web-{D3175011-8504-46CA-924D-861E450C239E}" dt="2025-02-04T16:55:04.385" v="0"/>
        <pc:sldMkLst>
          <pc:docMk/>
          <pc:sldMk cId="2997561953" sldId="509"/>
        </pc:sldMkLst>
      </pc:sldChg>
      <pc:sldChg chg="modSp">
        <pc:chgData name="Sarah Andreotti" userId="TLNydcS7VzGNHs5DEn7Tm8G8j4YX/xoFplrXrTIor4Q=" providerId="None" clId="Web-{D3175011-8504-46CA-924D-861E450C239E}" dt="2025-02-04T16:57:26.139" v="40" actId="14100"/>
        <pc:sldMkLst>
          <pc:docMk/>
          <pc:sldMk cId="4116076818" sldId="648"/>
        </pc:sldMkLst>
        <pc:spChg chg="mod">
          <ac:chgData name="Sarah Andreotti" userId="TLNydcS7VzGNHs5DEn7Tm8G8j4YX/xoFplrXrTIor4Q=" providerId="None" clId="Web-{D3175011-8504-46CA-924D-861E450C239E}" dt="2025-02-04T16:57:26.139" v="40" actId="14100"/>
          <ac:spMkLst>
            <pc:docMk/>
            <pc:sldMk cId="4116076818" sldId="648"/>
            <ac:spMk id="3" creationId="{1E41307A-A70F-B749-CE5A-D1CE41FD8137}"/>
          </ac:spMkLst>
        </pc:spChg>
      </pc:sldChg>
      <pc:sldChg chg="ord">
        <pc:chgData name="Sarah Andreotti" userId="TLNydcS7VzGNHs5DEn7Tm8G8j4YX/xoFplrXrTIor4Q=" providerId="None" clId="Web-{D3175011-8504-46CA-924D-861E450C239E}" dt="2025-02-04T16:55:11.791" v="1"/>
        <pc:sldMkLst>
          <pc:docMk/>
          <pc:sldMk cId="3130804831" sldId="650"/>
        </pc:sldMkLst>
      </pc:sldChg>
    </pc:docChg>
  </pc:docChgLst>
  <pc:docChgLst>
    <pc:chgData name="Joseph Wager" userId="/jH/mC8xVAlex909EAAvWf0dkLk387gbqnE1+kn9604=" providerId="None" clId="Web-{3855DBF8-58C2-4477-AB6A-95E3BF1A1FD5}"/>
    <pc:docChg chg="addSld modSld">
      <pc:chgData name="Joseph Wager" userId="/jH/mC8xVAlex909EAAvWf0dkLk387gbqnE1+kn9604=" providerId="None" clId="Web-{3855DBF8-58C2-4477-AB6A-95E3BF1A1FD5}" dt="2025-03-14T18:34:15.253" v="2"/>
      <pc:docMkLst>
        <pc:docMk/>
      </pc:docMkLst>
      <pc:sldChg chg="addSp modSp new">
        <pc:chgData name="Joseph Wager" userId="/jH/mC8xVAlex909EAAvWf0dkLk387gbqnE1+kn9604=" providerId="None" clId="Web-{3855DBF8-58C2-4477-AB6A-95E3BF1A1FD5}" dt="2025-03-14T18:34:15.253" v="2"/>
        <pc:sldMkLst>
          <pc:docMk/>
          <pc:sldMk cId="3619588202" sldId="690"/>
        </pc:sldMkLst>
        <pc:spChg chg="add mod">
          <ac:chgData name="Joseph Wager" userId="/jH/mC8xVAlex909EAAvWf0dkLk387gbqnE1+kn9604=" providerId="None" clId="Web-{3855DBF8-58C2-4477-AB6A-95E3BF1A1FD5}" dt="2025-03-14T18:34:15.253" v="2"/>
          <ac:spMkLst>
            <pc:docMk/>
            <pc:sldMk cId="3619588202" sldId="690"/>
            <ac:spMk id="2" creationId="{F4622424-B1AC-EE6E-5CD9-AA08AB35B239}"/>
          </ac:spMkLst>
        </pc:spChg>
      </pc:sldChg>
    </pc:docChg>
  </pc:docChgLst>
  <pc:docChgLst>
    <pc:chgData name="Kathrine Flavin" userId="bUXTEK5cHVcAnqlGkk4jhevnE6b153OnIOm3ZbT0xrs=" providerId="None" clId="Web-{18B8EEAB-699B-4B31-947F-0DB01A651542}"/>
    <pc:docChg chg="modSld">
      <pc:chgData name="Kathrine Flavin" userId="bUXTEK5cHVcAnqlGkk4jhevnE6b153OnIOm3ZbT0xrs=" providerId="None" clId="Web-{18B8EEAB-699B-4B31-947F-0DB01A651542}" dt="2025-03-17T17:27:34.975" v="25" actId="20577"/>
      <pc:docMkLst>
        <pc:docMk/>
      </pc:docMkLst>
      <pc:sldChg chg="modSp">
        <pc:chgData name="Kathrine Flavin" userId="bUXTEK5cHVcAnqlGkk4jhevnE6b153OnIOm3ZbT0xrs=" providerId="None" clId="Web-{18B8EEAB-699B-4B31-947F-0DB01A651542}" dt="2025-03-17T17:15:02.706" v="1" actId="20577"/>
        <pc:sldMkLst>
          <pc:docMk/>
          <pc:sldMk cId="3302263089" sldId="536"/>
        </pc:sldMkLst>
        <pc:spChg chg="mod">
          <ac:chgData name="Kathrine Flavin" userId="bUXTEK5cHVcAnqlGkk4jhevnE6b153OnIOm3ZbT0xrs=" providerId="None" clId="Web-{18B8EEAB-699B-4B31-947F-0DB01A651542}" dt="2025-03-17T17:15:02.706" v="1" actId="20577"/>
          <ac:spMkLst>
            <pc:docMk/>
            <pc:sldMk cId="3302263089" sldId="536"/>
            <ac:spMk id="3" creationId="{EF5E3E8D-0144-90EB-EDA5-C9032755CE8B}"/>
          </ac:spMkLst>
        </pc:spChg>
      </pc:sldChg>
      <pc:sldChg chg="modSp">
        <pc:chgData name="Kathrine Flavin" userId="bUXTEK5cHVcAnqlGkk4jhevnE6b153OnIOm3ZbT0xrs=" providerId="None" clId="Web-{18B8EEAB-699B-4B31-947F-0DB01A651542}" dt="2025-03-17T17:15:34.238" v="3" actId="20577"/>
        <pc:sldMkLst>
          <pc:docMk/>
          <pc:sldMk cId="412327407" sldId="537"/>
        </pc:sldMkLst>
        <pc:spChg chg="mod">
          <ac:chgData name="Kathrine Flavin" userId="bUXTEK5cHVcAnqlGkk4jhevnE6b153OnIOm3ZbT0xrs=" providerId="None" clId="Web-{18B8EEAB-699B-4B31-947F-0DB01A651542}" dt="2025-03-17T17:15:34.238" v="3" actId="20577"/>
          <ac:spMkLst>
            <pc:docMk/>
            <pc:sldMk cId="412327407" sldId="537"/>
            <ac:spMk id="3" creationId="{7C41B3ED-93E4-A730-B130-58AE536AA31D}"/>
          </ac:spMkLst>
        </pc:spChg>
      </pc:sldChg>
      <pc:sldChg chg="modSp">
        <pc:chgData name="Kathrine Flavin" userId="bUXTEK5cHVcAnqlGkk4jhevnE6b153OnIOm3ZbT0xrs=" providerId="None" clId="Web-{18B8EEAB-699B-4B31-947F-0DB01A651542}" dt="2025-03-17T17:25:48.412" v="20" actId="20577"/>
        <pc:sldMkLst>
          <pc:docMk/>
          <pc:sldMk cId="75227935" sldId="663"/>
        </pc:sldMkLst>
        <pc:spChg chg="mod">
          <ac:chgData name="Kathrine Flavin" userId="bUXTEK5cHVcAnqlGkk4jhevnE6b153OnIOm3ZbT0xrs=" providerId="None" clId="Web-{18B8EEAB-699B-4B31-947F-0DB01A651542}" dt="2025-03-17T17:25:48.412" v="20" actId="20577"/>
          <ac:spMkLst>
            <pc:docMk/>
            <pc:sldMk cId="75227935" sldId="663"/>
            <ac:spMk id="5" creationId="{2C1CB6D9-C052-246A-4F8F-39E89DC28062}"/>
          </ac:spMkLst>
        </pc:spChg>
      </pc:sldChg>
      <pc:sldChg chg="modSp">
        <pc:chgData name="Kathrine Flavin" userId="bUXTEK5cHVcAnqlGkk4jhevnE6b153OnIOm3ZbT0xrs=" providerId="None" clId="Web-{18B8EEAB-699B-4B31-947F-0DB01A651542}" dt="2025-03-17T17:27:34.975" v="25" actId="20577"/>
        <pc:sldMkLst>
          <pc:docMk/>
          <pc:sldMk cId="1374165785" sldId="665"/>
        </pc:sldMkLst>
        <pc:spChg chg="mod">
          <ac:chgData name="Kathrine Flavin" userId="bUXTEK5cHVcAnqlGkk4jhevnE6b153OnIOm3ZbT0xrs=" providerId="None" clId="Web-{18B8EEAB-699B-4B31-947F-0DB01A651542}" dt="2025-03-17T17:27:34.975" v="25" actId="20577"/>
          <ac:spMkLst>
            <pc:docMk/>
            <pc:sldMk cId="1374165785" sldId="665"/>
            <ac:spMk id="5" creationId="{5B707058-4DB5-EC28-EC85-3FA35CF9B440}"/>
          </ac:spMkLst>
        </pc:spChg>
      </pc:sldChg>
      <pc:sldChg chg="modSp">
        <pc:chgData name="Kathrine Flavin" userId="bUXTEK5cHVcAnqlGkk4jhevnE6b153OnIOm3ZbT0xrs=" providerId="None" clId="Web-{18B8EEAB-699B-4B31-947F-0DB01A651542}" dt="2025-03-17T17:26:41.413" v="22" actId="20577"/>
        <pc:sldMkLst>
          <pc:docMk/>
          <pc:sldMk cId="3642004200" sldId="674"/>
        </pc:sldMkLst>
        <pc:spChg chg="mod">
          <ac:chgData name="Kathrine Flavin" userId="bUXTEK5cHVcAnqlGkk4jhevnE6b153OnIOm3ZbT0xrs=" providerId="None" clId="Web-{18B8EEAB-699B-4B31-947F-0DB01A651542}" dt="2025-03-17T17:26:41.413" v="22" actId="20577"/>
          <ac:spMkLst>
            <pc:docMk/>
            <pc:sldMk cId="3642004200" sldId="674"/>
            <ac:spMk id="3" creationId="{5FB327D8-E3F9-5BB1-E607-8C554215C02A}"/>
          </ac:spMkLst>
        </pc:spChg>
      </pc:sldChg>
    </pc:docChg>
  </pc:docChgLst>
  <pc:docChgLst>
    <pc:chgData name="Trisha Thrush" userId="ANP1nbPt/GjnpdkQVIZ2gTOAmAk6cqsJftlgx7EUsjc=" providerId="None" clId="Web-{B23118C2-4B30-457C-88CE-A39DFEDC96B7}"/>
    <pc:docChg chg="addSld delSld modSld">
      <pc:chgData name="Trisha Thrush" userId="ANP1nbPt/GjnpdkQVIZ2gTOAmAk6cqsJftlgx7EUsjc=" providerId="None" clId="Web-{B23118C2-4B30-457C-88CE-A39DFEDC96B7}" dt="2025-03-06T14:52:44.409" v="408" actId="20577"/>
      <pc:docMkLst>
        <pc:docMk/>
      </pc:docMkLst>
      <pc:sldChg chg="modSp">
        <pc:chgData name="Trisha Thrush" userId="ANP1nbPt/GjnpdkQVIZ2gTOAmAk6cqsJftlgx7EUsjc=" providerId="None" clId="Web-{B23118C2-4B30-457C-88CE-A39DFEDC96B7}" dt="2025-03-06T14:37:43.404" v="196" actId="20577"/>
        <pc:sldMkLst>
          <pc:docMk/>
          <pc:sldMk cId="2908577083" sldId="257"/>
        </pc:sldMkLst>
        <pc:spChg chg="mod">
          <ac:chgData name="Trisha Thrush" userId="ANP1nbPt/GjnpdkQVIZ2gTOAmAk6cqsJftlgx7EUsjc=" providerId="None" clId="Web-{B23118C2-4B30-457C-88CE-A39DFEDC96B7}" dt="2025-03-06T14:37:43.404" v="196" actId="20577"/>
          <ac:spMkLst>
            <pc:docMk/>
            <pc:sldMk cId="2908577083" sldId="257"/>
            <ac:spMk id="3" creationId="{D216A80D-9EC5-55FC-7D2C-51AD157DFEF0}"/>
          </ac:spMkLst>
        </pc:spChg>
        <pc:spChg chg="mod">
          <ac:chgData name="Trisha Thrush" userId="ANP1nbPt/GjnpdkQVIZ2gTOAmAk6cqsJftlgx7EUsjc=" providerId="None" clId="Web-{B23118C2-4B30-457C-88CE-A39DFEDC96B7}" dt="2025-03-06T14:37:05.388" v="186" actId="20577"/>
          <ac:spMkLst>
            <pc:docMk/>
            <pc:sldMk cId="2908577083" sldId="257"/>
            <ac:spMk id="6" creationId="{964D81D8-31B1-9492-33E4-5D162C7E5519}"/>
          </ac:spMkLst>
        </pc:spChg>
      </pc:sldChg>
      <pc:sldChg chg="modSp">
        <pc:chgData name="Trisha Thrush" userId="ANP1nbPt/GjnpdkQVIZ2gTOAmAk6cqsJftlgx7EUsjc=" providerId="None" clId="Web-{B23118C2-4B30-457C-88CE-A39DFEDC96B7}" dt="2025-03-06T14:40:10.858" v="217" actId="14100"/>
        <pc:sldMkLst>
          <pc:docMk/>
          <pc:sldMk cId="581841251" sldId="258"/>
        </pc:sldMkLst>
        <pc:spChg chg="mod">
          <ac:chgData name="Trisha Thrush" userId="ANP1nbPt/GjnpdkQVIZ2gTOAmAk6cqsJftlgx7EUsjc=" providerId="None" clId="Web-{B23118C2-4B30-457C-88CE-A39DFEDC96B7}" dt="2025-03-06T14:40:10.858" v="217" actId="14100"/>
          <ac:spMkLst>
            <pc:docMk/>
            <pc:sldMk cId="581841251" sldId="258"/>
            <ac:spMk id="6" creationId="{3909083B-9A6F-9CC3-B368-2FC0366CD979}"/>
          </ac:spMkLst>
        </pc:spChg>
        <pc:spChg chg="mod">
          <ac:chgData name="Trisha Thrush" userId="ANP1nbPt/GjnpdkQVIZ2gTOAmAk6cqsJftlgx7EUsjc=" providerId="None" clId="Web-{B23118C2-4B30-457C-88CE-A39DFEDC96B7}" dt="2025-03-06T14:40:04.670" v="216" actId="1076"/>
          <ac:spMkLst>
            <pc:docMk/>
            <pc:sldMk cId="581841251" sldId="258"/>
            <ac:spMk id="8" creationId="{5230454E-D2D3-17A6-5AC9-A2782AEBAAC2}"/>
          </ac:spMkLst>
        </pc:spChg>
      </pc:sldChg>
      <pc:sldChg chg="modSp">
        <pc:chgData name="Trisha Thrush" userId="ANP1nbPt/GjnpdkQVIZ2gTOAmAk6cqsJftlgx7EUsjc=" providerId="None" clId="Web-{B23118C2-4B30-457C-88CE-A39DFEDC96B7}" dt="2025-03-06T14:42:11.890" v="239" actId="20577"/>
        <pc:sldMkLst>
          <pc:docMk/>
          <pc:sldMk cId="48139168" sldId="259"/>
        </pc:sldMkLst>
        <pc:spChg chg="mod">
          <ac:chgData name="Trisha Thrush" userId="ANP1nbPt/GjnpdkQVIZ2gTOAmAk6cqsJftlgx7EUsjc=" providerId="None" clId="Web-{B23118C2-4B30-457C-88CE-A39DFEDC96B7}" dt="2025-03-06T14:42:11.890" v="239" actId="20577"/>
          <ac:spMkLst>
            <pc:docMk/>
            <pc:sldMk cId="48139168" sldId="259"/>
            <ac:spMk id="3" creationId="{B07EE9CF-02B9-7631-8E0F-9A51653A23AD}"/>
          </ac:spMkLst>
        </pc:spChg>
      </pc:sldChg>
      <pc:sldChg chg="modSp">
        <pc:chgData name="Trisha Thrush" userId="ANP1nbPt/GjnpdkQVIZ2gTOAmAk6cqsJftlgx7EUsjc=" providerId="None" clId="Web-{B23118C2-4B30-457C-88CE-A39DFEDC96B7}" dt="2025-03-06T14:41:04.421" v="225" actId="20577"/>
        <pc:sldMkLst>
          <pc:docMk/>
          <pc:sldMk cId="2804249337" sldId="262"/>
        </pc:sldMkLst>
        <pc:spChg chg="mod">
          <ac:chgData name="Trisha Thrush" userId="ANP1nbPt/GjnpdkQVIZ2gTOAmAk6cqsJftlgx7EUsjc=" providerId="None" clId="Web-{B23118C2-4B30-457C-88CE-A39DFEDC96B7}" dt="2025-03-06T14:41:04.421" v="225" actId="20577"/>
          <ac:spMkLst>
            <pc:docMk/>
            <pc:sldMk cId="2804249337" sldId="262"/>
            <ac:spMk id="3" creationId="{43352C9F-18B5-42AB-7636-EFFD9EE069C7}"/>
          </ac:spMkLst>
        </pc:spChg>
      </pc:sldChg>
      <pc:sldChg chg="modSp">
        <pc:chgData name="Trisha Thrush" userId="ANP1nbPt/GjnpdkQVIZ2gTOAmAk6cqsJftlgx7EUsjc=" providerId="None" clId="Web-{B23118C2-4B30-457C-88CE-A39DFEDC96B7}" dt="2025-03-06T14:40:31.389" v="220" actId="20577"/>
        <pc:sldMkLst>
          <pc:docMk/>
          <pc:sldMk cId="66026266" sldId="263"/>
        </pc:sldMkLst>
        <pc:spChg chg="mod">
          <ac:chgData name="Trisha Thrush" userId="ANP1nbPt/GjnpdkQVIZ2gTOAmAk6cqsJftlgx7EUsjc=" providerId="None" clId="Web-{B23118C2-4B30-457C-88CE-A39DFEDC96B7}" dt="2025-03-06T14:40:31.389" v="220" actId="20577"/>
          <ac:spMkLst>
            <pc:docMk/>
            <pc:sldMk cId="66026266" sldId="263"/>
            <ac:spMk id="3" creationId="{AACCD8F0-CBDA-E487-3E8F-9F7C1FA914F4}"/>
          </ac:spMkLst>
        </pc:spChg>
      </pc:sldChg>
      <pc:sldChg chg="modSp">
        <pc:chgData name="Trisha Thrush" userId="ANP1nbPt/GjnpdkQVIZ2gTOAmAk6cqsJftlgx7EUsjc=" providerId="None" clId="Web-{B23118C2-4B30-457C-88CE-A39DFEDC96B7}" dt="2025-03-06T14:39:36.701" v="215" actId="1076"/>
        <pc:sldMkLst>
          <pc:docMk/>
          <pc:sldMk cId="2120963421" sldId="264"/>
        </pc:sldMkLst>
        <pc:spChg chg="mod">
          <ac:chgData name="Trisha Thrush" userId="ANP1nbPt/GjnpdkQVIZ2gTOAmAk6cqsJftlgx7EUsjc=" providerId="None" clId="Web-{B23118C2-4B30-457C-88CE-A39DFEDC96B7}" dt="2025-03-06T14:39:29.170" v="213" actId="14100"/>
          <ac:spMkLst>
            <pc:docMk/>
            <pc:sldMk cId="2120963421" sldId="264"/>
            <ac:spMk id="2" creationId="{74AB5AEC-BD66-EE79-BC26-673552779061}"/>
          </ac:spMkLst>
        </pc:spChg>
        <pc:graphicFrameChg chg="mod">
          <ac:chgData name="Trisha Thrush" userId="ANP1nbPt/GjnpdkQVIZ2gTOAmAk6cqsJftlgx7EUsjc=" providerId="None" clId="Web-{B23118C2-4B30-457C-88CE-A39DFEDC96B7}" dt="2025-03-06T14:39:36.701" v="215" actId="1076"/>
          <ac:graphicFrameMkLst>
            <pc:docMk/>
            <pc:sldMk cId="2120963421" sldId="264"/>
            <ac:graphicFrameMk id="5" creationId="{7987EF8C-881C-743F-704C-C349C4E4DE7A}"/>
          </ac:graphicFrameMkLst>
        </pc:graphicFrameChg>
      </pc:sldChg>
      <pc:sldChg chg="modSp">
        <pc:chgData name="Trisha Thrush" userId="ANP1nbPt/GjnpdkQVIZ2gTOAmAk6cqsJftlgx7EUsjc=" providerId="None" clId="Web-{B23118C2-4B30-457C-88CE-A39DFEDC96B7}" dt="2025-03-06T14:41:17.030" v="226" actId="1076"/>
        <pc:sldMkLst>
          <pc:docMk/>
          <pc:sldMk cId="838780163" sldId="265"/>
        </pc:sldMkLst>
        <pc:spChg chg="mod">
          <ac:chgData name="Trisha Thrush" userId="ANP1nbPt/GjnpdkQVIZ2gTOAmAk6cqsJftlgx7EUsjc=" providerId="None" clId="Web-{B23118C2-4B30-457C-88CE-A39DFEDC96B7}" dt="2025-03-06T14:41:17.030" v="226" actId="1076"/>
          <ac:spMkLst>
            <pc:docMk/>
            <pc:sldMk cId="838780163" sldId="265"/>
            <ac:spMk id="22" creationId="{FFCD9563-70E8-3000-26E5-85F550786A9A}"/>
          </ac:spMkLst>
        </pc:spChg>
      </pc:sldChg>
      <pc:sldChg chg="addSp modSp">
        <pc:chgData name="Trisha Thrush" userId="ANP1nbPt/GjnpdkQVIZ2gTOAmAk6cqsJftlgx7EUsjc=" providerId="None" clId="Web-{B23118C2-4B30-457C-88CE-A39DFEDC96B7}" dt="2025-03-06T14:39:08.686" v="210" actId="20577"/>
        <pc:sldMkLst>
          <pc:docMk/>
          <pc:sldMk cId="3664737629" sldId="266"/>
        </pc:sldMkLst>
        <pc:spChg chg="mod">
          <ac:chgData name="Trisha Thrush" userId="ANP1nbPt/GjnpdkQVIZ2gTOAmAk6cqsJftlgx7EUsjc=" providerId="None" clId="Web-{B23118C2-4B30-457C-88CE-A39DFEDC96B7}" dt="2025-03-06T14:39:08.686" v="210" actId="20577"/>
          <ac:spMkLst>
            <pc:docMk/>
            <pc:sldMk cId="3664737629" sldId="266"/>
            <ac:spMk id="2" creationId="{950A21D4-237D-C11F-C6B1-51F25E302684}"/>
          </ac:spMkLst>
        </pc:spChg>
        <pc:spChg chg="mod">
          <ac:chgData name="Trisha Thrush" userId="ANP1nbPt/GjnpdkQVIZ2gTOAmAk6cqsJftlgx7EUsjc=" providerId="None" clId="Web-{B23118C2-4B30-457C-88CE-A39DFEDC96B7}" dt="2025-03-06T14:38:51.654" v="205" actId="20577"/>
          <ac:spMkLst>
            <pc:docMk/>
            <pc:sldMk cId="3664737629" sldId="266"/>
            <ac:spMk id="4" creationId="{4A3256A3-F0C4-424E-18A7-3B006F31442B}"/>
          </ac:spMkLst>
        </pc:spChg>
        <pc:spChg chg="mod">
          <ac:chgData name="Trisha Thrush" userId="ANP1nbPt/GjnpdkQVIZ2gTOAmAk6cqsJftlgx7EUsjc=" providerId="None" clId="Web-{B23118C2-4B30-457C-88CE-A39DFEDC96B7}" dt="2025-03-06T14:38:44.029" v="203" actId="14100"/>
          <ac:spMkLst>
            <pc:docMk/>
            <pc:sldMk cId="3664737629" sldId="266"/>
            <ac:spMk id="5" creationId="{20C90894-BA3A-D8A1-9557-ABEEB5A21636}"/>
          </ac:spMkLst>
        </pc:spChg>
        <pc:spChg chg="mod">
          <ac:chgData name="Trisha Thrush" userId="ANP1nbPt/GjnpdkQVIZ2gTOAmAk6cqsJftlgx7EUsjc=" providerId="None" clId="Web-{B23118C2-4B30-457C-88CE-A39DFEDC96B7}" dt="2025-03-06T14:38:54.311" v="206" actId="20577"/>
          <ac:spMkLst>
            <pc:docMk/>
            <pc:sldMk cId="3664737629" sldId="266"/>
            <ac:spMk id="6" creationId="{3DEE6CF2-7333-8C1E-820F-E1C322E8E051}"/>
          </ac:spMkLst>
        </pc:spChg>
        <pc:spChg chg="mod">
          <ac:chgData name="Trisha Thrush" userId="ANP1nbPt/GjnpdkQVIZ2gTOAmAk6cqsJftlgx7EUsjc=" providerId="None" clId="Web-{B23118C2-4B30-457C-88CE-A39DFEDC96B7}" dt="2025-03-06T14:38:46.217" v="204" actId="14100"/>
          <ac:spMkLst>
            <pc:docMk/>
            <pc:sldMk cId="3664737629" sldId="266"/>
            <ac:spMk id="7" creationId="{2AF6FEAD-903E-90FA-6607-AFDA860D415F}"/>
          </ac:spMkLst>
        </pc:spChg>
        <pc:picChg chg="add">
          <ac:chgData name="Trisha Thrush" userId="ANP1nbPt/GjnpdkQVIZ2gTOAmAk6cqsJftlgx7EUsjc=" providerId="None" clId="Web-{B23118C2-4B30-457C-88CE-A39DFEDC96B7}" dt="2025-03-06T14:38:23.435" v="199"/>
          <ac:picMkLst>
            <pc:docMk/>
            <pc:sldMk cId="3664737629" sldId="266"/>
            <ac:picMk id="8" creationId="{D2B5C9CA-9DB2-562A-B9C3-DD2475289017}"/>
          </ac:picMkLst>
        </pc:picChg>
      </pc:sldChg>
      <pc:sldChg chg="modSp">
        <pc:chgData name="Trisha Thrush" userId="ANP1nbPt/GjnpdkQVIZ2gTOAmAk6cqsJftlgx7EUsjc=" providerId="None" clId="Web-{B23118C2-4B30-457C-88CE-A39DFEDC96B7}" dt="2025-03-06T14:29:30.979" v="79" actId="20577"/>
        <pc:sldMkLst>
          <pc:docMk/>
          <pc:sldMk cId="2571975815" sldId="305"/>
        </pc:sldMkLst>
        <pc:spChg chg="mod">
          <ac:chgData name="Trisha Thrush" userId="ANP1nbPt/GjnpdkQVIZ2gTOAmAk6cqsJftlgx7EUsjc=" providerId="None" clId="Web-{B23118C2-4B30-457C-88CE-A39DFEDC96B7}" dt="2025-03-06T14:29:30.979" v="79" actId="20577"/>
          <ac:spMkLst>
            <pc:docMk/>
            <pc:sldMk cId="2571975815" sldId="305"/>
            <ac:spMk id="3" creationId="{FD89CF5D-8E92-C216-AD42-C67091095366}"/>
          </ac:spMkLst>
        </pc:spChg>
      </pc:sldChg>
      <pc:sldChg chg="modSp">
        <pc:chgData name="Trisha Thrush" userId="ANP1nbPt/GjnpdkQVIZ2gTOAmAk6cqsJftlgx7EUsjc=" providerId="None" clId="Web-{B23118C2-4B30-457C-88CE-A39DFEDC96B7}" dt="2025-03-06T14:36:22.872" v="182" actId="14100"/>
        <pc:sldMkLst>
          <pc:docMk/>
          <pc:sldMk cId="1714888149" sldId="587"/>
        </pc:sldMkLst>
        <pc:spChg chg="mod">
          <ac:chgData name="Trisha Thrush" userId="ANP1nbPt/GjnpdkQVIZ2gTOAmAk6cqsJftlgx7EUsjc=" providerId="None" clId="Web-{B23118C2-4B30-457C-88CE-A39DFEDC96B7}" dt="2025-03-06T14:36:22.872" v="182" actId="14100"/>
          <ac:spMkLst>
            <pc:docMk/>
            <pc:sldMk cId="1714888149" sldId="587"/>
            <ac:spMk id="2" creationId="{F5709CC1-5F85-6DE1-9DB5-01F80C243096}"/>
          </ac:spMkLst>
        </pc:spChg>
      </pc:sldChg>
      <pc:sldChg chg="del">
        <pc:chgData name="Trisha Thrush" userId="ANP1nbPt/GjnpdkQVIZ2gTOAmAk6cqsJftlgx7EUsjc=" providerId="None" clId="Web-{B23118C2-4B30-457C-88CE-A39DFEDC96B7}" dt="2025-03-06T14:21:16.102" v="43"/>
        <pc:sldMkLst>
          <pc:docMk/>
          <pc:sldMk cId="2415057652" sldId="619"/>
        </pc:sldMkLst>
      </pc:sldChg>
      <pc:sldChg chg="del">
        <pc:chgData name="Trisha Thrush" userId="ANP1nbPt/GjnpdkQVIZ2gTOAmAk6cqsJftlgx7EUsjc=" providerId="None" clId="Web-{B23118C2-4B30-457C-88CE-A39DFEDC96B7}" dt="2025-03-06T14:28:00.713" v="76"/>
        <pc:sldMkLst>
          <pc:docMk/>
          <pc:sldMk cId="593417431" sldId="629"/>
        </pc:sldMkLst>
      </pc:sldChg>
      <pc:sldChg chg="modSp">
        <pc:chgData name="Trisha Thrush" userId="ANP1nbPt/GjnpdkQVIZ2gTOAmAk6cqsJftlgx7EUsjc=" providerId="None" clId="Web-{B23118C2-4B30-457C-88CE-A39DFEDC96B7}" dt="2025-03-06T14:42:32.531" v="240" actId="20577"/>
        <pc:sldMkLst>
          <pc:docMk/>
          <pc:sldMk cId="1179014841" sldId="652"/>
        </pc:sldMkLst>
        <pc:spChg chg="mod">
          <ac:chgData name="Trisha Thrush" userId="ANP1nbPt/GjnpdkQVIZ2gTOAmAk6cqsJftlgx7EUsjc=" providerId="None" clId="Web-{B23118C2-4B30-457C-88CE-A39DFEDC96B7}" dt="2025-03-06T14:42:32.531" v="240" actId="20577"/>
          <ac:spMkLst>
            <pc:docMk/>
            <pc:sldMk cId="1179014841" sldId="652"/>
            <ac:spMk id="2" creationId="{F22430AA-3A2D-9A1E-93A0-EB565E10E2BD}"/>
          </ac:spMkLst>
        </pc:spChg>
      </pc:sldChg>
      <pc:sldChg chg="modSp">
        <pc:chgData name="Trisha Thrush" userId="ANP1nbPt/GjnpdkQVIZ2gTOAmAk6cqsJftlgx7EUsjc=" providerId="None" clId="Web-{B23118C2-4B30-457C-88CE-A39DFEDC96B7}" dt="2025-03-06T14:43:45.578" v="269" actId="20577"/>
        <pc:sldMkLst>
          <pc:docMk/>
          <pc:sldMk cId="119085981" sldId="654"/>
        </pc:sldMkLst>
        <pc:spChg chg="mod">
          <ac:chgData name="Trisha Thrush" userId="ANP1nbPt/GjnpdkQVIZ2gTOAmAk6cqsJftlgx7EUsjc=" providerId="None" clId="Web-{B23118C2-4B30-457C-88CE-A39DFEDC96B7}" dt="2025-03-06T14:43:45.578" v="269" actId="20577"/>
          <ac:spMkLst>
            <pc:docMk/>
            <pc:sldMk cId="119085981" sldId="654"/>
            <ac:spMk id="3" creationId="{BC04AB07-2E1C-593B-5448-A9286285EFBF}"/>
          </ac:spMkLst>
        </pc:spChg>
      </pc:sldChg>
      <pc:sldChg chg="modSp">
        <pc:chgData name="Trisha Thrush" userId="ANP1nbPt/GjnpdkQVIZ2gTOAmAk6cqsJftlgx7EUsjc=" providerId="None" clId="Web-{B23118C2-4B30-457C-88CE-A39DFEDC96B7}" dt="2025-03-06T14:47:25.829" v="343" actId="20577"/>
        <pc:sldMkLst>
          <pc:docMk/>
          <pc:sldMk cId="2094784597" sldId="655"/>
        </pc:sldMkLst>
        <pc:spChg chg="mod">
          <ac:chgData name="Trisha Thrush" userId="ANP1nbPt/GjnpdkQVIZ2gTOAmAk6cqsJftlgx7EUsjc=" providerId="None" clId="Web-{B23118C2-4B30-457C-88CE-A39DFEDC96B7}" dt="2025-03-06T14:47:25.829" v="343" actId="20577"/>
          <ac:spMkLst>
            <pc:docMk/>
            <pc:sldMk cId="2094784597" sldId="655"/>
            <ac:spMk id="3" creationId="{80194F66-D03B-B2EB-0965-D58F5B02218C}"/>
          </ac:spMkLst>
        </pc:spChg>
      </pc:sldChg>
      <pc:sldChg chg="modSp">
        <pc:chgData name="Trisha Thrush" userId="ANP1nbPt/GjnpdkQVIZ2gTOAmAk6cqsJftlgx7EUsjc=" providerId="None" clId="Web-{B23118C2-4B30-457C-88CE-A39DFEDC96B7}" dt="2025-03-06T14:47:48.908" v="344" actId="20577"/>
        <pc:sldMkLst>
          <pc:docMk/>
          <pc:sldMk cId="4072518383" sldId="656"/>
        </pc:sldMkLst>
        <pc:spChg chg="mod">
          <ac:chgData name="Trisha Thrush" userId="ANP1nbPt/GjnpdkQVIZ2gTOAmAk6cqsJftlgx7EUsjc=" providerId="None" clId="Web-{B23118C2-4B30-457C-88CE-A39DFEDC96B7}" dt="2025-03-06T14:47:48.908" v="344" actId="20577"/>
          <ac:spMkLst>
            <pc:docMk/>
            <pc:sldMk cId="4072518383" sldId="656"/>
            <ac:spMk id="3" creationId="{12403AD3-9157-58F4-CF92-EDA71263E27F}"/>
          </ac:spMkLst>
        </pc:spChg>
      </pc:sldChg>
      <pc:sldChg chg="modSp">
        <pc:chgData name="Trisha Thrush" userId="ANP1nbPt/GjnpdkQVIZ2gTOAmAk6cqsJftlgx7EUsjc=" providerId="None" clId="Web-{B23118C2-4B30-457C-88CE-A39DFEDC96B7}" dt="2025-03-06T14:50:34.409" v="383" actId="20577"/>
        <pc:sldMkLst>
          <pc:docMk/>
          <pc:sldMk cId="2130734943" sldId="657"/>
        </pc:sldMkLst>
        <pc:spChg chg="mod">
          <ac:chgData name="Trisha Thrush" userId="ANP1nbPt/GjnpdkQVIZ2gTOAmAk6cqsJftlgx7EUsjc=" providerId="None" clId="Web-{B23118C2-4B30-457C-88CE-A39DFEDC96B7}" dt="2025-03-06T14:50:34.409" v="383" actId="20577"/>
          <ac:spMkLst>
            <pc:docMk/>
            <pc:sldMk cId="2130734943" sldId="657"/>
            <ac:spMk id="3" creationId="{8326C27E-E4FC-79D7-28AB-99AC92821A2E}"/>
          </ac:spMkLst>
        </pc:spChg>
      </pc:sldChg>
      <pc:sldChg chg="modSp">
        <pc:chgData name="Trisha Thrush" userId="ANP1nbPt/GjnpdkQVIZ2gTOAmAk6cqsJftlgx7EUsjc=" providerId="None" clId="Web-{B23118C2-4B30-457C-88CE-A39DFEDC96B7}" dt="2025-03-06T14:52:33.894" v="400" actId="20577"/>
        <pc:sldMkLst>
          <pc:docMk/>
          <pc:sldMk cId="3185864886" sldId="658"/>
        </pc:sldMkLst>
        <pc:spChg chg="mod">
          <ac:chgData name="Trisha Thrush" userId="ANP1nbPt/GjnpdkQVIZ2gTOAmAk6cqsJftlgx7EUsjc=" providerId="None" clId="Web-{B23118C2-4B30-457C-88CE-A39DFEDC96B7}" dt="2025-03-06T14:52:33.894" v="400" actId="20577"/>
          <ac:spMkLst>
            <pc:docMk/>
            <pc:sldMk cId="3185864886" sldId="658"/>
            <ac:spMk id="3" creationId="{374AB810-E344-323D-3ED0-3DD5322734E6}"/>
          </ac:spMkLst>
        </pc:spChg>
      </pc:sldChg>
      <pc:sldChg chg="modSp">
        <pc:chgData name="Trisha Thrush" userId="ANP1nbPt/GjnpdkQVIZ2gTOAmAk6cqsJftlgx7EUsjc=" providerId="None" clId="Web-{B23118C2-4B30-457C-88CE-A39DFEDC96B7}" dt="2025-03-06T14:31:30.870" v="106" actId="20577"/>
        <pc:sldMkLst>
          <pc:docMk/>
          <pc:sldMk cId="686551719" sldId="659"/>
        </pc:sldMkLst>
        <pc:spChg chg="mod">
          <ac:chgData name="Trisha Thrush" userId="ANP1nbPt/GjnpdkQVIZ2gTOAmAk6cqsJftlgx7EUsjc=" providerId="None" clId="Web-{B23118C2-4B30-457C-88CE-A39DFEDC96B7}" dt="2025-03-06T14:31:30.870" v="106" actId="20577"/>
          <ac:spMkLst>
            <pc:docMk/>
            <pc:sldMk cId="686551719" sldId="659"/>
            <ac:spMk id="3" creationId="{6C552468-0000-B90E-E31B-EC6D79A14FD8}"/>
          </ac:spMkLst>
        </pc:spChg>
      </pc:sldChg>
      <pc:sldChg chg="addSp delSp modSp">
        <pc:chgData name="Trisha Thrush" userId="ANP1nbPt/GjnpdkQVIZ2gTOAmAk6cqsJftlgx7EUsjc=" providerId="None" clId="Web-{B23118C2-4B30-457C-88CE-A39DFEDC96B7}" dt="2025-03-06T14:36:12.794" v="180" actId="14100"/>
        <pc:sldMkLst>
          <pc:docMk/>
          <pc:sldMk cId="2450563866" sldId="661"/>
        </pc:sldMkLst>
        <pc:spChg chg="mod">
          <ac:chgData name="Trisha Thrush" userId="ANP1nbPt/GjnpdkQVIZ2gTOAmAk6cqsJftlgx7EUsjc=" providerId="None" clId="Web-{B23118C2-4B30-457C-88CE-A39DFEDC96B7}" dt="2025-03-06T14:36:12.794" v="180" actId="14100"/>
          <ac:spMkLst>
            <pc:docMk/>
            <pc:sldMk cId="2450563866" sldId="661"/>
            <ac:spMk id="2" creationId="{3F585431-C5D1-6264-7D80-F6B643E803DD}"/>
          </ac:spMkLst>
        </pc:spChg>
        <pc:spChg chg="del">
          <ac:chgData name="Trisha Thrush" userId="ANP1nbPt/GjnpdkQVIZ2gTOAmAk6cqsJftlgx7EUsjc=" providerId="None" clId="Web-{B23118C2-4B30-457C-88CE-A39DFEDC96B7}" dt="2025-03-06T14:35:52.809" v="177"/>
          <ac:spMkLst>
            <pc:docMk/>
            <pc:sldMk cId="2450563866" sldId="661"/>
            <ac:spMk id="3" creationId="{2B9018AC-DB41-D5C6-595A-6C63F4FF4F78}"/>
          </ac:spMkLst>
        </pc:spChg>
        <pc:picChg chg="add">
          <ac:chgData name="Trisha Thrush" userId="ANP1nbPt/GjnpdkQVIZ2gTOAmAk6cqsJftlgx7EUsjc=" providerId="None" clId="Web-{B23118C2-4B30-457C-88CE-A39DFEDC96B7}" dt="2025-03-06T14:35:59.091" v="178"/>
          <ac:picMkLst>
            <pc:docMk/>
            <pc:sldMk cId="2450563866" sldId="661"/>
            <ac:picMk id="5" creationId="{B86CB5B7-8F19-9312-41E2-B0B3BAF4D0AB}"/>
          </ac:picMkLst>
        </pc:picChg>
      </pc:sldChg>
      <pc:sldChg chg="modSp">
        <pc:chgData name="Trisha Thrush" userId="ANP1nbPt/GjnpdkQVIZ2gTOAmAk6cqsJftlgx7EUsjc=" providerId="None" clId="Web-{B23118C2-4B30-457C-88CE-A39DFEDC96B7}" dt="2025-03-06T14:20:35.930" v="42" actId="20577"/>
        <pc:sldMkLst>
          <pc:docMk/>
          <pc:sldMk cId="75227935" sldId="663"/>
        </pc:sldMkLst>
        <pc:spChg chg="mod">
          <ac:chgData name="Trisha Thrush" userId="ANP1nbPt/GjnpdkQVIZ2gTOAmAk6cqsJftlgx7EUsjc=" providerId="None" clId="Web-{B23118C2-4B30-457C-88CE-A39DFEDC96B7}" dt="2025-03-06T14:19:12.742" v="22" actId="14100"/>
          <ac:spMkLst>
            <pc:docMk/>
            <pc:sldMk cId="75227935" sldId="663"/>
            <ac:spMk id="2" creationId="{5B679229-2737-C091-64C5-8C80190F1C5D}"/>
          </ac:spMkLst>
        </pc:spChg>
        <pc:spChg chg="mod">
          <ac:chgData name="Trisha Thrush" userId="ANP1nbPt/GjnpdkQVIZ2gTOAmAk6cqsJftlgx7EUsjc=" providerId="None" clId="Web-{B23118C2-4B30-457C-88CE-A39DFEDC96B7}" dt="2025-03-06T14:20:35.930" v="42" actId="20577"/>
          <ac:spMkLst>
            <pc:docMk/>
            <pc:sldMk cId="75227935" sldId="663"/>
            <ac:spMk id="5" creationId="{2C1CB6D9-C052-246A-4F8F-39E89DC28062}"/>
          </ac:spMkLst>
        </pc:spChg>
      </pc:sldChg>
      <pc:sldChg chg="modSp">
        <pc:chgData name="Trisha Thrush" userId="ANP1nbPt/GjnpdkQVIZ2gTOAmAk6cqsJftlgx7EUsjc=" providerId="None" clId="Web-{B23118C2-4B30-457C-88CE-A39DFEDC96B7}" dt="2025-03-06T14:31:24.699" v="104" actId="14100"/>
        <pc:sldMkLst>
          <pc:docMk/>
          <pc:sldMk cId="2387137387" sldId="664"/>
        </pc:sldMkLst>
        <pc:spChg chg="mod">
          <ac:chgData name="Trisha Thrush" userId="ANP1nbPt/GjnpdkQVIZ2gTOAmAk6cqsJftlgx7EUsjc=" providerId="None" clId="Web-{B23118C2-4B30-457C-88CE-A39DFEDC96B7}" dt="2025-03-06T14:31:24.699" v="104" actId="14100"/>
          <ac:spMkLst>
            <pc:docMk/>
            <pc:sldMk cId="2387137387" sldId="664"/>
            <ac:spMk id="5" creationId="{01A460BA-2940-950C-B620-F1DF0D8439E1}"/>
          </ac:spMkLst>
        </pc:spChg>
      </pc:sldChg>
      <pc:sldChg chg="modSp">
        <pc:chgData name="Trisha Thrush" userId="ANP1nbPt/GjnpdkQVIZ2gTOAmAk6cqsJftlgx7EUsjc=" providerId="None" clId="Web-{B23118C2-4B30-457C-88CE-A39DFEDC96B7}" dt="2025-03-06T14:31:35.277" v="108" actId="20577"/>
        <pc:sldMkLst>
          <pc:docMk/>
          <pc:sldMk cId="1374165785" sldId="665"/>
        </pc:sldMkLst>
        <pc:spChg chg="mod">
          <ac:chgData name="Trisha Thrush" userId="ANP1nbPt/GjnpdkQVIZ2gTOAmAk6cqsJftlgx7EUsjc=" providerId="None" clId="Web-{B23118C2-4B30-457C-88CE-A39DFEDC96B7}" dt="2025-03-06T14:31:35.277" v="108" actId="20577"/>
          <ac:spMkLst>
            <pc:docMk/>
            <pc:sldMk cId="1374165785" sldId="665"/>
            <ac:spMk id="5" creationId="{5B707058-4DB5-EC28-EC85-3FA35CF9B440}"/>
          </ac:spMkLst>
        </pc:spChg>
      </pc:sldChg>
      <pc:sldChg chg="modSp">
        <pc:chgData name="Trisha Thrush" userId="ANP1nbPt/GjnpdkQVIZ2gTOAmAk6cqsJftlgx7EUsjc=" providerId="None" clId="Web-{B23118C2-4B30-457C-88CE-A39DFEDC96B7}" dt="2025-03-06T14:52:44.409" v="408" actId="20577"/>
        <pc:sldMkLst>
          <pc:docMk/>
          <pc:sldMk cId="1310378537" sldId="667"/>
        </pc:sldMkLst>
        <pc:spChg chg="mod">
          <ac:chgData name="Trisha Thrush" userId="ANP1nbPt/GjnpdkQVIZ2gTOAmAk6cqsJftlgx7EUsjc=" providerId="None" clId="Web-{B23118C2-4B30-457C-88CE-A39DFEDC96B7}" dt="2025-03-06T14:52:44.409" v="408" actId="20577"/>
          <ac:spMkLst>
            <pc:docMk/>
            <pc:sldMk cId="1310378537" sldId="667"/>
            <ac:spMk id="2" creationId="{E3CE666A-F2E2-2E02-0DC5-61467E8718AD}"/>
          </ac:spMkLst>
        </pc:spChg>
      </pc:sldChg>
      <pc:sldChg chg="addSp modSp">
        <pc:chgData name="Trisha Thrush" userId="ANP1nbPt/GjnpdkQVIZ2gTOAmAk6cqsJftlgx7EUsjc=" providerId="None" clId="Web-{B23118C2-4B30-457C-88CE-A39DFEDC96B7}" dt="2025-03-06T14:26:35.244" v="75" actId="1076"/>
        <pc:sldMkLst>
          <pc:docMk/>
          <pc:sldMk cId="231577683" sldId="668"/>
        </pc:sldMkLst>
        <pc:spChg chg="mod">
          <ac:chgData name="Trisha Thrush" userId="ANP1nbPt/GjnpdkQVIZ2gTOAmAk6cqsJftlgx7EUsjc=" providerId="None" clId="Web-{B23118C2-4B30-457C-88CE-A39DFEDC96B7}" dt="2025-03-06T14:23:57.259" v="47" actId="1076"/>
          <ac:spMkLst>
            <pc:docMk/>
            <pc:sldMk cId="231577683" sldId="668"/>
            <ac:spMk id="2" creationId="{869ACF5D-543E-5DC3-E0F6-976A44F20D58}"/>
          </ac:spMkLst>
        </pc:spChg>
        <pc:spChg chg="add mod">
          <ac:chgData name="Trisha Thrush" userId="ANP1nbPt/GjnpdkQVIZ2gTOAmAk6cqsJftlgx7EUsjc=" providerId="None" clId="Web-{B23118C2-4B30-457C-88CE-A39DFEDC96B7}" dt="2025-03-06T14:26:23.666" v="74" actId="1076"/>
          <ac:spMkLst>
            <pc:docMk/>
            <pc:sldMk cId="231577683" sldId="668"/>
            <ac:spMk id="3" creationId="{8671B1E5-E539-3A88-5981-1FAE9DE27FD1}"/>
          </ac:spMkLst>
        </pc:spChg>
        <pc:picChg chg="mod">
          <ac:chgData name="Trisha Thrush" userId="ANP1nbPt/GjnpdkQVIZ2gTOAmAk6cqsJftlgx7EUsjc=" providerId="None" clId="Web-{B23118C2-4B30-457C-88CE-A39DFEDC96B7}" dt="2025-03-06T14:26:35.244" v="75" actId="1076"/>
          <ac:picMkLst>
            <pc:docMk/>
            <pc:sldMk cId="231577683" sldId="668"/>
            <ac:picMk id="5" creationId="{F39FBDAB-66D4-D34C-67CC-3A6DC74DCF16}"/>
          </ac:picMkLst>
        </pc:picChg>
      </pc:sldChg>
      <pc:sldChg chg="modSp">
        <pc:chgData name="Trisha Thrush" userId="ANP1nbPt/GjnpdkQVIZ2gTOAmAk6cqsJftlgx7EUsjc=" providerId="None" clId="Web-{B23118C2-4B30-457C-88CE-A39DFEDC96B7}" dt="2025-03-06T14:38:07.279" v="198" actId="1076"/>
        <pc:sldMkLst>
          <pc:docMk/>
          <pc:sldMk cId="1983369942" sldId="669"/>
        </pc:sldMkLst>
        <pc:graphicFrameChg chg="mod">
          <ac:chgData name="Trisha Thrush" userId="ANP1nbPt/GjnpdkQVIZ2gTOAmAk6cqsJftlgx7EUsjc=" providerId="None" clId="Web-{B23118C2-4B30-457C-88CE-A39DFEDC96B7}" dt="2025-03-06T14:38:07.279" v="198" actId="1076"/>
          <ac:graphicFrameMkLst>
            <pc:docMk/>
            <pc:sldMk cId="1983369942" sldId="669"/>
            <ac:graphicFrameMk id="4" creationId="{290A25F9-394E-223F-05CC-AAA51129C62B}"/>
          </ac:graphicFrameMkLst>
        </pc:graphicFrameChg>
      </pc:sldChg>
      <pc:sldChg chg="modSp">
        <pc:chgData name="Trisha Thrush" userId="ANP1nbPt/GjnpdkQVIZ2gTOAmAk6cqsJftlgx7EUsjc=" providerId="None" clId="Web-{B23118C2-4B30-457C-88CE-A39DFEDC96B7}" dt="2025-03-06T14:35:37.028" v="176" actId="20577"/>
        <pc:sldMkLst>
          <pc:docMk/>
          <pc:sldMk cId="2250821388" sldId="671"/>
        </pc:sldMkLst>
        <pc:spChg chg="mod">
          <ac:chgData name="Trisha Thrush" userId="ANP1nbPt/GjnpdkQVIZ2gTOAmAk6cqsJftlgx7EUsjc=" providerId="None" clId="Web-{B23118C2-4B30-457C-88CE-A39DFEDC96B7}" dt="2025-03-06T14:35:37.028" v="176" actId="20577"/>
          <ac:spMkLst>
            <pc:docMk/>
            <pc:sldMk cId="2250821388" sldId="671"/>
            <ac:spMk id="3" creationId="{FB173696-1092-CC7E-8052-0DE59B921643}"/>
          </ac:spMkLst>
        </pc:spChg>
      </pc:sldChg>
      <pc:sldChg chg="modSp">
        <pc:chgData name="Trisha Thrush" userId="ANP1nbPt/GjnpdkQVIZ2gTOAmAk6cqsJftlgx7EUsjc=" providerId="None" clId="Web-{B23118C2-4B30-457C-88CE-A39DFEDC96B7}" dt="2025-03-06T14:43:01.250" v="267" actId="20577"/>
        <pc:sldMkLst>
          <pc:docMk/>
          <pc:sldMk cId="415437164" sldId="673"/>
        </pc:sldMkLst>
        <pc:spChg chg="mod">
          <ac:chgData name="Trisha Thrush" userId="ANP1nbPt/GjnpdkQVIZ2gTOAmAk6cqsJftlgx7EUsjc=" providerId="None" clId="Web-{B23118C2-4B30-457C-88CE-A39DFEDC96B7}" dt="2025-03-06T14:43:01.250" v="267" actId="20577"/>
          <ac:spMkLst>
            <pc:docMk/>
            <pc:sldMk cId="415437164" sldId="673"/>
            <ac:spMk id="2" creationId="{AB7BE86F-9A43-D84A-BE97-1B944569E2C8}"/>
          </ac:spMkLst>
        </pc:spChg>
        <pc:spChg chg="mod">
          <ac:chgData name="Trisha Thrush" userId="ANP1nbPt/GjnpdkQVIZ2gTOAmAk6cqsJftlgx7EUsjc=" providerId="None" clId="Web-{B23118C2-4B30-457C-88CE-A39DFEDC96B7}" dt="2025-03-06T14:42:41.640" v="242" actId="14100"/>
          <ac:spMkLst>
            <pc:docMk/>
            <pc:sldMk cId="415437164" sldId="673"/>
            <ac:spMk id="3" creationId="{66847CEE-7785-13C5-6403-08A05854744A}"/>
          </ac:spMkLst>
        </pc:spChg>
      </pc:sldChg>
      <pc:sldChg chg="new del">
        <pc:chgData name="Trisha Thrush" userId="ANP1nbPt/GjnpdkQVIZ2gTOAmAk6cqsJftlgx7EUsjc=" providerId="None" clId="Web-{B23118C2-4B30-457C-88CE-A39DFEDC96B7}" dt="2025-03-06T14:18:49.773" v="20"/>
        <pc:sldMkLst>
          <pc:docMk/>
          <pc:sldMk cId="98659743" sldId="674"/>
        </pc:sldMkLst>
      </pc:sldChg>
      <pc:sldChg chg="new del">
        <pc:chgData name="Trisha Thrush" userId="ANP1nbPt/GjnpdkQVIZ2gTOAmAk6cqsJftlgx7EUsjc=" providerId="None" clId="Web-{B23118C2-4B30-457C-88CE-A39DFEDC96B7}" dt="2025-03-06T14:18:20.366" v="18"/>
        <pc:sldMkLst>
          <pc:docMk/>
          <pc:sldMk cId="1112707127" sldId="674"/>
        </pc:sldMkLst>
      </pc:sldChg>
      <pc:sldChg chg="addSp modSp new">
        <pc:chgData name="Trisha Thrush" userId="ANP1nbPt/GjnpdkQVIZ2gTOAmAk6cqsJftlgx7EUsjc=" providerId="None" clId="Web-{B23118C2-4B30-457C-88CE-A39DFEDC96B7}" dt="2025-03-06T14:31:46.699" v="110" actId="14100"/>
        <pc:sldMkLst>
          <pc:docMk/>
          <pc:sldMk cId="3642004200" sldId="674"/>
        </pc:sldMkLst>
        <pc:spChg chg="mod">
          <ac:chgData name="Trisha Thrush" userId="ANP1nbPt/GjnpdkQVIZ2gTOAmAk6cqsJftlgx7EUsjc=" providerId="None" clId="Web-{B23118C2-4B30-457C-88CE-A39DFEDC96B7}" dt="2025-03-06T14:19:47.804" v="30" actId="20577"/>
          <ac:spMkLst>
            <pc:docMk/>
            <pc:sldMk cId="3642004200" sldId="674"/>
            <ac:spMk id="2" creationId="{7916F039-E36E-3D4A-7AEF-7CDE1C5D88FD}"/>
          </ac:spMkLst>
        </pc:spChg>
        <pc:spChg chg="mod">
          <ac:chgData name="Trisha Thrush" userId="ANP1nbPt/GjnpdkQVIZ2gTOAmAk6cqsJftlgx7EUsjc=" providerId="None" clId="Web-{B23118C2-4B30-457C-88CE-A39DFEDC96B7}" dt="2025-03-06T14:31:46.699" v="110" actId="14100"/>
          <ac:spMkLst>
            <pc:docMk/>
            <pc:sldMk cId="3642004200" sldId="674"/>
            <ac:spMk id="3" creationId="{5FB327D8-E3F9-5BB1-E607-8C554215C02A}"/>
          </ac:spMkLst>
        </pc:spChg>
        <pc:picChg chg="add">
          <ac:chgData name="Trisha Thrush" userId="ANP1nbPt/GjnpdkQVIZ2gTOAmAk6cqsJftlgx7EUsjc=" providerId="None" clId="Web-{B23118C2-4B30-457C-88CE-A39DFEDC96B7}" dt="2025-03-06T14:19:58.054" v="32"/>
          <ac:picMkLst>
            <pc:docMk/>
            <pc:sldMk cId="3642004200" sldId="674"/>
            <ac:picMk id="5" creationId="{8DFCC9D5-CEEE-363C-D61C-CB0A9134E9FB}"/>
          </ac:picMkLst>
        </pc:picChg>
      </pc:sldChg>
    </pc:docChg>
  </pc:docChgLst>
  <pc:docChgLst>
    <pc:chgData name="Kathrine Flavin" userId="bUXTEK5cHVcAnqlGkk4jhevnE6b153OnIOm3ZbT0xrs=" providerId="None" clId="Web-{8C729A27-53BE-4D9F-B128-FD21F504D68F}"/>
    <pc:docChg chg="modSld">
      <pc:chgData name="Kathrine Flavin" userId="bUXTEK5cHVcAnqlGkk4jhevnE6b153OnIOm3ZbT0xrs=" providerId="None" clId="Web-{8C729A27-53BE-4D9F-B128-FD21F504D68F}" dt="2025-03-06T21:15:55.730" v="1" actId="20577"/>
      <pc:docMkLst>
        <pc:docMk/>
      </pc:docMkLst>
      <pc:sldChg chg="modSp">
        <pc:chgData name="Kathrine Flavin" userId="bUXTEK5cHVcAnqlGkk4jhevnE6b153OnIOm3ZbT0xrs=" providerId="None" clId="Web-{8C729A27-53BE-4D9F-B128-FD21F504D68F}" dt="2025-03-06T21:15:55.730" v="1" actId="20577"/>
        <pc:sldMkLst>
          <pc:docMk/>
          <pc:sldMk cId="2094784597" sldId="655"/>
        </pc:sldMkLst>
        <pc:spChg chg="mod">
          <ac:chgData name="Kathrine Flavin" userId="bUXTEK5cHVcAnqlGkk4jhevnE6b153OnIOm3ZbT0xrs=" providerId="None" clId="Web-{8C729A27-53BE-4D9F-B128-FD21F504D68F}" dt="2025-03-06T21:15:55.730" v="1" actId="20577"/>
          <ac:spMkLst>
            <pc:docMk/>
            <pc:sldMk cId="2094784597" sldId="655"/>
            <ac:spMk id="3" creationId="{80194F66-D03B-B2EB-0965-D58F5B02218C}"/>
          </ac:spMkLst>
        </pc:spChg>
      </pc:sldChg>
    </pc:docChg>
  </pc:docChgLst>
  <pc:docChgLst>
    <pc:chgData name="Stacey Lehmann" userId="AhJgFDVAHk/2VYlmMJlkAI+2PND+gg6QrYD5XaXBhIM=" providerId="None" clId="Web-{9AC6C370-F83C-4DB9-BDCE-FD94A8B969A3}"/>
    <pc:docChg chg="modSld">
      <pc:chgData name="Stacey Lehmann" userId="AhJgFDVAHk/2VYlmMJlkAI+2PND+gg6QrYD5XaXBhIM=" providerId="None" clId="Web-{9AC6C370-F83C-4DB9-BDCE-FD94A8B969A3}" dt="2025-06-11T17:41:50.586" v="283" actId="20577"/>
      <pc:docMkLst>
        <pc:docMk/>
      </pc:docMkLst>
      <pc:sldChg chg="addSp delSp modSp">
        <pc:chgData name="Stacey Lehmann" userId="AhJgFDVAHk/2VYlmMJlkAI+2PND+gg6QrYD5XaXBhIM=" providerId="None" clId="Web-{9AC6C370-F83C-4DB9-BDCE-FD94A8B969A3}" dt="2025-06-11T17:41:50.586" v="283" actId="20577"/>
        <pc:sldMkLst>
          <pc:docMk/>
          <pc:sldMk cId="1089539091" sldId="703"/>
        </pc:sldMkLst>
        <pc:spChg chg="mod">
          <ac:chgData name="Stacey Lehmann" userId="AhJgFDVAHk/2VYlmMJlkAI+2PND+gg6QrYD5XaXBhIM=" providerId="None" clId="Web-{9AC6C370-F83C-4DB9-BDCE-FD94A8B969A3}" dt="2025-06-11T17:41:50.586" v="283" actId="20577"/>
          <ac:spMkLst>
            <pc:docMk/>
            <pc:sldMk cId="1089539091" sldId="703"/>
            <ac:spMk id="3" creationId="{038B68B1-3606-A110-C4F9-F31D467E0658}"/>
          </ac:spMkLst>
        </pc:spChg>
        <pc:spChg chg="add del mod">
          <ac:chgData name="Stacey Lehmann" userId="AhJgFDVAHk/2VYlmMJlkAI+2PND+gg6QrYD5XaXBhIM=" providerId="None" clId="Web-{9AC6C370-F83C-4DB9-BDCE-FD94A8B969A3}" dt="2025-06-11T17:35:28.836" v="119"/>
          <ac:spMkLst>
            <pc:docMk/>
            <pc:sldMk cId="1089539091" sldId="703"/>
            <ac:spMk id="4" creationId="{BCD07002-93E6-018E-717B-D3036B9B34F8}"/>
          </ac:spMkLst>
        </pc:spChg>
        <pc:graphicFrameChg chg="add del mod ord modGraphic">
          <ac:chgData name="Stacey Lehmann" userId="AhJgFDVAHk/2VYlmMJlkAI+2PND+gg6QrYD5XaXBhIM=" providerId="None" clId="Web-{9AC6C370-F83C-4DB9-BDCE-FD94A8B969A3}" dt="2025-06-11T17:34:48.882" v="118"/>
          <ac:graphicFrameMkLst>
            <pc:docMk/>
            <pc:sldMk cId="1089539091" sldId="703"/>
            <ac:graphicFrameMk id="5" creationId="{601B8086-FF6F-76BC-625B-7F32570373A0}"/>
          </ac:graphicFrameMkLst>
        </pc:graphicFrameChg>
        <pc:picChg chg="add mod ord">
          <ac:chgData name="Stacey Lehmann" userId="AhJgFDVAHk/2VYlmMJlkAI+2PND+gg6QrYD5XaXBhIM=" providerId="None" clId="Web-{9AC6C370-F83C-4DB9-BDCE-FD94A8B969A3}" dt="2025-06-11T17:35:40.087" v="121" actId="14100"/>
          <ac:picMkLst>
            <pc:docMk/>
            <pc:sldMk cId="1089539091" sldId="703"/>
            <ac:picMk id="19" creationId="{9712533A-13C4-F83A-DDE9-C24C69263FBF}"/>
          </ac:picMkLst>
        </pc:picChg>
      </pc:sldChg>
      <pc:sldChg chg="modSp">
        <pc:chgData name="Stacey Lehmann" userId="AhJgFDVAHk/2VYlmMJlkAI+2PND+gg6QrYD5XaXBhIM=" providerId="None" clId="Web-{9AC6C370-F83C-4DB9-BDCE-FD94A8B969A3}" dt="2025-06-11T17:14:30.444" v="0" actId="20577"/>
        <pc:sldMkLst>
          <pc:docMk/>
          <pc:sldMk cId="325328976" sldId="709"/>
        </pc:sldMkLst>
        <pc:spChg chg="mod">
          <ac:chgData name="Stacey Lehmann" userId="AhJgFDVAHk/2VYlmMJlkAI+2PND+gg6QrYD5XaXBhIM=" providerId="None" clId="Web-{9AC6C370-F83C-4DB9-BDCE-FD94A8B969A3}" dt="2025-06-11T17:14:30.444" v="0" actId="20577"/>
          <ac:spMkLst>
            <pc:docMk/>
            <pc:sldMk cId="325328976" sldId="709"/>
            <ac:spMk id="3" creationId="{F57F590E-D046-2502-3F66-9B7B03ABF802}"/>
          </ac:spMkLst>
        </pc:spChg>
      </pc:sldChg>
    </pc:docChg>
  </pc:docChgLst>
  <pc:docChgLst>
    <pc:chgData name="Sherrie Donnelly" userId="JquVIkks31WialWPPZhveQVQy2jQ08Oezu+5annt3FE=" providerId="None" clId="Web-{B4583E77-6F80-4363-85B9-64322A0F7174}"/>
    <pc:docChg chg="addSld modSld sldOrd">
      <pc:chgData name="Sherrie Donnelly" userId="JquVIkks31WialWPPZhveQVQy2jQ08Oezu+5annt3FE=" providerId="None" clId="Web-{B4583E77-6F80-4363-85B9-64322A0F7174}" dt="2025-02-05T15:00:56.244" v="193" actId="20577"/>
      <pc:docMkLst>
        <pc:docMk/>
      </pc:docMkLst>
      <pc:sldChg chg="modSp">
        <pc:chgData name="Sherrie Donnelly" userId="JquVIkks31WialWPPZhveQVQy2jQ08Oezu+5annt3FE=" providerId="None" clId="Web-{B4583E77-6F80-4363-85B9-64322A0F7174}" dt="2025-02-05T14:53:28.371" v="38" actId="20577"/>
        <pc:sldMkLst>
          <pc:docMk/>
          <pc:sldMk cId="2571975815" sldId="305"/>
        </pc:sldMkLst>
        <pc:spChg chg="mod">
          <ac:chgData name="Sherrie Donnelly" userId="JquVIkks31WialWPPZhveQVQy2jQ08Oezu+5annt3FE=" providerId="None" clId="Web-{B4583E77-6F80-4363-85B9-64322A0F7174}" dt="2025-02-05T14:53:28.371" v="38" actId="20577"/>
          <ac:spMkLst>
            <pc:docMk/>
            <pc:sldMk cId="2571975815" sldId="305"/>
            <ac:spMk id="3" creationId="{FD89CF5D-8E92-C216-AD42-C67091095366}"/>
          </ac:spMkLst>
        </pc:spChg>
      </pc:sldChg>
      <pc:sldChg chg="modSp">
        <pc:chgData name="Sherrie Donnelly" userId="JquVIkks31WialWPPZhveQVQy2jQ08Oezu+5annt3FE=" providerId="None" clId="Web-{B4583E77-6F80-4363-85B9-64322A0F7174}" dt="2025-02-05T15:00:56.244" v="193" actId="20577"/>
        <pc:sldMkLst>
          <pc:docMk/>
          <pc:sldMk cId="1714888149" sldId="587"/>
        </pc:sldMkLst>
        <pc:spChg chg="mod">
          <ac:chgData name="Sherrie Donnelly" userId="JquVIkks31WialWPPZhveQVQy2jQ08Oezu+5annt3FE=" providerId="None" clId="Web-{B4583E77-6F80-4363-85B9-64322A0F7174}" dt="2025-02-05T15:00:56.244" v="193" actId="20577"/>
          <ac:spMkLst>
            <pc:docMk/>
            <pc:sldMk cId="1714888149" sldId="587"/>
            <ac:spMk id="2" creationId="{F5709CC1-5F85-6DE1-9DB5-01F80C243096}"/>
          </ac:spMkLst>
        </pc:spChg>
      </pc:sldChg>
      <pc:sldChg chg="ord">
        <pc:chgData name="Sherrie Donnelly" userId="JquVIkks31WialWPPZhveQVQy2jQ08Oezu+5annt3FE=" providerId="None" clId="Web-{B4583E77-6F80-4363-85B9-64322A0F7174}" dt="2025-02-05T14:56:43.018" v="64"/>
        <pc:sldMkLst>
          <pc:docMk/>
          <pc:sldMk cId="3130804831" sldId="650"/>
        </pc:sldMkLst>
      </pc:sldChg>
      <pc:sldChg chg="modSp ord">
        <pc:chgData name="Sherrie Donnelly" userId="JquVIkks31WialWPPZhveQVQy2jQ08Oezu+5annt3FE=" providerId="None" clId="Web-{B4583E77-6F80-4363-85B9-64322A0F7174}" dt="2025-02-05T14:56:14.095" v="63"/>
        <pc:sldMkLst>
          <pc:docMk/>
          <pc:sldMk cId="686551719" sldId="659"/>
        </pc:sldMkLst>
        <pc:spChg chg="mod">
          <ac:chgData name="Sherrie Donnelly" userId="JquVIkks31WialWPPZhveQVQy2jQ08Oezu+5annt3FE=" providerId="None" clId="Web-{B4583E77-6F80-4363-85B9-64322A0F7174}" dt="2025-02-05T14:54:34.655" v="52" actId="20577"/>
          <ac:spMkLst>
            <pc:docMk/>
            <pc:sldMk cId="686551719" sldId="659"/>
            <ac:spMk id="2" creationId="{4D16C77F-8C6D-43C3-C507-4BA34ADF7A10}"/>
          </ac:spMkLst>
        </pc:spChg>
        <pc:spChg chg="mod">
          <ac:chgData name="Sherrie Donnelly" userId="JquVIkks31WialWPPZhveQVQy2jQ08Oezu+5annt3FE=" providerId="None" clId="Web-{B4583E77-6F80-4363-85B9-64322A0F7174}" dt="2025-02-05T14:55:47.719" v="62" actId="20577"/>
          <ac:spMkLst>
            <pc:docMk/>
            <pc:sldMk cId="686551719" sldId="659"/>
            <ac:spMk id="3" creationId="{6C552468-0000-B90E-E31B-EC6D79A14FD8}"/>
          </ac:spMkLst>
        </pc:spChg>
      </pc:sldChg>
      <pc:sldChg chg="add replId">
        <pc:chgData name="Sherrie Donnelly" userId="JquVIkks31WialWPPZhveQVQy2jQ08Oezu+5annt3FE=" providerId="None" clId="Web-{B4583E77-6F80-4363-85B9-64322A0F7174}" dt="2025-02-05T14:53:44.856" v="39"/>
        <pc:sldMkLst>
          <pc:docMk/>
          <pc:sldMk cId="2499052105" sldId="660"/>
        </pc:sldMkLst>
      </pc:sldChg>
    </pc:docChg>
  </pc:docChgLst>
  <pc:docChgLst>
    <pc:chgData name="Kathrine Flavin" userId="bUXTEK5cHVcAnqlGkk4jhevnE6b153OnIOm3ZbT0xrs=" providerId="None" clId="Web-{FEB42299-4C45-49B8-AFB1-E5E58D4842A1}"/>
    <pc:docChg chg="addSld delSld modSld">
      <pc:chgData name="Kathrine Flavin" userId="bUXTEK5cHVcAnqlGkk4jhevnE6b153OnIOm3ZbT0xrs=" providerId="None" clId="Web-{FEB42299-4C45-49B8-AFB1-E5E58D4842A1}" dt="2025-03-05T17:20:18.663" v="167" actId="20577"/>
      <pc:docMkLst>
        <pc:docMk/>
      </pc:docMkLst>
      <pc:sldChg chg="modSp">
        <pc:chgData name="Kathrine Flavin" userId="bUXTEK5cHVcAnqlGkk4jhevnE6b153OnIOm3ZbT0xrs=" providerId="None" clId="Web-{FEB42299-4C45-49B8-AFB1-E5E58D4842A1}" dt="2025-03-05T17:08:13.754" v="118" actId="20577"/>
        <pc:sldMkLst>
          <pc:docMk/>
          <pc:sldMk cId="2908577083" sldId="257"/>
        </pc:sldMkLst>
        <pc:spChg chg="mod">
          <ac:chgData name="Kathrine Flavin" userId="bUXTEK5cHVcAnqlGkk4jhevnE6b153OnIOm3ZbT0xrs=" providerId="None" clId="Web-{FEB42299-4C45-49B8-AFB1-E5E58D4842A1}" dt="2025-03-05T17:08:13.754" v="118" actId="20577"/>
          <ac:spMkLst>
            <pc:docMk/>
            <pc:sldMk cId="2908577083" sldId="257"/>
            <ac:spMk id="3" creationId="{D216A80D-9EC5-55FC-7D2C-51AD157DFEF0}"/>
          </ac:spMkLst>
        </pc:spChg>
        <pc:spChg chg="mod">
          <ac:chgData name="Kathrine Flavin" userId="bUXTEK5cHVcAnqlGkk4jhevnE6b153OnIOm3ZbT0xrs=" providerId="None" clId="Web-{FEB42299-4C45-49B8-AFB1-E5E58D4842A1}" dt="2025-03-05T17:07:59.129" v="117" actId="20577"/>
          <ac:spMkLst>
            <pc:docMk/>
            <pc:sldMk cId="2908577083" sldId="257"/>
            <ac:spMk id="6" creationId="{964D81D8-31B1-9492-33E4-5D162C7E5519}"/>
          </ac:spMkLst>
        </pc:spChg>
      </pc:sldChg>
      <pc:sldChg chg="modSp">
        <pc:chgData name="Kathrine Flavin" userId="bUXTEK5cHVcAnqlGkk4jhevnE6b153OnIOm3ZbT0xrs=" providerId="None" clId="Web-{FEB42299-4C45-49B8-AFB1-E5E58D4842A1}" dt="2025-03-05T17:11:02.805" v="140" actId="20577"/>
        <pc:sldMkLst>
          <pc:docMk/>
          <pc:sldMk cId="581841251" sldId="258"/>
        </pc:sldMkLst>
        <pc:spChg chg="mod">
          <ac:chgData name="Kathrine Flavin" userId="bUXTEK5cHVcAnqlGkk4jhevnE6b153OnIOm3ZbT0xrs=" providerId="None" clId="Web-{FEB42299-4C45-49B8-AFB1-E5E58D4842A1}" dt="2025-03-05T17:10:51.477" v="139" actId="20577"/>
          <ac:spMkLst>
            <pc:docMk/>
            <pc:sldMk cId="581841251" sldId="258"/>
            <ac:spMk id="6" creationId="{3909083B-9A6F-9CC3-B368-2FC0366CD979}"/>
          </ac:spMkLst>
        </pc:spChg>
        <pc:spChg chg="mod">
          <ac:chgData name="Kathrine Flavin" userId="bUXTEK5cHVcAnqlGkk4jhevnE6b153OnIOm3ZbT0xrs=" providerId="None" clId="Web-{FEB42299-4C45-49B8-AFB1-E5E58D4842A1}" dt="2025-03-05T17:11:02.805" v="140" actId="20577"/>
          <ac:spMkLst>
            <pc:docMk/>
            <pc:sldMk cId="581841251" sldId="258"/>
            <ac:spMk id="8" creationId="{5230454E-D2D3-17A6-5AC9-A2782AEBAAC2}"/>
          </ac:spMkLst>
        </pc:spChg>
      </pc:sldChg>
      <pc:sldChg chg="modSp">
        <pc:chgData name="Kathrine Flavin" userId="bUXTEK5cHVcAnqlGkk4jhevnE6b153OnIOm3ZbT0xrs=" providerId="None" clId="Web-{FEB42299-4C45-49B8-AFB1-E5E58D4842A1}" dt="2025-03-05T17:13:03.980" v="154" actId="20577"/>
        <pc:sldMkLst>
          <pc:docMk/>
          <pc:sldMk cId="48139168" sldId="259"/>
        </pc:sldMkLst>
        <pc:spChg chg="mod">
          <ac:chgData name="Kathrine Flavin" userId="bUXTEK5cHVcAnqlGkk4jhevnE6b153OnIOm3ZbT0xrs=" providerId="None" clId="Web-{FEB42299-4C45-49B8-AFB1-E5E58D4842A1}" dt="2025-03-05T17:12:34.964" v="150" actId="20577"/>
          <ac:spMkLst>
            <pc:docMk/>
            <pc:sldMk cId="48139168" sldId="259"/>
            <ac:spMk id="2" creationId="{8CE617FC-7D40-4880-F9BB-3E86B931A3B7}"/>
          </ac:spMkLst>
        </pc:spChg>
        <pc:spChg chg="mod">
          <ac:chgData name="Kathrine Flavin" userId="bUXTEK5cHVcAnqlGkk4jhevnE6b153OnIOm3ZbT0xrs=" providerId="None" clId="Web-{FEB42299-4C45-49B8-AFB1-E5E58D4842A1}" dt="2025-03-05T17:13:03.980" v="154" actId="20577"/>
          <ac:spMkLst>
            <pc:docMk/>
            <pc:sldMk cId="48139168" sldId="259"/>
            <ac:spMk id="3" creationId="{B07EE9CF-02B9-7631-8E0F-9A51653A23AD}"/>
          </ac:spMkLst>
        </pc:spChg>
      </pc:sldChg>
      <pc:sldChg chg="modSp">
        <pc:chgData name="Kathrine Flavin" userId="bUXTEK5cHVcAnqlGkk4jhevnE6b153OnIOm3ZbT0xrs=" providerId="None" clId="Web-{FEB42299-4C45-49B8-AFB1-E5E58D4842A1}" dt="2025-03-05T17:11:41.009" v="143" actId="20577"/>
        <pc:sldMkLst>
          <pc:docMk/>
          <pc:sldMk cId="2804249337" sldId="262"/>
        </pc:sldMkLst>
        <pc:spChg chg="mod">
          <ac:chgData name="Kathrine Flavin" userId="bUXTEK5cHVcAnqlGkk4jhevnE6b153OnIOm3ZbT0xrs=" providerId="None" clId="Web-{FEB42299-4C45-49B8-AFB1-E5E58D4842A1}" dt="2025-03-05T17:11:41.009" v="143" actId="20577"/>
          <ac:spMkLst>
            <pc:docMk/>
            <pc:sldMk cId="2804249337" sldId="262"/>
            <ac:spMk id="2" creationId="{EEBFFA68-D1CA-0682-176B-863D95A55D7C}"/>
          </ac:spMkLst>
        </pc:spChg>
      </pc:sldChg>
      <pc:sldChg chg="modSp">
        <pc:chgData name="Kathrine Flavin" userId="bUXTEK5cHVcAnqlGkk4jhevnE6b153OnIOm3ZbT0xrs=" providerId="None" clId="Web-{FEB42299-4C45-49B8-AFB1-E5E58D4842A1}" dt="2025-03-05T17:11:16.680" v="141" actId="20577"/>
        <pc:sldMkLst>
          <pc:docMk/>
          <pc:sldMk cId="66026266" sldId="263"/>
        </pc:sldMkLst>
        <pc:spChg chg="mod">
          <ac:chgData name="Kathrine Flavin" userId="bUXTEK5cHVcAnqlGkk4jhevnE6b153OnIOm3ZbT0xrs=" providerId="None" clId="Web-{FEB42299-4C45-49B8-AFB1-E5E58D4842A1}" dt="2025-03-05T17:11:16.680" v="141" actId="20577"/>
          <ac:spMkLst>
            <pc:docMk/>
            <pc:sldMk cId="66026266" sldId="263"/>
            <ac:spMk id="2" creationId="{91DAAC28-1576-0587-E1CA-F66A405BA5E6}"/>
          </ac:spMkLst>
        </pc:spChg>
      </pc:sldChg>
      <pc:sldChg chg="modSp">
        <pc:chgData name="Kathrine Flavin" userId="bUXTEK5cHVcAnqlGkk4jhevnE6b153OnIOm3ZbT0xrs=" providerId="None" clId="Web-{FEB42299-4C45-49B8-AFB1-E5E58D4842A1}" dt="2025-03-05T17:10:26.007" v="137" actId="1076"/>
        <pc:sldMkLst>
          <pc:docMk/>
          <pc:sldMk cId="2120963421" sldId="264"/>
        </pc:sldMkLst>
        <pc:spChg chg="mod">
          <ac:chgData name="Kathrine Flavin" userId="bUXTEK5cHVcAnqlGkk4jhevnE6b153OnIOm3ZbT0xrs=" providerId="None" clId="Web-{FEB42299-4C45-49B8-AFB1-E5E58D4842A1}" dt="2025-03-05T17:10:26.007" v="137" actId="1076"/>
          <ac:spMkLst>
            <pc:docMk/>
            <pc:sldMk cId="2120963421" sldId="264"/>
            <ac:spMk id="2" creationId="{74AB5AEC-BD66-EE79-BC26-673552779061}"/>
          </ac:spMkLst>
        </pc:spChg>
      </pc:sldChg>
      <pc:sldChg chg="modSp">
        <pc:chgData name="Kathrine Flavin" userId="bUXTEK5cHVcAnqlGkk4jhevnE6b153OnIOm3ZbT0xrs=" providerId="None" clId="Web-{FEB42299-4C45-49B8-AFB1-E5E58D4842A1}" dt="2025-03-05T17:12:14.916" v="147" actId="20577"/>
        <pc:sldMkLst>
          <pc:docMk/>
          <pc:sldMk cId="838780163" sldId="265"/>
        </pc:sldMkLst>
        <pc:spChg chg="mod">
          <ac:chgData name="Kathrine Flavin" userId="bUXTEK5cHVcAnqlGkk4jhevnE6b153OnIOm3ZbT0xrs=" providerId="None" clId="Web-{FEB42299-4C45-49B8-AFB1-E5E58D4842A1}" dt="2025-03-05T17:12:05.697" v="145" actId="20577"/>
          <ac:spMkLst>
            <pc:docMk/>
            <pc:sldMk cId="838780163" sldId="265"/>
            <ac:spMk id="2" creationId="{808B3866-D1F5-7C6E-59AB-AC479BC14920}"/>
          </ac:spMkLst>
        </pc:spChg>
        <pc:spChg chg="mod">
          <ac:chgData name="Kathrine Flavin" userId="bUXTEK5cHVcAnqlGkk4jhevnE6b153OnIOm3ZbT0xrs=" providerId="None" clId="Web-{FEB42299-4C45-49B8-AFB1-E5E58D4842A1}" dt="2025-03-05T17:12:14.916" v="147" actId="20577"/>
          <ac:spMkLst>
            <pc:docMk/>
            <pc:sldMk cId="838780163" sldId="265"/>
            <ac:spMk id="22" creationId="{FFCD9563-70E8-3000-26E5-85F550786A9A}"/>
          </ac:spMkLst>
        </pc:spChg>
      </pc:sldChg>
      <pc:sldChg chg="modSp">
        <pc:chgData name="Kathrine Flavin" userId="bUXTEK5cHVcAnqlGkk4jhevnE6b153OnIOm3ZbT0xrs=" providerId="None" clId="Web-{FEB42299-4C45-49B8-AFB1-E5E58D4842A1}" dt="2025-03-05T17:09:19.693" v="124" actId="20577"/>
        <pc:sldMkLst>
          <pc:docMk/>
          <pc:sldMk cId="3664737629" sldId="266"/>
        </pc:sldMkLst>
        <pc:spChg chg="mod">
          <ac:chgData name="Kathrine Flavin" userId="bUXTEK5cHVcAnqlGkk4jhevnE6b153OnIOm3ZbT0xrs=" providerId="None" clId="Web-{FEB42299-4C45-49B8-AFB1-E5E58D4842A1}" dt="2025-03-05T17:08:44.848" v="120" actId="20577"/>
          <ac:spMkLst>
            <pc:docMk/>
            <pc:sldMk cId="3664737629" sldId="266"/>
            <ac:spMk id="2" creationId="{950A21D4-237D-C11F-C6B1-51F25E302684}"/>
          </ac:spMkLst>
        </pc:spChg>
        <pc:spChg chg="mod">
          <ac:chgData name="Kathrine Flavin" userId="bUXTEK5cHVcAnqlGkk4jhevnE6b153OnIOm3ZbT0xrs=" providerId="None" clId="Web-{FEB42299-4C45-49B8-AFB1-E5E58D4842A1}" dt="2025-03-05T17:08:53.724" v="121" actId="20577"/>
          <ac:spMkLst>
            <pc:docMk/>
            <pc:sldMk cId="3664737629" sldId="266"/>
            <ac:spMk id="4" creationId="{4A3256A3-F0C4-424E-18A7-3B006F31442B}"/>
          </ac:spMkLst>
        </pc:spChg>
        <pc:spChg chg="mod">
          <ac:chgData name="Kathrine Flavin" userId="bUXTEK5cHVcAnqlGkk4jhevnE6b153OnIOm3ZbT0xrs=" providerId="None" clId="Web-{FEB42299-4C45-49B8-AFB1-E5E58D4842A1}" dt="2025-03-05T17:09:12.146" v="123" actId="20577"/>
          <ac:spMkLst>
            <pc:docMk/>
            <pc:sldMk cId="3664737629" sldId="266"/>
            <ac:spMk id="5" creationId="{20C90894-BA3A-D8A1-9557-ABEEB5A21636}"/>
          </ac:spMkLst>
        </pc:spChg>
        <pc:spChg chg="mod">
          <ac:chgData name="Kathrine Flavin" userId="bUXTEK5cHVcAnqlGkk4jhevnE6b153OnIOm3ZbT0xrs=" providerId="None" clId="Web-{FEB42299-4C45-49B8-AFB1-E5E58D4842A1}" dt="2025-03-05T17:09:02.521" v="122" actId="20577"/>
          <ac:spMkLst>
            <pc:docMk/>
            <pc:sldMk cId="3664737629" sldId="266"/>
            <ac:spMk id="6" creationId="{3DEE6CF2-7333-8C1E-820F-E1C322E8E051}"/>
          </ac:spMkLst>
        </pc:spChg>
        <pc:spChg chg="mod">
          <ac:chgData name="Kathrine Flavin" userId="bUXTEK5cHVcAnqlGkk4jhevnE6b153OnIOm3ZbT0xrs=" providerId="None" clId="Web-{FEB42299-4C45-49B8-AFB1-E5E58D4842A1}" dt="2025-03-05T17:09:19.693" v="124" actId="20577"/>
          <ac:spMkLst>
            <pc:docMk/>
            <pc:sldMk cId="3664737629" sldId="266"/>
            <ac:spMk id="7" creationId="{2AF6FEAD-903E-90FA-6607-AFDA860D415F}"/>
          </ac:spMkLst>
        </pc:spChg>
      </pc:sldChg>
      <pc:sldChg chg="modSp">
        <pc:chgData name="Kathrine Flavin" userId="bUXTEK5cHVcAnqlGkk4jhevnE6b153OnIOm3ZbT0xrs=" providerId="None" clId="Web-{FEB42299-4C45-49B8-AFB1-E5E58D4842A1}" dt="2025-03-05T17:03:12.231" v="84" actId="20577"/>
        <pc:sldMkLst>
          <pc:docMk/>
          <pc:sldMk cId="2150978630" sldId="621"/>
        </pc:sldMkLst>
        <pc:spChg chg="mod">
          <ac:chgData name="Kathrine Flavin" userId="bUXTEK5cHVcAnqlGkk4jhevnE6b153OnIOm3ZbT0xrs=" providerId="None" clId="Web-{FEB42299-4C45-49B8-AFB1-E5E58D4842A1}" dt="2025-03-05T17:03:12.231" v="84" actId="20577"/>
          <ac:spMkLst>
            <pc:docMk/>
            <pc:sldMk cId="2150978630" sldId="621"/>
            <ac:spMk id="3" creationId="{8F574DA1-742D-DFCF-387E-62065C4ACF1B}"/>
          </ac:spMkLst>
        </pc:spChg>
      </pc:sldChg>
      <pc:sldChg chg="modSp">
        <pc:chgData name="Kathrine Flavin" userId="bUXTEK5cHVcAnqlGkk4jhevnE6b153OnIOm3ZbT0xrs=" providerId="None" clId="Web-{FEB42299-4C45-49B8-AFB1-E5E58D4842A1}" dt="2025-03-05T17:04:18.561" v="96" actId="20577"/>
        <pc:sldMkLst>
          <pc:docMk/>
          <pc:sldMk cId="593417431" sldId="629"/>
        </pc:sldMkLst>
        <pc:spChg chg="mod">
          <ac:chgData name="Kathrine Flavin" userId="bUXTEK5cHVcAnqlGkk4jhevnE6b153OnIOm3ZbT0xrs=" providerId="None" clId="Web-{FEB42299-4C45-49B8-AFB1-E5E58D4842A1}" dt="2025-03-05T17:04:18.561" v="96" actId="20577"/>
          <ac:spMkLst>
            <pc:docMk/>
            <pc:sldMk cId="593417431" sldId="629"/>
            <ac:spMk id="3" creationId="{8F574DA1-742D-DFCF-387E-62065C4ACF1B}"/>
          </ac:spMkLst>
        </pc:spChg>
      </pc:sldChg>
      <pc:sldChg chg="modSp">
        <pc:chgData name="Kathrine Flavin" userId="bUXTEK5cHVcAnqlGkk4jhevnE6b153OnIOm3ZbT0xrs=" providerId="None" clId="Web-{FEB42299-4C45-49B8-AFB1-E5E58D4842A1}" dt="2025-03-05T17:05:33.641" v="113" actId="20577"/>
        <pc:sldMkLst>
          <pc:docMk/>
          <pc:sldMk cId="1293934780" sldId="647"/>
        </pc:sldMkLst>
        <pc:spChg chg="mod">
          <ac:chgData name="Kathrine Flavin" userId="bUXTEK5cHVcAnqlGkk4jhevnE6b153OnIOm3ZbT0xrs=" providerId="None" clId="Web-{FEB42299-4C45-49B8-AFB1-E5E58D4842A1}" dt="2025-03-05T17:05:33.641" v="113" actId="20577"/>
          <ac:spMkLst>
            <pc:docMk/>
            <pc:sldMk cId="1293934780" sldId="647"/>
            <ac:spMk id="4" creationId="{0B047FEA-AC04-317E-ED50-E722859E6DD2}"/>
          </ac:spMkLst>
        </pc:spChg>
      </pc:sldChg>
      <pc:sldChg chg="modSp">
        <pc:chgData name="Kathrine Flavin" userId="bUXTEK5cHVcAnqlGkk4jhevnE6b153OnIOm3ZbT0xrs=" providerId="None" clId="Web-{FEB42299-4C45-49B8-AFB1-E5E58D4842A1}" dt="2025-03-05T17:20:18.663" v="167" actId="20577"/>
        <pc:sldMkLst>
          <pc:docMk/>
          <pc:sldMk cId="2314309096" sldId="651"/>
        </pc:sldMkLst>
        <pc:spChg chg="mod">
          <ac:chgData name="Kathrine Flavin" userId="bUXTEK5cHVcAnqlGkk4jhevnE6b153OnIOm3ZbT0xrs=" providerId="None" clId="Web-{FEB42299-4C45-49B8-AFB1-E5E58D4842A1}" dt="2025-03-05T17:20:18.663" v="167" actId="20577"/>
          <ac:spMkLst>
            <pc:docMk/>
            <pc:sldMk cId="2314309096" sldId="651"/>
            <ac:spMk id="2" creationId="{C9B65ED4-32A4-DD2D-8837-045F511ABA71}"/>
          </ac:spMkLst>
        </pc:spChg>
      </pc:sldChg>
      <pc:sldChg chg="modSp">
        <pc:chgData name="Kathrine Flavin" userId="bUXTEK5cHVcAnqlGkk4jhevnE6b153OnIOm3ZbT0xrs=" providerId="None" clId="Web-{FEB42299-4C45-49B8-AFB1-E5E58D4842A1}" dt="2025-03-05T16:56:06.454" v="41" actId="20577"/>
        <pc:sldMkLst>
          <pc:docMk/>
          <pc:sldMk cId="119085981" sldId="654"/>
        </pc:sldMkLst>
        <pc:spChg chg="mod">
          <ac:chgData name="Kathrine Flavin" userId="bUXTEK5cHVcAnqlGkk4jhevnE6b153OnIOm3ZbT0xrs=" providerId="None" clId="Web-{FEB42299-4C45-49B8-AFB1-E5E58D4842A1}" dt="2025-03-05T16:56:06.454" v="41" actId="20577"/>
          <ac:spMkLst>
            <pc:docMk/>
            <pc:sldMk cId="119085981" sldId="654"/>
            <ac:spMk id="3" creationId="{BC04AB07-2E1C-593B-5448-A9286285EFBF}"/>
          </ac:spMkLst>
        </pc:spChg>
      </pc:sldChg>
      <pc:sldChg chg="modSp">
        <pc:chgData name="Kathrine Flavin" userId="bUXTEK5cHVcAnqlGkk4jhevnE6b153OnIOm3ZbT0xrs=" providerId="None" clId="Web-{FEB42299-4C45-49B8-AFB1-E5E58D4842A1}" dt="2025-03-05T16:56:59.112" v="44" actId="20577"/>
        <pc:sldMkLst>
          <pc:docMk/>
          <pc:sldMk cId="2094784597" sldId="655"/>
        </pc:sldMkLst>
        <pc:spChg chg="mod">
          <ac:chgData name="Kathrine Flavin" userId="bUXTEK5cHVcAnqlGkk4jhevnE6b153OnIOm3ZbT0xrs=" providerId="None" clId="Web-{FEB42299-4C45-49B8-AFB1-E5E58D4842A1}" dt="2025-03-05T16:56:59.112" v="44" actId="20577"/>
          <ac:spMkLst>
            <pc:docMk/>
            <pc:sldMk cId="2094784597" sldId="655"/>
            <ac:spMk id="3" creationId="{80194F66-D03B-B2EB-0965-D58F5B02218C}"/>
          </ac:spMkLst>
        </pc:spChg>
      </pc:sldChg>
      <pc:sldChg chg="modSp">
        <pc:chgData name="Kathrine Flavin" userId="bUXTEK5cHVcAnqlGkk4jhevnE6b153OnIOm3ZbT0xrs=" providerId="None" clId="Web-{FEB42299-4C45-49B8-AFB1-E5E58D4842A1}" dt="2025-03-05T16:57:37.519" v="48" actId="20577"/>
        <pc:sldMkLst>
          <pc:docMk/>
          <pc:sldMk cId="4072518383" sldId="656"/>
        </pc:sldMkLst>
        <pc:spChg chg="mod">
          <ac:chgData name="Kathrine Flavin" userId="bUXTEK5cHVcAnqlGkk4jhevnE6b153OnIOm3ZbT0xrs=" providerId="None" clId="Web-{FEB42299-4C45-49B8-AFB1-E5E58D4842A1}" dt="2025-03-05T16:57:37.519" v="48" actId="20577"/>
          <ac:spMkLst>
            <pc:docMk/>
            <pc:sldMk cId="4072518383" sldId="656"/>
            <ac:spMk id="3" creationId="{12403AD3-9157-58F4-CF92-EDA71263E27F}"/>
          </ac:spMkLst>
        </pc:spChg>
      </pc:sldChg>
      <pc:sldChg chg="modSp">
        <pc:chgData name="Kathrine Flavin" userId="bUXTEK5cHVcAnqlGkk4jhevnE6b153OnIOm3ZbT0xrs=" providerId="None" clId="Web-{FEB42299-4C45-49B8-AFB1-E5E58D4842A1}" dt="2025-03-05T16:58:43.943" v="54" actId="20577"/>
        <pc:sldMkLst>
          <pc:docMk/>
          <pc:sldMk cId="2130734943" sldId="657"/>
        </pc:sldMkLst>
        <pc:spChg chg="mod">
          <ac:chgData name="Kathrine Flavin" userId="bUXTEK5cHVcAnqlGkk4jhevnE6b153OnIOm3ZbT0xrs=" providerId="None" clId="Web-{FEB42299-4C45-49B8-AFB1-E5E58D4842A1}" dt="2025-03-05T16:58:43.943" v="54" actId="20577"/>
          <ac:spMkLst>
            <pc:docMk/>
            <pc:sldMk cId="2130734943" sldId="657"/>
            <ac:spMk id="3" creationId="{8326C27E-E4FC-79D7-28AB-99AC92821A2E}"/>
          </ac:spMkLst>
        </pc:spChg>
      </pc:sldChg>
      <pc:sldChg chg="modSp">
        <pc:chgData name="Kathrine Flavin" userId="bUXTEK5cHVcAnqlGkk4jhevnE6b153OnIOm3ZbT0xrs=" providerId="None" clId="Web-{FEB42299-4C45-49B8-AFB1-E5E58D4842A1}" dt="2025-03-05T17:16:41.439" v="155" actId="20577"/>
        <pc:sldMkLst>
          <pc:docMk/>
          <pc:sldMk cId="686551719" sldId="659"/>
        </pc:sldMkLst>
        <pc:spChg chg="mod">
          <ac:chgData name="Kathrine Flavin" userId="bUXTEK5cHVcAnqlGkk4jhevnE6b153OnIOm3ZbT0xrs=" providerId="None" clId="Web-{FEB42299-4C45-49B8-AFB1-E5E58D4842A1}" dt="2025-03-05T17:16:41.439" v="155" actId="20577"/>
          <ac:spMkLst>
            <pc:docMk/>
            <pc:sldMk cId="686551719" sldId="659"/>
            <ac:spMk id="2" creationId="{4D16C77F-8C6D-43C3-C507-4BA34ADF7A10}"/>
          </ac:spMkLst>
        </pc:spChg>
      </pc:sldChg>
      <pc:sldChg chg="modSp">
        <pc:chgData name="Kathrine Flavin" userId="bUXTEK5cHVcAnqlGkk4jhevnE6b153OnIOm3ZbT0xrs=" providerId="None" clId="Web-{FEB42299-4C45-49B8-AFB1-E5E58D4842A1}" dt="2025-03-05T17:17:38.502" v="160" actId="20577"/>
        <pc:sldMkLst>
          <pc:docMk/>
          <pc:sldMk cId="75227935" sldId="663"/>
        </pc:sldMkLst>
        <pc:spChg chg="mod">
          <ac:chgData name="Kathrine Flavin" userId="bUXTEK5cHVcAnqlGkk4jhevnE6b153OnIOm3ZbT0xrs=" providerId="None" clId="Web-{FEB42299-4C45-49B8-AFB1-E5E58D4842A1}" dt="2025-03-05T17:16:59.408" v="156" actId="20577"/>
          <ac:spMkLst>
            <pc:docMk/>
            <pc:sldMk cId="75227935" sldId="663"/>
            <ac:spMk id="2" creationId="{5B679229-2737-C091-64C5-8C80190F1C5D}"/>
          </ac:spMkLst>
        </pc:spChg>
        <pc:spChg chg="mod">
          <ac:chgData name="Kathrine Flavin" userId="bUXTEK5cHVcAnqlGkk4jhevnE6b153OnIOm3ZbT0xrs=" providerId="None" clId="Web-{FEB42299-4C45-49B8-AFB1-E5E58D4842A1}" dt="2025-03-05T17:17:38.502" v="160" actId="20577"/>
          <ac:spMkLst>
            <pc:docMk/>
            <pc:sldMk cId="75227935" sldId="663"/>
            <ac:spMk id="5" creationId="{2C1CB6D9-C052-246A-4F8F-39E89DC28062}"/>
          </ac:spMkLst>
        </pc:spChg>
      </pc:sldChg>
      <pc:sldChg chg="modSp">
        <pc:chgData name="Kathrine Flavin" userId="bUXTEK5cHVcAnqlGkk4jhevnE6b153OnIOm3ZbT0xrs=" providerId="None" clId="Web-{FEB42299-4C45-49B8-AFB1-E5E58D4842A1}" dt="2025-03-05T17:18:37.301" v="163" actId="20577"/>
        <pc:sldMkLst>
          <pc:docMk/>
          <pc:sldMk cId="2387137387" sldId="664"/>
        </pc:sldMkLst>
        <pc:spChg chg="mod">
          <ac:chgData name="Kathrine Flavin" userId="bUXTEK5cHVcAnqlGkk4jhevnE6b153OnIOm3ZbT0xrs=" providerId="None" clId="Web-{FEB42299-4C45-49B8-AFB1-E5E58D4842A1}" dt="2025-03-05T17:18:24.285" v="161" actId="20577"/>
          <ac:spMkLst>
            <pc:docMk/>
            <pc:sldMk cId="2387137387" sldId="664"/>
            <ac:spMk id="2" creationId="{8D13A066-1F0B-3BF0-5CC9-1AF884BB0C45}"/>
          </ac:spMkLst>
        </pc:spChg>
        <pc:spChg chg="mod">
          <ac:chgData name="Kathrine Flavin" userId="bUXTEK5cHVcAnqlGkk4jhevnE6b153OnIOm3ZbT0xrs=" providerId="None" clId="Web-{FEB42299-4C45-49B8-AFB1-E5E58D4842A1}" dt="2025-03-05T17:18:37.301" v="163" actId="20577"/>
          <ac:spMkLst>
            <pc:docMk/>
            <pc:sldMk cId="2387137387" sldId="664"/>
            <ac:spMk id="5" creationId="{01A460BA-2940-950C-B620-F1DF0D8439E1}"/>
          </ac:spMkLst>
        </pc:spChg>
      </pc:sldChg>
      <pc:sldChg chg="modSp">
        <pc:chgData name="Kathrine Flavin" userId="bUXTEK5cHVcAnqlGkk4jhevnE6b153OnIOm3ZbT0xrs=" providerId="None" clId="Web-{FEB42299-4C45-49B8-AFB1-E5E58D4842A1}" dt="2025-03-05T17:18:56.223" v="166" actId="20577"/>
        <pc:sldMkLst>
          <pc:docMk/>
          <pc:sldMk cId="1374165785" sldId="665"/>
        </pc:sldMkLst>
        <pc:spChg chg="mod">
          <ac:chgData name="Kathrine Flavin" userId="bUXTEK5cHVcAnqlGkk4jhevnE6b153OnIOm3ZbT0xrs=" providerId="None" clId="Web-{FEB42299-4C45-49B8-AFB1-E5E58D4842A1}" dt="2025-03-05T17:18:50.114" v="164" actId="20577"/>
          <ac:spMkLst>
            <pc:docMk/>
            <pc:sldMk cId="1374165785" sldId="665"/>
            <ac:spMk id="2" creationId="{F50C46E5-C006-BC53-FDAA-C71E32006A1F}"/>
          </ac:spMkLst>
        </pc:spChg>
        <pc:spChg chg="mod">
          <ac:chgData name="Kathrine Flavin" userId="bUXTEK5cHVcAnqlGkk4jhevnE6b153OnIOm3ZbT0xrs=" providerId="None" clId="Web-{FEB42299-4C45-49B8-AFB1-E5E58D4842A1}" dt="2025-03-05T17:18:56.223" v="166" actId="20577"/>
          <ac:spMkLst>
            <pc:docMk/>
            <pc:sldMk cId="1374165785" sldId="665"/>
            <ac:spMk id="5" creationId="{5B707058-4DB5-EC28-EC85-3FA35CF9B440}"/>
          </ac:spMkLst>
        </pc:spChg>
      </pc:sldChg>
      <pc:sldChg chg="addSp modSp new">
        <pc:chgData name="Kathrine Flavin" userId="bUXTEK5cHVcAnqlGkk4jhevnE6b153OnIOm3ZbT0xrs=" providerId="None" clId="Web-{FEB42299-4C45-49B8-AFB1-E5E58D4842A1}" dt="2025-03-05T16:54:45.781" v="19"/>
        <pc:sldMkLst>
          <pc:docMk/>
          <pc:sldMk cId="415437164" sldId="673"/>
        </pc:sldMkLst>
        <pc:spChg chg="mod">
          <ac:chgData name="Kathrine Flavin" userId="bUXTEK5cHVcAnqlGkk4jhevnE6b153OnIOm3ZbT0xrs=" providerId="None" clId="Web-{FEB42299-4C45-49B8-AFB1-E5E58D4842A1}" dt="2025-03-05T16:52:58.934" v="12" actId="20577"/>
          <ac:spMkLst>
            <pc:docMk/>
            <pc:sldMk cId="415437164" sldId="673"/>
            <ac:spMk id="2" creationId="{AB7BE86F-9A43-D84A-BE97-1B944569E2C8}"/>
          </ac:spMkLst>
        </pc:spChg>
        <pc:spChg chg="mod">
          <ac:chgData name="Kathrine Flavin" userId="bUXTEK5cHVcAnqlGkk4jhevnE6b153OnIOm3ZbT0xrs=" providerId="None" clId="Web-{FEB42299-4C45-49B8-AFB1-E5E58D4842A1}" dt="2025-03-05T16:54:14.467" v="18" actId="20577"/>
          <ac:spMkLst>
            <pc:docMk/>
            <pc:sldMk cId="415437164" sldId="673"/>
            <ac:spMk id="3" creationId="{66847CEE-7785-13C5-6403-08A05854744A}"/>
          </ac:spMkLst>
        </pc:spChg>
        <pc:picChg chg="add">
          <ac:chgData name="Kathrine Flavin" userId="bUXTEK5cHVcAnqlGkk4jhevnE6b153OnIOm3ZbT0xrs=" providerId="None" clId="Web-{FEB42299-4C45-49B8-AFB1-E5E58D4842A1}" dt="2025-03-05T16:54:45.781" v="19"/>
          <ac:picMkLst>
            <pc:docMk/>
            <pc:sldMk cId="415437164" sldId="673"/>
            <ac:picMk id="5" creationId="{68B0CD44-CCF3-06A8-3522-4BBAADA98E46}"/>
          </ac:picMkLst>
        </pc:picChg>
      </pc:sldChg>
      <pc:sldChg chg="new del">
        <pc:chgData name="Kathrine Flavin" userId="bUXTEK5cHVcAnqlGkk4jhevnE6b153OnIOm3ZbT0xrs=" providerId="None" clId="Web-{FEB42299-4C45-49B8-AFB1-E5E58D4842A1}" dt="2025-03-05T16:48:36.678" v="1"/>
        <pc:sldMkLst>
          <pc:docMk/>
          <pc:sldMk cId="2853916591" sldId="673"/>
        </pc:sldMkLst>
      </pc:sldChg>
      <pc:sldChg chg="new del">
        <pc:chgData name="Kathrine Flavin" userId="bUXTEK5cHVcAnqlGkk4jhevnE6b153OnIOm3ZbT0xrs=" providerId="None" clId="Web-{FEB42299-4C45-49B8-AFB1-E5E58D4842A1}" dt="2025-03-05T16:49:21.819" v="3"/>
        <pc:sldMkLst>
          <pc:docMk/>
          <pc:sldMk cId="3949995527" sldId="673"/>
        </pc:sldMkLst>
      </pc:sldChg>
    </pc:docChg>
  </pc:docChgLst>
  <pc:docChgLst>
    <pc:chgData name="Kathrine Flavin" userId="bUXTEK5cHVcAnqlGkk4jhevnE6b153OnIOm3ZbT0xrs=" providerId="None" clId="Web-{9D8EF0E9-B675-427B-9729-480B95F5110A}"/>
    <pc:docChg chg="addSld delSld modSld">
      <pc:chgData name="Kathrine Flavin" userId="bUXTEK5cHVcAnqlGkk4jhevnE6b153OnIOm3ZbT0xrs=" providerId="None" clId="Web-{9D8EF0E9-B675-427B-9729-480B95F5110A}" dt="2025-03-06T21:08:01.308" v="345" actId="20577"/>
      <pc:docMkLst>
        <pc:docMk/>
      </pc:docMkLst>
      <pc:sldChg chg="modSp">
        <pc:chgData name="Kathrine Flavin" userId="bUXTEK5cHVcAnqlGkk4jhevnE6b153OnIOm3ZbT0xrs=" providerId="None" clId="Web-{9D8EF0E9-B675-427B-9729-480B95F5110A}" dt="2025-03-06T21:01:14.715" v="87" actId="20577"/>
        <pc:sldMkLst>
          <pc:docMk/>
          <pc:sldMk cId="2094784597" sldId="655"/>
        </pc:sldMkLst>
        <pc:spChg chg="mod">
          <ac:chgData name="Kathrine Flavin" userId="bUXTEK5cHVcAnqlGkk4jhevnE6b153OnIOm3ZbT0xrs=" providerId="None" clId="Web-{9D8EF0E9-B675-427B-9729-480B95F5110A}" dt="2025-03-06T21:01:14.715" v="87" actId="20577"/>
          <ac:spMkLst>
            <pc:docMk/>
            <pc:sldMk cId="2094784597" sldId="655"/>
            <ac:spMk id="3" creationId="{80194F66-D03B-B2EB-0965-D58F5B02218C}"/>
          </ac:spMkLst>
        </pc:spChg>
      </pc:sldChg>
      <pc:sldChg chg="modSp">
        <pc:chgData name="Kathrine Flavin" userId="bUXTEK5cHVcAnqlGkk4jhevnE6b153OnIOm3ZbT0xrs=" providerId="None" clId="Web-{9D8EF0E9-B675-427B-9729-480B95F5110A}" dt="2025-03-06T21:02:44.796" v="104" actId="20577"/>
        <pc:sldMkLst>
          <pc:docMk/>
          <pc:sldMk cId="4072518383" sldId="656"/>
        </pc:sldMkLst>
        <pc:spChg chg="mod">
          <ac:chgData name="Kathrine Flavin" userId="bUXTEK5cHVcAnqlGkk4jhevnE6b153OnIOm3ZbT0xrs=" providerId="None" clId="Web-{9D8EF0E9-B675-427B-9729-480B95F5110A}" dt="2025-03-06T21:02:44.796" v="104" actId="20577"/>
          <ac:spMkLst>
            <pc:docMk/>
            <pc:sldMk cId="4072518383" sldId="656"/>
            <ac:spMk id="3" creationId="{12403AD3-9157-58F4-CF92-EDA71263E27F}"/>
          </ac:spMkLst>
        </pc:spChg>
      </pc:sldChg>
      <pc:sldChg chg="new del">
        <pc:chgData name="Kathrine Flavin" userId="bUXTEK5cHVcAnqlGkk4jhevnE6b153OnIOm3ZbT0xrs=" providerId="None" clId="Web-{9D8EF0E9-B675-427B-9729-480B95F5110A}" dt="2025-03-06T21:04:23.409" v="109"/>
        <pc:sldMkLst>
          <pc:docMk/>
          <pc:sldMk cId="1942093213" sldId="675"/>
        </pc:sldMkLst>
      </pc:sldChg>
      <pc:sldChg chg="new del">
        <pc:chgData name="Kathrine Flavin" userId="bUXTEK5cHVcAnqlGkk4jhevnE6b153OnIOm3ZbT0xrs=" providerId="None" clId="Web-{9D8EF0E9-B675-427B-9729-480B95F5110A}" dt="2025-03-06T21:03:47.814" v="106"/>
        <pc:sldMkLst>
          <pc:docMk/>
          <pc:sldMk cId="3348597341" sldId="675"/>
        </pc:sldMkLst>
      </pc:sldChg>
      <pc:sldChg chg="modSp add replId">
        <pc:chgData name="Kathrine Flavin" userId="bUXTEK5cHVcAnqlGkk4jhevnE6b153OnIOm3ZbT0xrs=" providerId="None" clId="Web-{9D8EF0E9-B675-427B-9729-480B95F5110A}" dt="2025-03-06T21:08:01.308" v="345" actId="20577"/>
        <pc:sldMkLst>
          <pc:docMk/>
          <pc:sldMk cId="844792588" sldId="676"/>
        </pc:sldMkLst>
        <pc:spChg chg="mod">
          <ac:chgData name="Kathrine Flavin" userId="bUXTEK5cHVcAnqlGkk4jhevnE6b153OnIOm3ZbT0xrs=" providerId="None" clId="Web-{9D8EF0E9-B675-427B-9729-480B95F5110A}" dt="2025-03-06T21:04:40.394" v="114" actId="20577"/>
          <ac:spMkLst>
            <pc:docMk/>
            <pc:sldMk cId="844792588" sldId="676"/>
            <ac:spMk id="2" creationId="{ABD691CC-6F6A-2F7A-6BEF-A59C5D7A63E3}"/>
          </ac:spMkLst>
        </pc:spChg>
        <pc:spChg chg="mod">
          <ac:chgData name="Kathrine Flavin" userId="bUXTEK5cHVcAnqlGkk4jhevnE6b153OnIOm3ZbT0xrs=" providerId="None" clId="Web-{9D8EF0E9-B675-427B-9729-480B95F5110A}" dt="2025-03-06T21:08:01.308" v="345" actId="20577"/>
          <ac:spMkLst>
            <pc:docMk/>
            <pc:sldMk cId="844792588" sldId="676"/>
            <ac:spMk id="3" creationId="{52718BAB-D238-7187-47A4-0ACA148A58A8}"/>
          </ac:spMkLst>
        </pc:spChg>
      </pc:sldChg>
    </pc:docChg>
  </pc:docChgLst>
  <pc:docChgLst>
    <pc:chgData name="Sherrie Donnelly" userId="JquVIkks31WialWPPZhveQVQy2jQ08Oezu+5annt3FE=" providerId="None" clId="Web-{9A1F953F-8A48-4AEA-B2C1-6BC0D7058336}"/>
    <pc:docChg chg="modSld">
      <pc:chgData name="Sherrie Donnelly" userId="JquVIkks31WialWPPZhveQVQy2jQ08Oezu+5annt3FE=" providerId="None" clId="Web-{9A1F953F-8A48-4AEA-B2C1-6BC0D7058336}" dt="2025-03-07T16:06:50.153" v="0" actId="20577"/>
      <pc:docMkLst>
        <pc:docMk/>
      </pc:docMkLst>
      <pc:sldChg chg="modSp">
        <pc:chgData name="Sherrie Donnelly" userId="JquVIkks31WialWPPZhveQVQy2jQ08Oezu+5annt3FE=" providerId="None" clId="Web-{9A1F953F-8A48-4AEA-B2C1-6BC0D7058336}" dt="2025-03-07T16:06:50.153" v="0" actId="20577"/>
        <pc:sldMkLst>
          <pc:docMk/>
          <pc:sldMk cId="48139168" sldId="259"/>
        </pc:sldMkLst>
        <pc:spChg chg="mod">
          <ac:chgData name="Sherrie Donnelly" userId="JquVIkks31WialWPPZhveQVQy2jQ08Oezu+5annt3FE=" providerId="None" clId="Web-{9A1F953F-8A48-4AEA-B2C1-6BC0D7058336}" dt="2025-03-07T16:06:50.153" v="0" actId="20577"/>
          <ac:spMkLst>
            <pc:docMk/>
            <pc:sldMk cId="48139168" sldId="259"/>
            <ac:spMk id="3" creationId="{B07EE9CF-02B9-7631-8E0F-9A51653A23AD}"/>
          </ac:spMkLst>
        </pc:spChg>
      </pc:sldChg>
    </pc:docChg>
  </pc:docChgLst>
  <pc:docChgLst>
    <pc:chgData name="Joseph Wager" userId="/jH/mC8xVAlex909EAAvWf0dkLk387gbqnE1+kn9604=" providerId="None" clId="Web-{7547DD0F-3969-4C33-9D15-4BA9C3CC3300}"/>
    <pc:docChg chg="addSld delSld modSld">
      <pc:chgData name="Joseph Wager" userId="/jH/mC8xVAlex909EAAvWf0dkLk387gbqnE1+kn9604=" providerId="None" clId="Web-{7547DD0F-3969-4C33-9D15-4BA9C3CC3300}" dt="2025-03-14T18:37:31.620" v="23"/>
      <pc:docMkLst>
        <pc:docMk/>
      </pc:docMkLst>
      <pc:sldChg chg="addSp delSp modSp new">
        <pc:chgData name="Joseph Wager" userId="/jH/mC8xVAlex909EAAvWf0dkLk387gbqnE1+kn9604=" providerId="None" clId="Web-{7547DD0F-3969-4C33-9D15-4BA9C3CC3300}" dt="2025-03-14T18:37:24.792" v="22" actId="14100"/>
        <pc:sldMkLst>
          <pc:docMk/>
          <pc:sldMk cId="2174600126" sldId="690"/>
        </pc:sldMkLst>
        <pc:spChg chg="mod">
          <ac:chgData name="Joseph Wager" userId="/jH/mC8xVAlex909EAAvWf0dkLk387gbqnE1+kn9604=" providerId="None" clId="Web-{7547DD0F-3969-4C33-9D15-4BA9C3CC3300}" dt="2025-03-14T18:36:03.164" v="4" actId="20577"/>
          <ac:spMkLst>
            <pc:docMk/>
            <pc:sldMk cId="2174600126" sldId="690"/>
            <ac:spMk id="2" creationId="{8E13457E-82AB-360B-63C4-99A21735A389}"/>
          </ac:spMkLst>
        </pc:spChg>
        <pc:spChg chg="del mod">
          <ac:chgData name="Joseph Wager" userId="/jH/mC8xVAlex909EAAvWf0dkLk387gbqnE1+kn9604=" providerId="None" clId="Web-{7547DD0F-3969-4C33-9D15-4BA9C3CC3300}" dt="2025-03-14T18:36:12.742" v="6"/>
          <ac:spMkLst>
            <pc:docMk/>
            <pc:sldMk cId="2174600126" sldId="690"/>
            <ac:spMk id="3" creationId="{CC5C6F85-4202-0CBE-7EFD-14CED06CF39C}"/>
          </ac:spMkLst>
        </pc:spChg>
        <pc:spChg chg="add mod">
          <ac:chgData name="Joseph Wager" userId="/jH/mC8xVAlex909EAAvWf0dkLk387gbqnE1+kn9604=" providerId="None" clId="Web-{7547DD0F-3969-4C33-9D15-4BA9C3CC3300}" dt="2025-03-14T18:37:24.792" v="22" actId="14100"/>
          <ac:spMkLst>
            <pc:docMk/>
            <pc:sldMk cId="2174600126" sldId="690"/>
            <ac:spMk id="7" creationId="{C137F30C-826A-C124-669C-045CE4986E94}"/>
          </ac:spMkLst>
        </pc:spChg>
        <pc:picChg chg="add mod ord">
          <ac:chgData name="Joseph Wager" userId="/jH/mC8xVAlex909EAAvWf0dkLk387gbqnE1+kn9604=" providerId="None" clId="Web-{7547DD0F-3969-4C33-9D15-4BA9C3CC3300}" dt="2025-03-14T18:36:22.633" v="9" actId="14100"/>
          <ac:picMkLst>
            <pc:docMk/>
            <pc:sldMk cId="2174600126" sldId="690"/>
            <ac:picMk id="4" creationId="{360AAAA9-D51B-6822-35DC-8F0AA7409625}"/>
          </ac:picMkLst>
        </pc:picChg>
        <pc:picChg chg="add">
          <ac:chgData name="Joseph Wager" userId="/jH/mC8xVAlex909EAAvWf0dkLk387gbqnE1+kn9604=" providerId="None" clId="Web-{7547DD0F-3969-4C33-9D15-4BA9C3CC3300}" dt="2025-03-14T18:36:28.977" v="10"/>
          <ac:picMkLst>
            <pc:docMk/>
            <pc:sldMk cId="2174600126" sldId="690"/>
            <ac:picMk id="6" creationId="{A1E5FF57-7900-6F52-3BDC-9634890426F0}"/>
          </ac:picMkLst>
        </pc:picChg>
      </pc:sldChg>
      <pc:sldChg chg="del">
        <pc:chgData name="Joseph Wager" userId="/jH/mC8xVAlex909EAAvWf0dkLk387gbqnE1+kn9604=" providerId="None" clId="Web-{7547DD0F-3969-4C33-9D15-4BA9C3CC3300}" dt="2025-03-14T18:34:59.708" v="0"/>
        <pc:sldMkLst>
          <pc:docMk/>
          <pc:sldMk cId="3619588202" sldId="690"/>
        </pc:sldMkLst>
      </pc:sldChg>
      <pc:sldChg chg="new">
        <pc:chgData name="Joseph Wager" userId="/jH/mC8xVAlex909EAAvWf0dkLk387gbqnE1+kn9604=" providerId="None" clId="Web-{7547DD0F-3969-4C33-9D15-4BA9C3CC3300}" dt="2025-03-14T18:37:31.620" v="23"/>
        <pc:sldMkLst>
          <pc:docMk/>
          <pc:sldMk cId="1469322724" sldId="691"/>
        </pc:sldMkLst>
      </pc:sldChg>
    </pc:docChg>
  </pc:docChgLst>
  <pc:docChgLst>
    <pc:chgData name="Trisha Thrush" userId="ANP1nbPt/GjnpdkQVIZ2gTOAmAk6cqsJftlgx7EUsjc=" providerId="None" clId="Web-{73B19280-00D4-410E-A31D-A153763193BE}"/>
    <pc:docChg chg="addSld delSld modSld">
      <pc:chgData name="Trisha Thrush" userId="ANP1nbPt/GjnpdkQVIZ2gTOAmAk6cqsJftlgx7EUsjc=" providerId="None" clId="Web-{73B19280-00D4-410E-A31D-A153763193BE}" dt="2025-06-06T21:49:51.091" v="590"/>
      <pc:docMkLst>
        <pc:docMk/>
      </pc:docMkLst>
      <pc:sldChg chg="modSp">
        <pc:chgData name="Trisha Thrush" userId="ANP1nbPt/GjnpdkQVIZ2gTOAmAk6cqsJftlgx7EUsjc=" providerId="None" clId="Web-{73B19280-00D4-410E-A31D-A153763193BE}" dt="2025-06-06T21:47:55.404" v="537" actId="20577"/>
        <pc:sldMkLst>
          <pc:docMk/>
          <pc:sldMk cId="2571975815" sldId="305"/>
        </pc:sldMkLst>
        <pc:spChg chg="mod">
          <ac:chgData name="Trisha Thrush" userId="ANP1nbPt/GjnpdkQVIZ2gTOAmAk6cqsJftlgx7EUsjc=" providerId="None" clId="Web-{73B19280-00D4-410E-A31D-A153763193BE}" dt="2025-06-06T21:47:55.404" v="537" actId="20577"/>
          <ac:spMkLst>
            <pc:docMk/>
            <pc:sldMk cId="2571975815" sldId="305"/>
            <ac:spMk id="3" creationId="{FD89CF5D-8E92-C216-AD42-C67091095366}"/>
          </ac:spMkLst>
        </pc:spChg>
      </pc:sldChg>
      <pc:sldChg chg="delSp modSp">
        <pc:chgData name="Trisha Thrush" userId="ANP1nbPt/GjnpdkQVIZ2gTOAmAk6cqsJftlgx7EUsjc=" providerId="None" clId="Web-{73B19280-00D4-410E-A31D-A153763193BE}" dt="2025-06-06T21:47:03.092" v="487"/>
        <pc:sldMkLst>
          <pc:docMk/>
          <pc:sldMk cId="2381633750" sldId="670"/>
        </pc:sldMkLst>
        <pc:spChg chg="mod">
          <ac:chgData name="Trisha Thrush" userId="ANP1nbPt/GjnpdkQVIZ2gTOAmAk6cqsJftlgx7EUsjc=" providerId="None" clId="Web-{73B19280-00D4-410E-A31D-A153763193BE}" dt="2025-06-06T21:46:59.951" v="486" actId="20577"/>
          <ac:spMkLst>
            <pc:docMk/>
            <pc:sldMk cId="2381633750" sldId="670"/>
            <ac:spMk id="2" creationId="{FD3B9D2A-D722-8664-78FC-00D8CCE5487E}"/>
          </ac:spMkLst>
        </pc:spChg>
        <pc:spChg chg="del">
          <ac:chgData name="Trisha Thrush" userId="ANP1nbPt/GjnpdkQVIZ2gTOAmAk6cqsJftlgx7EUsjc=" providerId="None" clId="Web-{73B19280-00D4-410E-A31D-A153763193BE}" dt="2025-06-06T21:47:03.092" v="487"/>
          <ac:spMkLst>
            <pc:docMk/>
            <pc:sldMk cId="2381633750" sldId="670"/>
            <ac:spMk id="3" creationId="{5FD9F078-60C2-400D-6BBC-7F742C5B1ACA}"/>
          </ac:spMkLst>
        </pc:spChg>
      </pc:sldChg>
      <pc:sldChg chg="del">
        <pc:chgData name="Trisha Thrush" userId="ANP1nbPt/GjnpdkQVIZ2gTOAmAk6cqsJftlgx7EUsjc=" providerId="None" clId="Web-{73B19280-00D4-410E-A31D-A153763193BE}" dt="2025-06-06T21:46:53.451" v="485"/>
        <pc:sldMkLst>
          <pc:docMk/>
          <pc:sldMk cId="1167354795" sldId="686"/>
        </pc:sldMkLst>
      </pc:sldChg>
      <pc:sldChg chg="addSp modSp new">
        <pc:chgData name="Trisha Thrush" userId="ANP1nbPt/GjnpdkQVIZ2gTOAmAk6cqsJftlgx7EUsjc=" providerId="None" clId="Web-{73B19280-00D4-410E-A31D-A153763193BE}" dt="2025-06-06T21:37:02.345" v="51" actId="1076"/>
        <pc:sldMkLst>
          <pc:docMk/>
          <pc:sldMk cId="3095197885" sldId="700"/>
        </pc:sldMkLst>
        <pc:spChg chg="mod">
          <ac:chgData name="Trisha Thrush" userId="ANP1nbPt/GjnpdkQVIZ2gTOAmAk6cqsJftlgx7EUsjc=" providerId="None" clId="Web-{73B19280-00D4-410E-A31D-A153763193BE}" dt="2025-06-06T21:37:02.345" v="51" actId="1076"/>
          <ac:spMkLst>
            <pc:docMk/>
            <pc:sldMk cId="3095197885" sldId="700"/>
            <ac:spMk id="2" creationId="{3B8F06F3-A8C4-1BF1-1D38-DEC807FCBD3F}"/>
          </ac:spMkLst>
        </pc:spChg>
        <pc:spChg chg="mod">
          <ac:chgData name="Trisha Thrush" userId="ANP1nbPt/GjnpdkQVIZ2gTOAmAk6cqsJftlgx7EUsjc=" providerId="None" clId="Web-{73B19280-00D4-410E-A31D-A153763193BE}" dt="2025-06-06T21:36:57.627" v="50" actId="14100"/>
          <ac:spMkLst>
            <pc:docMk/>
            <pc:sldMk cId="3095197885" sldId="700"/>
            <ac:spMk id="3" creationId="{6F021FA8-2ADA-06D9-9946-7DC065620215}"/>
          </ac:spMkLst>
        </pc:spChg>
        <pc:picChg chg="add">
          <ac:chgData name="Trisha Thrush" userId="ANP1nbPt/GjnpdkQVIZ2gTOAmAk6cqsJftlgx7EUsjc=" providerId="None" clId="Web-{73B19280-00D4-410E-A31D-A153763193BE}" dt="2025-06-06T19:57:37.495" v="3"/>
          <ac:picMkLst>
            <pc:docMk/>
            <pc:sldMk cId="3095197885" sldId="700"/>
            <ac:picMk id="5" creationId="{CE27CE26-F345-8579-CF1C-30D49BB750D6}"/>
          </ac:picMkLst>
        </pc:picChg>
      </pc:sldChg>
      <pc:sldChg chg="addSp delSp modSp new">
        <pc:chgData name="Trisha Thrush" userId="ANP1nbPt/GjnpdkQVIZ2gTOAmAk6cqsJftlgx7EUsjc=" providerId="None" clId="Web-{73B19280-00D4-410E-A31D-A153763193BE}" dt="2025-06-06T21:46:29.764" v="484" actId="20577"/>
        <pc:sldMkLst>
          <pc:docMk/>
          <pc:sldMk cId="3451010598" sldId="701"/>
        </pc:sldMkLst>
        <pc:spChg chg="mod">
          <ac:chgData name="Trisha Thrush" userId="ANP1nbPt/GjnpdkQVIZ2gTOAmAk6cqsJftlgx7EUsjc=" providerId="None" clId="Web-{73B19280-00D4-410E-A31D-A153763193BE}" dt="2025-06-06T21:36:11.377" v="44" actId="20577"/>
          <ac:spMkLst>
            <pc:docMk/>
            <pc:sldMk cId="3451010598" sldId="701"/>
            <ac:spMk id="2" creationId="{5A22AD0B-D749-DD67-5EBB-E79725D08E5F}"/>
          </ac:spMkLst>
        </pc:spChg>
        <pc:spChg chg="mod">
          <ac:chgData name="Trisha Thrush" userId="ANP1nbPt/GjnpdkQVIZ2gTOAmAk6cqsJftlgx7EUsjc=" providerId="None" clId="Web-{73B19280-00D4-410E-A31D-A153763193BE}" dt="2025-06-06T21:46:29.764" v="484" actId="20577"/>
          <ac:spMkLst>
            <pc:docMk/>
            <pc:sldMk cId="3451010598" sldId="701"/>
            <ac:spMk id="3" creationId="{3D475204-C8D3-C8E6-AA89-C37C6CF105FB}"/>
          </ac:spMkLst>
        </pc:spChg>
        <pc:picChg chg="add">
          <ac:chgData name="Trisha Thrush" userId="ANP1nbPt/GjnpdkQVIZ2gTOAmAk6cqsJftlgx7EUsjc=" providerId="None" clId="Web-{73B19280-00D4-410E-A31D-A153763193BE}" dt="2025-06-06T21:36:04.893" v="43"/>
          <ac:picMkLst>
            <pc:docMk/>
            <pc:sldMk cId="3451010598" sldId="701"/>
            <ac:picMk id="5" creationId="{6E0BEB14-40B6-AD20-1A07-7AAB5D731016}"/>
          </ac:picMkLst>
        </pc:picChg>
        <pc:picChg chg="add del">
          <ac:chgData name="Trisha Thrush" userId="ANP1nbPt/GjnpdkQVIZ2gTOAmAk6cqsJftlgx7EUsjc=" providerId="None" clId="Web-{73B19280-00D4-410E-A31D-A153763193BE}" dt="2025-06-06T21:42:30.984" v="190"/>
          <ac:picMkLst>
            <pc:docMk/>
            <pc:sldMk cId="3451010598" sldId="701"/>
            <ac:picMk id="6" creationId="{85B89DBE-AD3B-2830-39B2-400C1131F6ED}"/>
          </ac:picMkLst>
        </pc:picChg>
      </pc:sldChg>
      <pc:sldChg chg="addSp modSp new del">
        <pc:chgData name="Trisha Thrush" userId="ANP1nbPt/GjnpdkQVIZ2gTOAmAk6cqsJftlgx7EUsjc=" providerId="None" clId="Web-{73B19280-00D4-410E-A31D-A153763193BE}" dt="2025-06-06T21:42:49.968" v="198"/>
        <pc:sldMkLst>
          <pc:docMk/>
          <pc:sldMk cId="12759452" sldId="702"/>
        </pc:sldMkLst>
        <pc:spChg chg="mod">
          <ac:chgData name="Trisha Thrush" userId="ANP1nbPt/GjnpdkQVIZ2gTOAmAk6cqsJftlgx7EUsjc=" providerId="None" clId="Web-{73B19280-00D4-410E-A31D-A153763193BE}" dt="2025-06-06T21:41:46.484" v="160" actId="20577"/>
          <ac:spMkLst>
            <pc:docMk/>
            <pc:sldMk cId="12759452" sldId="702"/>
            <ac:spMk id="2" creationId="{E376D879-8240-1FA1-AD0F-E4BB3F122930}"/>
          </ac:spMkLst>
        </pc:spChg>
        <pc:spChg chg="mod">
          <ac:chgData name="Trisha Thrush" userId="ANP1nbPt/GjnpdkQVIZ2gTOAmAk6cqsJftlgx7EUsjc=" providerId="None" clId="Web-{73B19280-00D4-410E-A31D-A153763193BE}" dt="2025-06-06T21:41:59.750" v="165" actId="14100"/>
          <ac:spMkLst>
            <pc:docMk/>
            <pc:sldMk cId="12759452" sldId="702"/>
            <ac:spMk id="3" creationId="{276C35DE-3F14-CA69-E3B1-72006745EAE0}"/>
          </ac:spMkLst>
        </pc:spChg>
        <pc:picChg chg="add">
          <ac:chgData name="Trisha Thrush" userId="ANP1nbPt/GjnpdkQVIZ2gTOAmAk6cqsJftlgx7EUsjc=" providerId="None" clId="Web-{73B19280-00D4-410E-A31D-A153763193BE}" dt="2025-06-06T21:41:13.047" v="157"/>
          <ac:picMkLst>
            <pc:docMk/>
            <pc:sldMk cId="12759452" sldId="702"/>
            <ac:picMk id="5" creationId="{AE882B65-F802-FD21-DD57-5772CD52AD1C}"/>
          </ac:picMkLst>
        </pc:picChg>
      </pc:sldChg>
      <pc:sldChg chg="modSp add replId">
        <pc:chgData name="Trisha Thrush" userId="ANP1nbPt/GjnpdkQVIZ2gTOAmAk6cqsJftlgx7EUsjc=" providerId="None" clId="Web-{73B19280-00D4-410E-A31D-A153763193BE}" dt="2025-06-06T21:49:06.888" v="563" actId="20577"/>
        <pc:sldMkLst>
          <pc:docMk/>
          <pc:sldMk cId="3292362006" sldId="702"/>
        </pc:sldMkLst>
        <pc:spChg chg="mod">
          <ac:chgData name="Trisha Thrush" userId="ANP1nbPt/GjnpdkQVIZ2gTOAmAk6cqsJftlgx7EUsjc=" providerId="None" clId="Web-{73B19280-00D4-410E-A31D-A153763193BE}" dt="2025-06-06T21:48:47.216" v="545" actId="20577"/>
          <ac:spMkLst>
            <pc:docMk/>
            <pc:sldMk cId="3292362006" sldId="702"/>
            <ac:spMk id="2" creationId="{916FA5A0-EDEB-478D-A3BF-1F471A85E1D7}"/>
          </ac:spMkLst>
        </pc:spChg>
        <pc:spChg chg="mod">
          <ac:chgData name="Trisha Thrush" userId="ANP1nbPt/GjnpdkQVIZ2gTOAmAk6cqsJftlgx7EUsjc=" providerId="None" clId="Web-{73B19280-00D4-410E-A31D-A153763193BE}" dt="2025-06-06T21:49:06.888" v="563" actId="20577"/>
          <ac:spMkLst>
            <pc:docMk/>
            <pc:sldMk cId="3292362006" sldId="702"/>
            <ac:spMk id="3" creationId="{FBA40E7A-6C4A-6BC5-9FB7-76CD07E335F6}"/>
          </ac:spMkLst>
        </pc:spChg>
      </pc:sldChg>
      <pc:sldChg chg="new del">
        <pc:chgData name="Trisha Thrush" userId="ANP1nbPt/GjnpdkQVIZ2gTOAmAk6cqsJftlgx7EUsjc=" providerId="None" clId="Web-{73B19280-00D4-410E-A31D-A153763193BE}" dt="2025-06-06T21:48:08.998" v="539"/>
        <pc:sldMkLst>
          <pc:docMk/>
          <pc:sldMk cId="3504549334" sldId="702"/>
        </pc:sldMkLst>
      </pc:sldChg>
      <pc:sldChg chg="addSp modSp new">
        <pc:chgData name="Trisha Thrush" userId="ANP1nbPt/GjnpdkQVIZ2gTOAmAk6cqsJftlgx7EUsjc=" providerId="None" clId="Web-{73B19280-00D4-410E-A31D-A153763193BE}" dt="2025-06-06T21:49:51.091" v="590"/>
        <pc:sldMkLst>
          <pc:docMk/>
          <pc:sldMk cId="1089539091" sldId="703"/>
        </pc:sldMkLst>
        <pc:spChg chg="mod">
          <ac:chgData name="Trisha Thrush" userId="ANP1nbPt/GjnpdkQVIZ2gTOAmAk6cqsJftlgx7EUsjc=" providerId="None" clId="Web-{73B19280-00D4-410E-A31D-A153763193BE}" dt="2025-06-06T21:49:41.372" v="589" actId="20577"/>
          <ac:spMkLst>
            <pc:docMk/>
            <pc:sldMk cId="1089539091" sldId="703"/>
            <ac:spMk id="2" creationId="{F1C28A43-025A-9A31-ED6A-1CAEBBA56161}"/>
          </ac:spMkLst>
        </pc:spChg>
        <pc:picChg chg="add">
          <ac:chgData name="Trisha Thrush" userId="ANP1nbPt/GjnpdkQVIZ2gTOAmAk6cqsJftlgx7EUsjc=" providerId="None" clId="Web-{73B19280-00D4-410E-A31D-A153763193BE}" dt="2025-06-06T21:49:51.091" v="590"/>
          <ac:picMkLst>
            <pc:docMk/>
            <pc:sldMk cId="1089539091" sldId="703"/>
            <ac:picMk id="6" creationId="{B7FC50CE-09BB-455C-BF8B-CD012E125B84}"/>
          </ac:picMkLst>
        </pc:picChg>
      </pc:sldChg>
    </pc:docChg>
  </pc:docChgLst>
  <pc:docChgLst>
    <pc:chgData name="Kathrine Flavin" userId="bUXTEK5cHVcAnqlGkk4jhevnE6b153OnIOm3ZbT0xrs=" providerId="None" clId="Web-{9458E077-35E3-477B-9D24-1EEBF1AC9A6B}"/>
    <pc:docChg chg="mod addSld delSld modSld">
      <pc:chgData name="Kathrine Flavin" userId="bUXTEK5cHVcAnqlGkk4jhevnE6b153OnIOm3ZbT0xrs=" providerId="None" clId="Web-{9458E077-35E3-477B-9D24-1EEBF1AC9A6B}" dt="2025-06-14T00:23:54.253" v="1085" actId="20577"/>
      <pc:docMkLst>
        <pc:docMk/>
      </pc:docMkLst>
      <pc:sldChg chg="modSp">
        <pc:chgData name="Kathrine Flavin" userId="bUXTEK5cHVcAnqlGkk4jhevnE6b153OnIOm3ZbT0xrs=" providerId="None" clId="Web-{9458E077-35E3-477B-9D24-1EEBF1AC9A6B}" dt="2025-06-13T20:19:07.577" v="87" actId="20577"/>
        <pc:sldMkLst>
          <pc:docMk/>
          <pc:sldMk cId="1714888149" sldId="587"/>
        </pc:sldMkLst>
        <pc:spChg chg="mod">
          <ac:chgData name="Kathrine Flavin" userId="bUXTEK5cHVcAnqlGkk4jhevnE6b153OnIOm3ZbT0xrs=" providerId="None" clId="Web-{9458E077-35E3-477B-9D24-1EEBF1AC9A6B}" dt="2025-06-13T20:19:07.577" v="87" actId="20577"/>
          <ac:spMkLst>
            <pc:docMk/>
            <pc:sldMk cId="1714888149" sldId="587"/>
            <ac:spMk id="2" creationId="{F5709CC1-5F85-6DE1-9DB5-01F80C243096}"/>
          </ac:spMkLst>
        </pc:spChg>
      </pc:sldChg>
      <pc:sldChg chg="modSp">
        <pc:chgData name="Kathrine Flavin" userId="bUXTEK5cHVcAnqlGkk4jhevnE6b153OnIOm3ZbT0xrs=" providerId="None" clId="Web-{9458E077-35E3-477B-9D24-1EEBF1AC9A6B}" dt="2025-06-13T23:58:37.727" v="512" actId="20577"/>
        <pc:sldMkLst>
          <pc:docMk/>
          <pc:sldMk cId="2150978630" sldId="621"/>
        </pc:sldMkLst>
        <pc:spChg chg="mod">
          <ac:chgData name="Kathrine Flavin" userId="bUXTEK5cHVcAnqlGkk4jhevnE6b153OnIOm3ZbT0xrs=" providerId="None" clId="Web-{9458E077-35E3-477B-9D24-1EEBF1AC9A6B}" dt="2025-06-13T23:58:37.727" v="512" actId="20577"/>
          <ac:spMkLst>
            <pc:docMk/>
            <pc:sldMk cId="2150978630" sldId="621"/>
            <ac:spMk id="3" creationId="{8F574DA1-742D-DFCF-387E-62065C4ACF1B}"/>
          </ac:spMkLst>
        </pc:spChg>
      </pc:sldChg>
      <pc:sldChg chg="modSp">
        <pc:chgData name="Kathrine Flavin" userId="bUXTEK5cHVcAnqlGkk4jhevnE6b153OnIOm3ZbT0xrs=" providerId="None" clId="Web-{9458E077-35E3-477B-9D24-1EEBF1AC9A6B}" dt="2025-06-14T00:03:17.425" v="597" actId="20577"/>
        <pc:sldMkLst>
          <pc:docMk/>
          <pc:sldMk cId="1293934780" sldId="647"/>
        </pc:sldMkLst>
        <pc:spChg chg="mod">
          <ac:chgData name="Kathrine Flavin" userId="bUXTEK5cHVcAnqlGkk4jhevnE6b153OnIOm3ZbT0xrs=" providerId="None" clId="Web-{9458E077-35E3-477B-9D24-1EEBF1AC9A6B}" dt="2025-06-14T00:02:47.674" v="591" actId="20577"/>
          <ac:spMkLst>
            <pc:docMk/>
            <pc:sldMk cId="1293934780" sldId="647"/>
            <ac:spMk id="2" creationId="{07231B93-51E1-4EFE-4879-63FA68FDC24E}"/>
          </ac:spMkLst>
        </pc:spChg>
        <pc:spChg chg="mod">
          <ac:chgData name="Kathrine Flavin" userId="bUXTEK5cHVcAnqlGkk4jhevnE6b153OnIOm3ZbT0xrs=" providerId="None" clId="Web-{9458E077-35E3-477B-9D24-1EEBF1AC9A6B}" dt="2025-06-14T00:03:06.362" v="595" actId="14100"/>
          <ac:spMkLst>
            <pc:docMk/>
            <pc:sldMk cId="1293934780" sldId="647"/>
            <ac:spMk id="3" creationId="{B49A2901-E892-1B6A-3A15-1E37373BE501}"/>
          </ac:spMkLst>
        </pc:spChg>
        <pc:spChg chg="mod">
          <ac:chgData name="Kathrine Flavin" userId="bUXTEK5cHVcAnqlGkk4jhevnE6b153OnIOm3ZbT0xrs=" providerId="None" clId="Web-{9458E077-35E3-477B-9D24-1EEBF1AC9A6B}" dt="2025-06-14T00:02:22.407" v="579" actId="20577"/>
          <ac:spMkLst>
            <pc:docMk/>
            <pc:sldMk cId="1293934780" sldId="647"/>
            <ac:spMk id="4" creationId="{0B047FEA-AC04-317E-ED50-E722859E6DD2}"/>
          </ac:spMkLst>
        </pc:spChg>
        <pc:spChg chg="mod">
          <ac:chgData name="Kathrine Flavin" userId="bUXTEK5cHVcAnqlGkk4jhevnE6b153OnIOm3ZbT0xrs=" providerId="None" clId="Web-{9458E077-35E3-477B-9D24-1EEBF1AC9A6B}" dt="2025-06-14T00:00:38.388" v="569" actId="20577"/>
          <ac:spMkLst>
            <pc:docMk/>
            <pc:sldMk cId="1293934780" sldId="647"/>
            <ac:spMk id="5" creationId="{6F8829B8-091C-7308-528D-174E9866DDC3}"/>
          </ac:spMkLst>
        </pc:spChg>
        <pc:spChg chg="mod">
          <ac:chgData name="Kathrine Flavin" userId="bUXTEK5cHVcAnqlGkk4jhevnE6b153OnIOm3ZbT0xrs=" providerId="None" clId="Web-{9458E077-35E3-477B-9D24-1EEBF1AC9A6B}" dt="2025-06-14T00:03:17.425" v="597" actId="20577"/>
          <ac:spMkLst>
            <pc:docMk/>
            <pc:sldMk cId="1293934780" sldId="647"/>
            <ac:spMk id="6" creationId="{112E2B4D-CBD7-6EE1-64CF-03866CDB380A}"/>
          </ac:spMkLst>
        </pc:spChg>
      </pc:sldChg>
      <pc:sldChg chg="modSp">
        <pc:chgData name="Kathrine Flavin" userId="bUXTEK5cHVcAnqlGkk4jhevnE6b153OnIOm3ZbT0xrs=" providerId="None" clId="Web-{9458E077-35E3-477B-9D24-1EEBF1AC9A6B}" dt="2025-06-14T00:00:09.606" v="558" actId="20577"/>
        <pc:sldMkLst>
          <pc:docMk/>
          <pc:sldMk cId="844792588" sldId="676"/>
        </pc:sldMkLst>
        <pc:spChg chg="mod">
          <ac:chgData name="Kathrine Flavin" userId="bUXTEK5cHVcAnqlGkk4jhevnE6b153OnIOm3ZbT0xrs=" providerId="None" clId="Web-{9458E077-35E3-477B-9D24-1EEBF1AC9A6B}" dt="2025-06-14T00:00:09.606" v="558" actId="20577"/>
          <ac:spMkLst>
            <pc:docMk/>
            <pc:sldMk cId="844792588" sldId="676"/>
            <ac:spMk id="3" creationId="{52718BAB-D238-7187-47A4-0ACA148A58A8}"/>
          </ac:spMkLst>
        </pc:spChg>
      </pc:sldChg>
      <pc:sldChg chg="delSp modSp new mod modClrScheme chgLayout">
        <pc:chgData name="Kathrine Flavin" userId="bUXTEK5cHVcAnqlGkk4jhevnE6b153OnIOm3ZbT0xrs=" providerId="None" clId="Web-{9458E077-35E3-477B-9D24-1EEBF1AC9A6B}" dt="2025-06-13T20:24:06.571" v="240" actId="20577"/>
        <pc:sldMkLst>
          <pc:docMk/>
          <pc:sldMk cId="2733006259" sldId="710"/>
        </pc:sldMkLst>
        <pc:spChg chg="mod ord">
          <ac:chgData name="Kathrine Flavin" userId="bUXTEK5cHVcAnqlGkk4jhevnE6b153OnIOm3ZbT0xrs=" providerId="None" clId="Web-{9458E077-35E3-477B-9D24-1EEBF1AC9A6B}" dt="2025-06-13T20:21:14.941" v="107" actId="20577"/>
          <ac:spMkLst>
            <pc:docMk/>
            <pc:sldMk cId="2733006259" sldId="710"/>
            <ac:spMk id="2" creationId="{DC11D605-1753-9B0B-73F7-CB739235FECC}"/>
          </ac:spMkLst>
        </pc:spChg>
        <pc:spChg chg="del">
          <ac:chgData name="Kathrine Flavin" userId="bUXTEK5cHVcAnqlGkk4jhevnE6b153OnIOm3ZbT0xrs=" providerId="None" clId="Web-{9458E077-35E3-477B-9D24-1EEBF1AC9A6B}" dt="2025-06-13T20:19:41.282" v="89"/>
          <ac:spMkLst>
            <pc:docMk/>
            <pc:sldMk cId="2733006259" sldId="710"/>
            <ac:spMk id="3" creationId="{DCF8A63C-0AED-78C5-E5D4-87814C26EA1C}"/>
          </ac:spMkLst>
        </pc:spChg>
        <pc:spChg chg="mod ord">
          <ac:chgData name="Kathrine Flavin" userId="bUXTEK5cHVcAnqlGkk4jhevnE6b153OnIOm3ZbT0xrs=" providerId="None" clId="Web-{9458E077-35E3-477B-9D24-1EEBF1AC9A6B}" dt="2025-06-13T20:24:06.571" v="240" actId="20577"/>
          <ac:spMkLst>
            <pc:docMk/>
            <pc:sldMk cId="2733006259" sldId="710"/>
            <ac:spMk id="4" creationId="{1F736A1F-AE6F-E123-18CD-76BD85FC09B6}"/>
          </ac:spMkLst>
        </pc:spChg>
        <pc:spChg chg="del">
          <ac:chgData name="Kathrine Flavin" userId="bUXTEK5cHVcAnqlGkk4jhevnE6b153OnIOm3ZbT0xrs=" providerId="None" clId="Web-{9458E077-35E3-477B-9D24-1EEBF1AC9A6B}" dt="2025-06-13T20:19:41.282" v="89"/>
          <ac:spMkLst>
            <pc:docMk/>
            <pc:sldMk cId="2733006259" sldId="710"/>
            <ac:spMk id="5" creationId="{34DCE0A9-5373-8499-3C49-9A7BD58CAE2D}"/>
          </ac:spMkLst>
        </pc:spChg>
        <pc:spChg chg="del">
          <ac:chgData name="Kathrine Flavin" userId="bUXTEK5cHVcAnqlGkk4jhevnE6b153OnIOm3ZbT0xrs=" providerId="None" clId="Web-{9458E077-35E3-477B-9D24-1EEBF1AC9A6B}" dt="2025-06-13T20:19:41.282" v="89"/>
          <ac:spMkLst>
            <pc:docMk/>
            <pc:sldMk cId="2733006259" sldId="710"/>
            <ac:spMk id="6" creationId="{CC56D680-68F4-1D3B-5E7A-FAC3F36D9816}"/>
          </ac:spMkLst>
        </pc:spChg>
      </pc:sldChg>
      <pc:sldChg chg="modSp new">
        <pc:chgData name="Kathrine Flavin" userId="bUXTEK5cHVcAnqlGkk4jhevnE6b153OnIOm3ZbT0xrs=" providerId="None" clId="Web-{9458E077-35E3-477B-9D24-1EEBF1AC9A6B}" dt="2025-06-13T23:57:08.130" v="507" actId="20577"/>
        <pc:sldMkLst>
          <pc:docMk/>
          <pc:sldMk cId="4081574893" sldId="711"/>
        </pc:sldMkLst>
        <pc:spChg chg="mod">
          <ac:chgData name="Kathrine Flavin" userId="bUXTEK5cHVcAnqlGkk4jhevnE6b153OnIOm3ZbT0xrs=" providerId="None" clId="Web-{9458E077-35E3-477B-9D24-1EEBF1AC9A6B}" dt="2025-06-13T20:25:01.464" v="276" actId="20577"/>
          <ac:spMkLst>
            <pc:docMk/>
            <pc:sldMk cId="4081574893" sldId="711"/>
            <ac:spMk id="2" creationId="{CDB7C711-110F-4BBA-9B43-0B63CE04F2B4}"/>
          </ac:spMkLst>
        </pc:spChg>
        <pc:spChg chg="mod">
          <ac:chgData name="Kathrine Flavin" userId="bUXTEK5cHVcAnqlGkk4jhevnE6b153OnIOm3ZbT0xrs=" providerId="None" clId="Web-{9458E077-35E3-477B-9D24-1EEBF1AC9A6B}" dt="2025-06-13T23:57:08.130" v="507" actId="20577"/>
          <ac:spMkLst>
            <pc:docMk/>
            <pc:sldMk cId="4081574893" sldId="711"/>
            <ac:spMk id="3" creationId="{CB09227E-E77B-6DB1-7F3A-E1F6C5CFC05C}"/>
          </ac:spMkLst>
        </pc:spChg>
      </pc:sldChg>
      <pc:sldChg chg="new del">
        <pc:chgData name="Kathrine Flavin" userId="bUXTEK5cHVcAnqlGkk4jhevnE6b153OnIOm3ZbT0xrs=" providerId="None" clId="Web-{9458E077-35E3-477B-9D24-1EEBF1AC9A6B}" dt="2025-06-14T00:08:07.436" v="670"/>
        <pc:sldMkLst>
          <pc:docMk/>
          <pc:sldMk cId="191267048" sldId="712"/>
        </pc:sldMkLst>
      </pc:sldChg>
      <pc:sldChg chg="modSp new">
        <pc:chgData name="Kathrine Flavin" userId="bUXTEK5cHVcAnqlGkk4jhevnE6b153OnIOm3ZbT0xrs=" providerId="None" clId="Web-{9458E077-35E3-477B-9D24-1EEBF1AC9A6B}" dt="2025-06-14T00:07:26.543" v="668" actId="20577"/>
        <pc:sldMkLst>
          <pc:docMk/>
          <pc:sldMk cId="2774715873" sldId="713"/>
        </pc:sldMkLst>
        <pc:spChg chg="mod">
          <ac:chgData name="Kathrine Flavin" userId="bUXTEK5cHVcAnqlGkk4jhevnE6b153OnIOm3ZbT0xrs=" providerId="None" clId="Web-{9458E077-35E3-477B-9D24-1EEBF1AC9A6B}" dt="2025-06-14T00:06:20.869" v="654" actId="20577"/>
          <ac:spMkLst>
            <pc:docMk/>
            <pc:sldMk cId="2774715873" sldId="713"/>
            <ac:spMk id="2" creationId="{5CDD51DC-EB4D-DA9D-6EF8-EDB8FCE437FA}"/>
          </ac:spMkLst>
        </pc:spChg>
        <pc:spChg chg="mod">
          <ac:chgData name="Kathrine Flavin" userId="bUXTEK5cHVcAnqlGkk4jhevnE6b153OnIOm3ZbT0xrs=" providerId="None" clId="Web-{9458E077-35E3-477B-9D24-1EEBF1AC9A6B}" dt="2025-06-14T00:07:26.543" v="668" actId="20577"/>
          <ac:spMkLst>
            <pc:docMk/>
            <pc:sldMk cId="2774715873" sldId="713"/>
            <ac:spMk id="3" creationId="{7E145641-58F8-DCD1-DF0B-D22AE0E3A63E}"/>
          </ac:spMkLst>
        </pc:spChg>
      </pc:sldChg>
      <pc:sldChg chg="new del">
        <pc:chgData name="Kathrine Flavin" userId="bUXTEK5cHVcAnqlGkk4jhevnE6b153OnIOm3ZbT0xrs=" providerId="None" clId="Web-{9458E077-35E3-477B-9D24-1EEBF1AC9A6B}" dt="2025-06-14T00:04:52.757" v="600"/>
        <pc:sldMkLst>
          <pc:docMk/>
          <pc:sldMk cId="3889549017" sldId="713"/>
        </pc:sldMkLst>
      </pc:sldChg>
      <pc:sldChg chg="modSp add replId">
        <pc:chgData name="Kathrine Flavin" userId="bUXTEK5cHVcAnqlGkk4jhevnE6b153OnIOm3ZbT0xrs=" providerId="None" clId="Web-{9458E077-35E3-477B-9D24-1EEBF1AC9A6B}" dt="2025-06-14T00:09:22.704" v="714" actId="20577"/>
        <pc:sldMkLst>
          <pc:docMk/>
          <pc:sldMk cId="122357124" sldId="714"/>
        </pc:sldMkLst>
        <pc:spChg chg="mod">
          <ac:chgData name="Kathrine Flavin" userId="bUXTEK5cHVcAnqlGkk4jhevnE6b153OnIOm3ZbT0xrs=" providerId="None" clId="Web-{9458E077-35E3-477B-9D24-1EEBF1AC9A6B}" dt="2025-06-14T00:08:53.359" v="689" actId="20577"/>
          <ac:spMkLst>
            <pc:docMk/>
            <pc:sldMk cId="122357124" sldId="714"/>
            <ac:spMk id="2" creationId="{199C7FA6-049F-9C80-CFAB-72B255980BFF}"/>
          </ac:spMkLst>
        </pc:spChg>
        <pc:spChg chg="mod">
          <ac:chgData name="Kathrine Flavin" userId="bUXTEK5cHVcAnqlGkk4jhevnE6b153OnIOm3ZbT0xrs=" providerId="None" clId="Web-{9458E077-35E3-477B-9D24-1EEBF1AC9A6B}" dt="2025-06-14T00:09:22.704" v="714" actId="20577"/>
          <ac:spMkLst>
            <pc:docMk/>
            <pc:sldMk cId="122357124" sldId="714"/>
            <ac:spMk id="3" creationId="{D4ED0330-45BB-3D97-3EF1-D07A59E63302}"/>
          </ac:spMkLst>
        </pc:spChg>
      </pc:sldChg>
      <pc:sldChg chg="new del">
        <pc:chgData name="Kathrine Flavin" userId="bUXTEK5cHVcAnqlGkk4jhevnE6b153OnIOm3ZbT0xrs=" providerId="None" clId="Web-{9458E077-35E3-477B-9D24-1EEBF1AC9A6B}" dt="2025-06-14T00:10:04.065" v="718"/>
        <pc:sldMkLst>
          <pc:docMk/>
          <pc:sldMk cId="2525179767" sldId="715"/>
        </pc:sldMkLst>
      </pc:sldChg>
      <pc:sldChg chg="new del">
        <pc:chgData name="Kathrine Flavin" userId="bUXTEK5cHVcAnqlGkk4jhevnE6b153OnIOm3ZbT0xrs=" providerId="None" clId="Web-{9458E077-35E3-477B-9D24-1EEBF1AC9A6B}" dt="2025-06-14T00:09:55.393" v="716"/>
        <pc:sldMkLst>
          <pc:docMk/>
          <pc:sldMk cId="3104656707" sldId="715"/>
        </pc:sldMkLst>
      </pc:sldChg>
      <pc:sldChg chg="modSp new">
        <pc:chgData name="Kathrine Flavin" userId="bUXTEK5cHVcAnqlGkk4jhevnE6b153OnIOm3ZbT0xrs=" providerId="None" clId="Web-{9458E077-35E3-477B-9D24-1EEBF1AC9A6B}" dt="2025-06-14T00:23:54.253" v="1085" actId="20577"/>
        <pc:sldMkLst>
          <pc:docMk/>
          <pc:sldMk cId="3674867468" sldId="715"/>
        </pc:sldMkLst>
        <pc:spChg chg="mod">
          <ac:chgData name="Kathrine Flavin" userId="bUXTEK5cHVcAnqlGkk4jhevnE6b153OnIOm3ZbT0xrs=" providerId="None" clId="Web-{9458E077-35E3-477B-9D24-1EEBF1AC9A6B}" dt="2025-06-14T00:13:46.293" v="779" actId="20577"/>
          <ac:spMkLst>
            <pc:docMk/>
            <pc:sldMk cId="3674867468" sldId="715"/>
            <ac:spMk id="2" creationId="{DE90EC85-FED3-89D4-095B-8751C4062BA3}"/>
          </ac:spMkLst>
        </pc:spChg>
        <pc:spChg chg="mod">
          <ac:chgData name="Kathrine Flavin" userId="bUXTEK5cHVcAnqlGkk4jhevnE6b153OnIOm3ZbT0xrs=" providerId="None" clId="Web-{9458E077-35E3-477B-9D24-1EEBF1AC9A6B}" dt="2025-06-14T00:23:54.253" v="1085" actId="20577"/>
          <ac:spMkLst>
            <pc:docMk/>
            <pc:sldMk cId="3674867468" sldId="715"/>
            <ac:spMk id="3" creationId="{EAF2F724-87E7-1EE9-042B-E9B7E6E3C65A}"/>
          </ac:spMkLst>
        </pc:spChg>
      </pc:sldChg>
      <pc:sldChg chg="modSp new">
        <pc:chgData name="Kathrine Flavin" userId="bUXTEK5cHVcAnqlGkk4jhevnE6b153OnIOm3ZbT0xrs=" providerId="None" clId="Web-{9458E077-35E3-477B-9D24-1EEBF1AC9A6B}" dt="2025-06-14T00:13:08.478" v="755" actId="20577"/>
        <pc:sldMkLst>
          <pc:docMk/>
          <pc:sldMk cId="3932014130" sldId="716"/>
        </pc:sldMkLst>
        <pc:spChg chg="mod">
          <ac:chgData name="Kathrine Flavin" userId="bUXTEK5cHVcAnqlGkk4jhevnE6b153OnIOm3ZbT0xrs=" providerId="None" clId="Web-{9458E077-35E3-477B-9D24-1EEBF1AC9A6B}" dt="2025-06-14T00:13:08.478" v="755" actId="20577"/>
          <ac:spMkLst>
            <pc:docMk/>
            <pc:sldMk cId="3932014130" sldId="716"/>
            <ac:spMk id="2" creationId="{840A915A-4404-181F-F8D5-B164926E063E}"/>
          </ac:spMkLst>
        </pc:spChg>
        <pc:spChg chg="mod">
          <ac:chgData name="Kathrine Flavin" userId="bUXTEK5cHVcAnqlGkk4jhevnE6b153OnIOm3ZbT0xrs=" providerId="None" clId="Web-{9458E077-35E3-477B-9D24-1EEBF1AC9A6B}" dt="2025-06-14T00:12:57.774" v="754" actId="1076"/>
          <ac:spMkLst>
            <pc:docMk/>
            <pc:sldMk cId="3932014130" sldId="716"/>
            <ac:spMk id="3" creationId="{43196270-AED7-CF0E-3250-51E8FAE1A20E}"/>
          </ac:spMkLst>
        </pc:spChg>
      </pc:sldChg>
    </pc:docChg>
  </pc:docChgLst>
  <pc:docChgLst>
    <pc:chgData name="Dani Meier" userId="WF8vQa6V3PkTi3zr7rPxnmFOnnGJF6pDISdxYgNNa+0=" providerId="None" clId="Web-{444A58A7-9970-4A11-B027-C25E227EF674}"/>
    <pc:docChg chg="addSld modSld">
      <pc:chgData name="Dani Meier" userId="WF8vQa6V3PkTi3zr7rPxnmFOnnGJF6pDISdxYgNNa+0=" providerId="None" clId="Web-{444A58A7-9970-4A11-B027-C25E227EF674}" dt="2025-03-14T16:20:55.887" v="1"/>
      <pc:docMkLst>
        <pc:docMk/>
      </pc:docMkLst>
      <pc:sldChg chg="addSp delSp modSp new">
        <pc:chgData name="Dani Meier" userId="WF8vQa6V3PkTi3zr7rPxnmFOnnGJF6pDISdxYgNNa+0=" providerId="None" clId="Web-{444A58A7-9970-4A11-B027-C25E227EF674}" dt="2025-03-14T16:20:55.887" v="1"/>
        <pc:sldMkLst>
          <pc:docMk/>
          <pc:sldMk cId="90562529" sldId="689"/>
        </pc:sldMkLst>
        <pc:spChg chg="del">
          <ac:chgData name="Dani Meier" userId="WF8vQa6V3PkTi3zr7rPxnmFOnnGJF6pDISdxYgNNa+0=" providerId="None" clId="Web-{444A58A7-9970-4A11-B027-C25E227EF674}" dt="2025-03-14T16:20:55.887" v="1"/>
          <ac:spMkLst>
            <pc:docMk/>
            <pc:sldMk cId="90562529" sldId="689"/>
            <ac:spMk id="3" creationId="{B5997F1A-ECC1-78E8-7B86-94088FC4E911}"/>
          </ac:spMkLst>
        </pc:spChg>
        <pc:picChg chg="add mod ord">
          <ac:chgData name="Dani Meier" userId="WF8vQa6V3PkTi3zr7rPxnmFOnnGJF6pDISdxYgNNa+0=" providerId="None" clId="Web-{444A58A7-9970-4A11-B027-C25E227EF674}" dt="2025-03-14T16:20:55.887" v="1"/>
          <ac:picMkLst>
            <pc:docMk/>
            <pc:sldMk cId="90562529" sldId="689"/>
            <ac:picMk id="4" creationId="{2389D5EA-ABEF-42AE-2E28-23215D022F2F}"/>
          </ac:picMkLst>
        </pc:picChg>
      </pc:sldChg>
    </pc:docChg>
  </pc:docChgLst>
  <pc:docChgLst>
    <pc:chgData name="Sherrie Donnelly" userId="JquVIkks31WialWPPZhveQVQy2jQ08Oezu+5annt3FE=" providerId="None" clId="Web-{CBA146FA-7A08-4A26-8185-85F2CFF6CDAC}"/>
    <pc:docChg chg="addSld delSld modSld sldOrd">
      <pc:chgData name="Sherrie Donnelly" userId="JquVIkks31WialWPPZhveQVQy2jQ08Oezu+5annt3FE=" providerId="None" clId="Web-{CBA146FA-7A08-4A26-8185-85F2CFF6CDAC}" dt="2025-05-01T15:17:27.209" v="92" actId="20577"/>
      <pc:docMkLst>
        <pc:docMk/>
      </pc:docMkLst>
      <pc:sldChg chg="del">
        <pc:chgData name="Sherrie Donnelly" userId="JquVIkks31WialWPPZhveQVQy2jQ08Oezu+5annt3FE=" providerId="None" clId="Web-{CBA146FA-7A08-4A26-8185-85F2CFF6CDAC}" dt="2025-05-01T15:12:37.410" v="49"/>
        <pc:sldMkLst>
          <pc:docMk/>
          <pc:sldMk cId="2908577083" sldId="257"/>
        </pc:sldMkLst>
      </pc:sldChg>
      <pc:sldChg chg="del">
        <pc:chgData name="Sherrie Donnelly" userId="JquVIkks31WialWPPZhveQVQy2jQ08Oezu+5annt3FE=" providerId="None" clId="Web-{CBA146FA-7A08-4A26-8185-85F2CFF6CDAC}" dt="2025-05-01T15:12:37.379" v="45"/>
        <pc:sldMkLst>
          <pc:docMk/>
          <pc:sldMk cId="581841251" sldId="258"/>
        </pc:sldMkLst>
      </pc:sldChg>
      <pc:sldChg chg="del">
        <pc:chgData name="Sherrie Donnelly" userId="JquVIkks31WialWPPZhveQVQy2jQ08Oezu+5annt3FE=" providerId="None" clId="Web-{CBA146FA-7A08-4A26-8185-85F2CFF6CDAC}" dt="2025-05-01T15:12:48.629" v="51"/>
        <pc:sldMkLst>
          <pc:docMk/>
          <pc:sldMk cId="48139168" sldId="259"/>
        </pc:sldMkLst>
      </pc:sldChg>
      <pc:sldChg chg="del">
        <pc:chgData name="Sherrie Donnelly" userId="JquVIkks31WialWPPZhveQVQy2jQ08Oezu+5annt3FE=" providerId="None" clId="Web-{CBA146FA-7A08-4A26-8185-85F2CFF6CDAC}" dt="2025-05-01T15:12:48.629" v="50"/>
        <pc:sldMkLst>
          <pc:docMk/>
          <pc:sldMk cId="2935468870" sldId="261"/>
        </pc:sldMkLst>
      </pc:sldChg>
      <pc:sldChg chg="del">
        <pc:chgData name="Sherrie Donnelly" userId="JquVIkks31WialWPPZhveQVQy2jQ08Oezu+5annt3FE=" providerId="None" clId="Web-{CBA146FA-7A08-4A26-8185-85F2CFF6CDAC}" dt="2025-05-01T15:12:48.645" v="53"/>
        <pc:sldMkLst>
          <pc:docMk/>
          <pc:sldMk cId="2804249337" sldId="262"/>
        </pc:sldMkLst>
      </pc:sldChg>
      <pc:sldChg chg="del">
        <pc:chgData name="Sherrie Donnelly" userId="JquVIkks31WialWPPZhveQVQy2jQ08Oezu+5annt3FE=" providerId="None" clId="Web-{CBA146FA-7A08-4A26-8185-85F2CFF6CDAC}" dt="2025-05-01T15:12:48.645" v="54"/>
        <pc:sldMkLst>
          <pc:docMk/>
          <pc:sldMk cId="66026266" sldId="263"/>
        </pc:sldMkLst>
      </pc:sldChg>
      <pc:sldChg chg="del">
        <pc:chgData name="Sherrie Donnelly" userId="JquVIkks31WialWPPZhveQVQy2jQ08Oezu+5annt3FE=" providerId="None" clId="Web-{CBA146FA-7A08-4A26-8185-85F2CFF6CDAC}" dt="2025-05-01T15:12:37.395" v="46"/>
        <pc:sldMkLst>
          <pc:docMk/>
          <pc:sldMk cId="2120963421" sldId="264"/>
        </pc:sldMkLst>
      </pc:sldChg>
      <pc:sldChg chg="del">
        <pc:chgData name="Sherrie Donnelly" userId="JquVIkks31WialWPPZhveQVQy2jQ08Oezu+5annt3FE=" providerId="None" clId="Web-{CBA146FA-7A08-4A26-8185-85F2CFF6CDAC}" dt="2025-05-01T15:12:48.629" v="52"/>
        <pc:sldMkLst>
          <pc:docMk/>
          <pc:sldMk cId="838780163" sldId="265"/>
        </pc:sldMkLst>
      </pc:sldChg>
      <pc:sldChg chg="del">
        <pc:chgData name="Sherrie Donnelly" userId="JquVIkks31WialWPPZhveQVQy2jQ08Oezu+5annt3FE=" providerId="None" clId="Web-{CBA146FA-7A08-4A26-8185-85F2CFF6CDAC}" dt="2025-05-01T15:12:37.395" v="47"/>
        <pc:sldMkLst>
          <pc:docMk/>
          <pc:sldMk cId="3664737629" sldId="266"/>
        </pc:sldMkLst>
      </pc:sldChg>
      <pc:sldChg chg="del">
        <pc:chgData name="Sherrie Donnelly" userId="JquVIkks31WialWPPZhveQVQy2jQ08Oezu+5annt3FE=" providerId="None" clId="Web-{CBA146FA-7A08-4A26-8185-85F2CFF6CDAC}" dt="2025-05-01T15:16:10.834" v="74"/>
        <pc:sldMkLst>
          <pc:docMk/>
          <pc:sldMk cId="3498019572" sldId="268"/>
        </pc:sldMkLst>
      </pc:sldChg>
      <pc:sldChg chg="del">
        <pc:chgData name="Sherrie Donnelly" userId="JquVIkks31WialWPPZhveQVQy2jQ08Oezu+5annt3FE=" providerId="None" clId="Web-{CBA146FA-7A08-4A26-8185-85F2CFF6CDAC}" dt="2025-05-01T15:16:10.834" v="73"/>
        <pc:sldMkLst>
          <pc:docMk/>
          <pc:sldMk cId="1071816717" sldId="269"/>
        </pc:sldMkLst>
      </pc:sldChg>
      <pc:sldChg chg="del">
        <pc:chgData name="Sherrie Donnelly" userId="JquVIkks31WialWPPZhveQVQy2jQ08Oezu+5annt3FE=" providerId="None" clId="Web-{CBA146FA-7A08-4A26-8185-85F2CFF6CDAC}" dt="2025-05-01T15:16:10.834" v="78"/>
        <pc:sldMkLst>
          <pc:docMk/>
          <pc:sldMk cId="1034096853" sldId="272"/>
        </pc:sldMkLst>
      </pc:sldChg>
      <pc:sldChg chg="del">
        <pc:chgData name="Sherrie Donnelly" userId="JquVIkks31WialWPPZhveQVQy2jQ08Oezu+5annt3FE=" providerId="None" clId="Web-{CBA146FA-7A08-4A26-8185-85F2CFF6CDAC}" dt="2025-05-01T15:16:10.834" v="77"/>
        <pc:sldMkLst>
          <pc:docMk/>
          <pc:sldMk cId="138228790" sldId="273"/>
        </pc:sldMkLst>
      </pc:sldChg>
      <pc:sldChg chg="del">
        <pc:chgData name="Sherrie Donnelly" userId="JquVIkks31WialWPPZhveQVQy2jQ08Oezu+5annt3FE=" providerId="None" clId="Web-{CBA146FA-7A08-4A26-8185-85F2CFF6CDAC}" dt="2025-05-01T15:16:10.834" v="76"/>
        <pc:sldMkLst>
          <pc:docMk/>
          <pc:sldMk cId="3577910369" sldId="274"/>
        </pc:sldMkLst>
      </pc:sldChg>
      <pc:sldChg chg="del">
        <pc:chgData name="Sherrie Donnelly" userId="JquVIkks31WialWPPZhveQVQy2jQ08Oezu+5annt3FE=" providerId="None" clId="Web-{CBA146FA-7A08-4A26-8185-85F2CFF6CDAC}" dt="2025-05-01T15:16:10.834" v="75"/>
        <pc:sldMkLst>
          <pc:docMk/>
          <pc:sldMk cId="3069237414" sldId="275"/>
        </pc:sldMkLst>
      </pc:sldChg>
      <pc:sldChg chg="modSp">
        <pc:chgData name="Sherrie Donnelly" userId="JquVIkks31WialWPPZhveQVQy2jQ08Oezu+5annt3FE=" providerId="None" clId="Web-{CBA146FA-7A08-4A26-8185-85F2CFF6CDAC}" dt="2025-05-01T15:09:23.815" v="8" actId="20577"/>
        <pc:sldMkLst>
          <pc:docMk/>
          <pc:sldMk cId="2571975815" sldId="305"/>
        </pc:sldMkLst>
        <pc:spChg chg="mod">
          <ac:chgData name="Sherrie Donnelly" userId="JquVIkks31WialWPPZhveQVQy2jQ08Oezu+5annt3FE=" providerId="None" clId="Web-{CBA146FA-7A08-4A26-8185-85F2CFF6CDAC}" dt="2025-05-01T15:09:23.815" v="8" actId="20577"/>
          <ac:spMkLst>
            <pc:docMk/>
            <pc:sldMk cId="2571975815" sldId="305"/>
            <ac:spMk id="3" creationId="{FD89CF5D-8E92-C216-AD42-C67091095366}"/>
          </ac:spMkLst>
        </pc:spChg>
      </pc:sldChg>
      <pc:sldChg chg="del">
        <pc:chgData name="Sherrie Donnelly" userId="JquVIkks31WialWPPZhveQVQy2jQ08Oezu+5annt3FE=" providerId="None" clId="Web-{CBA146FA-7A08-4A26-8185-85F2CFF6CDAC}" dt="2025-05-01T15:11:00.488" v="24"/>
        <pc:sldMkLst>
          <pc:docMk/>
          <pc:sldMk cId="1595145428" sldId="530"/>
        </pc:sldMkLst>
      </pc:sldChg>
      <pc:sldChg chg="del">
        <pc:chgData name="Sherrie Donnelly" userId="JquVIkks31WialWPPZhveQVQy2jQ08Oezu+5annt3FE=" providerId="None" clId="Web-{CBA146FA-7A08-4A26-8185-85F2CFF6CDAC}" dt="2025-05-01T15:11:00.488" v="26"/>
        <pc:sldMkLst>
          <pc:docMk/>
          <pc:sldMk cId="1594971461" sldId="533"/>
        </pc:sldMkLst>
      </pc:sldChg>
      <pc:sldChg chg="del">
        <pc:chgData name="Sherrie Donnelly" userId="JquVIkks31WialWPPZhveQVQy2jQ08Oezu+5annt3FE=" providerId="None" clId="Web-{CBA146FA-7A08-4A26-8185-85F2CFF6CDAC}" dt="2025-05-01T15:11:00.488" v="27"/>
        <pc:sldMkLst>
          <pc:docMk/>
          <pc:sldMk cId="659580605" sldId="534"/>
        </pc:sldMkLst>
      </pc:sldChg>
      <pc:sldChg chg="del">
        <pc:chgData name="Sherrie Donnelly" userId="JquVIkks31WialWPPZhveQVQy2jQ08Oezu+5annt3FE=" providerId="None" clId="Web-{CBA146FA-7A08-4A26-8185-85F2CFF6CDAC}" dt="2025-05-01T15:11:08.878" v="31"/>
        <pc:sldMkLst>
          <pc:docMk/>
          <pc:sldMk cId="3302263089" sldId="536"/>
        </pc:sldMkLst>
      </pc:sldChg>
      <pc:sldChg chg="del">
        <pc:chgData name="Sherrie Donnelly" userId="JquVIkks31WialWPPZhveQVQy2jQ08Oezu+5annt3FE=" providerId="None" clId="Web-{CBA146FA-7A08-4A26-8185-85F2CFF6CDAC}" dt="2025-05-01T15:11:00.488" v="23"/>
        <pc:sldMkLst>
          <pc:docMk/>
          <pc:sldMk cId="412327407" sldId="537"/>
        </pc:sldMkLst>
      </pc:sldChg>
      <pc:sldChg chg="del">
        <pc:chgData name="Sherrie Donnelly" userId="JquVIkks31WialWPPZhveQVQy2jQ08Oezu+5annt3FE=" providerId="None" clId="Web-{CBA146FA-7A08-4A26-8185-85F2CFF6CDAC}" dt="2025-05-01T15:11:08.878" v="28"/>
        <pc:sldMkLst>
          <pc:docMk/>
          <pc:sldMk cId="908550373" sldId="540"/>
        </pc:sldMkLst>
      </pc:sldChg>
      <pc:sldChg chg="modSp">
        <pc:chgData name="Sherrie Donnelly" userId="JquVIkks31WialWPPZhveQVQy2jQ08Oezu+5annt3FE=" providerId="None" clId="Web-{CBA146FA-7A08-4A26-8185-85F2CFF6CDAC}" dt="2025-05-01T15:11:37.254" v="37" actId="20577"/>
        <pc:sldMkLst>
          <pc:docMk/>
          <pc:sldMk cId="1714888149" sldId="587"/>
        </pc:sldMkLst>
        <pc:spChg chg="mod">
          <ac:chgData name="Sherrie Donnelly" userId="JquVIkks31WialWPPZhveQVQy2jQ08Oezu+5annt3FE=" providerId="None" clId="Web-{CBA146FA-7A08-4A26-8185-85F2CFF6CDAC}" dt="2025-05-01T15:11:37.254" v="37" actId="20577"/>
          <ac:spMkLst>
            <pc:docMk/>
            <pc:sldMk cId="1714888149" sldId="587"/>
            <ac:spMk id="2" creationId="{F5709CC1-5F85-6DE1-9DB5-01F80C243096}"/>
          </ac:spMkLst>
        </pc:spChg>
      </pc:sldChg>
      <pc:sldChg chg="modSp">
        <pc:chgData name="Sherrie Donnelly" userId="JquVIkks31WialWPPZhveQVQy2jQ08Oezu+5annt3FE=" providerId="None" clId="Web-{CBA146FA-7A08-4A26-8185-85F2CFF6CDAC}" dt="2025-05-01T15:17:27.209" v="92" actId="20577"/>
        <pc:sldMkLst>
          <pc:docMk/>
          <pc:sldMk cId="2426697442" sldId="623"/>
        </pc:sldMkLst>
        <pc:spChg chg="mod">
          <ac:chgData name="Sherrie Donnelly" userId="JquVIkks31WialWPPZhveQVQy2jQ08Oezu+5annt3FE=" providerId="None" clId="Web-{CBA146FA-7A08-4A26-8185-85F2CFF6CDAC}" dt="2025-05-01T15:17:27.209" v="92" actId="20577"/>
          <ac:spMkLst>
            <pc:docMk/>
            <pc:sldMk cId="2426697442" sldId="623"/>
            <ac:spMk id="3" creationId="{8E74BCA9-F941-0C62-C932-0E7B1D10BA88}"/>
          </ac:spMkLst>
        </pc:spChg>
      </pc:sldChg>
      <pc:sldChg chg="modSp">
        <pc:chgData name="Sherrie Donnelly" userId="JquVIkks31WialWPPZhveQVQy2jQ08Oezu+5annt3FE=" providerId="None" clId="Web-{CBA146FA-7A08-4A26-8185-85F2CFF6CDAC}" dt="2025-05-01T15:09:13.534" v="7" actId="20577"/>
        <pc:sldMkLst>
          <pc:docMk/>
          <pc:sldMk cId="1645012294" sldId="649"/>
        </pc:sldMkLst>
        <pc:spChg chg="mod">
          <ac:chgData name="Sherrie Donnelly" userId="JquVIkks31WialWPPZhveQVQy2jQ08Oezu+5annt3FE=" providerId="None" clId="Web-{CBA146FA-7A08-4A26-8185-85F2CFF6CDAC}" dt="2025-05-01T15:09:13.534" v="7" actId="20577"/>
          <ac:spMkLst>
            <pc:docMk/>
            <pc:sldMk cId="1645012294" sldId="649"/>
            <ac:spMk id="3" creationId="{3CB4F462-0EC7-AD5D-B720-CF4672C15F13}"/>
          </ac:spMkLst>
        </pc:spChg>
      </pc:sldChg>
      <pc:sldChg chg="del">
        <pc:chgData name="Sherrie Donnelly" userId="JquVIkks31WialWPPZhveQVQy2jQ08Oezu+5annt3FE=" providerId="None" clId="Web-{CBA146FA-7A08-4A26-8185-85F2CFF6CDAC}" dt="2025-05-01T15:12:17.191" v="41"/>
        <pc:sldMkLst>
          <pc:docMk/>
          <pc:sldMk cId="2314309096" sldId="651"/>
        </pc:sldMkLst>
      </pc:sldChg>
      <pc:sldChg chg="del ord">
        <pc:chgData name="Sherrie Donnelly" userId="JquVIkks31WialWPPZhveQVQy2jQ08Oezu+5annt3FE=" providerId="None" clId="Web-{CBA146FA-7A08-4A26-8185-85F2CFF6CDAC}" dt="2025-05-01T15:13:09.426" v="60"/>
        <pc:sldMkLst>
          <pc:docMk/>
          <pc:sldMk cId="1179014841" sldId="652"/>
        </pc:sldMkLst>
      </pc:sldChg>
      <pc:sldChg chg="del">
        <pc:chgData name="Sherrie Donnelly" userId="JquVIkks31WialWPPZhveQVQy2jQ08Oezu+5annt3FE=" providerId="None" clId="Web-{CBA146FA-7A08-4A26-8185-85F2CFF6CDAC}" dt="2025-05-01T15:13:09.426" v="59"/>
        <pc:sldMkLst>
          <pc:docMk/>
          <pc:sldMk cId="2402275421" sldId="653"/>
        </pc:sldMkLst>
      </pc:sldChg>
      <pc:sldChg chg="del">
        <pc:chgData name="Sherrie Donnelly" userId="JquVIkks31WialWPPZhveQVQy2jQ08Oezu+5annt3FE=" providerId="None" clId="Web-{CBA146FA-7A08-4A26-8185-85F2CFF6CDAC}" dt="2025-05-01T15:13:09.426" v="58"/>
        <pc:sldMkLst>
          <pc:docMk/>
          <pc:sldMk cId="119085981" sldId="654"/>
        </pc:sldMkLst>
      </pc:sldChg>
      <pc:sldChg chg="del">
        <pc:chgData name="Sherrie Donnelly" userId="JquVIkks31WialWPPZhveQVQy2jQ08Oezu+5annt3FE=" providerId="None" clId="Web-{CBA146FA-7A08-4A26-8185-85F2CFF6CDAC}" dt="2025-05-01T15:13:24.098" v="61"/>
        <pc:sldMkLst>
          <pc:docMk/>
          <pc:sldMk cId="2094784597" sldId="655"/>
        </pc:sldMkLst>
      </pc:sldChg>
      <pc:sldChg chg="del">
        <pc:chgData name="Sherrie Donnelly" userId="JquVIkks31WialWPPZhveQVQy2jQ08Oezu+5annt3FE=" providerId="None" clId="Web-{CBA146FA-7A08-4A26-8185-85F2CFF6CDAC}" dt="2025-05-01T15:13:40.973" v="69"/>
        <pc:sldMkLst>
          <pc:docMk/>
          <pc:sldMk cId="4072518383" sldId="656"/>
        </pc:sldMkLst>
      </pc:sldChg>
      <pc:sldChg chg="del">
        <pc:chgData name="Sherrie Donnelly" userId="JquVIkks31WialWPPZhveQVQy2jQ08Oezu+5annt3FE=" providerId="None" clId="Web-{CBA146FA-7A08-4A26-8185-85F2CFF6CDAC}" dt="2025-05-01T15:13:40.973" v="68"/>
        <pc:sldMkLst>
          <pc:docMk/>
          <pc:sldMk cId="2130734943" sldId="657"/>
        </pc:sldMkLst>
      </pc:sldChg>
      <pc:sldChg chg="del">
        <pc:chgData name="Sherrie Donnelly" userId="JquVIkks31WialWPPZhveQVQy2jQ08Oezu+5annt3FE=" providerId="None" clId="Web-{CBA146FA-7A08-4A26-8185-85F2CFF6CDAC}" dt="2025-05-01T15:13:40.973" v="67"/>
        <pc:sldMkLst>
          <pc:docMk/>
          <pc:sldMk cId="3185864886" sldId="658"/>
        </pc:sldMkLst>
      </pc:sldChg>
      <pc:sldChg chg="modSp">
        <pc:chgData name="Sherrie Donnelly" userId="JquVIkks31WialWPPZhveQVQy2jQ08Oezu+5annt3FE=" providerId="None" clId="Web-{CBA146FA-7A08-4A26-8185-85F2CFF6CDAC}" dt="2025-05-01T15:09:30.112" v="9" actId="20577"/>
        <pc:sldMkLst>
          <pc:docMk/>
          <pc:sldMk cId="686551719" sldId="659"/>
        </pc:sldMkLst>
        <pc:spChg chg="mod">
          <ac:chgData name="Sherrie Donnelly" userId="JquVIkks31WialWPPZhveQVQy2jQ08Oezu+5annt3FE=" providerId="None" clId="Web-{CBA146FA-7A08-4A26-8185-85F2CFF6CDAC}" dt="2025-05-01T15:09:30.112" v="9" actId="20577"/>
          <ac:spMkLst>
            <pc:docMk/>
            <pc:sldMk cId="686551719" sldId="659"/>
            <ac:spMk id="3" creationId="{6C552468-0000-B90E-E31B-EC6D79A14FD8}"/>
          </ac:spMkLst>
        </pc:spChg>
      </pc:sldChg>
      <pc:sldChg chg="modSp">
        <pc:chgData name="Sherrie Donnelly" userId="JquVIkks31WialWPPZhveQVQy2jQ08Oezu+5annt3FE=" providerId="None" clId="Web-{CBA146FA-7A08-4A26-8185-85F2CFF6CDAC}" dt="2025-05-01T15:10:01.300" v="14" actId="20577"/>
        <pc:sldMkLst>
          <pc:docMk/>
          <pc:sldMk cId="2180402175" sldId="662"/>
        </pc:sldMkLst>
        <pc:spChg chg="mod">
          <ac:chgData name="Sherrie Donnelly" userId="JquVIkks31WialWPPZhveQVQy2jQ08Oezu+5annt3FE=" providerId="None" clId="Web-{CBA146FA-7A08-4A26-8185-85F2CFF6CDAC}" dt="2025-05-01T15:09:56.097" v="13" actId="20577"/>
          <ac:spMkLst>
            <pc:docMk/>
            <pc:sldMk cId="2180402175" sldId="662"/>
            <ac:spMk id="2" creationId="{5992682C-1EF3-C82D-A01A-F1A451CD6894}"/>
          </ac:spMkLst>
        </pc:spChg>
        <pc:spChg chg="mod">
          <ac:chgData name="Sherrie Donnelly" userId="JquVIkks31WialWPPZhveQVQy2jQ08Oezu+5annt3FE=" providerId="None" clId="Web-{CBA146FA-7A08-4A26-8185-85F2CFF6CDAC}" dt="2025-05-01T15:10:01.300" v="14" actId="20577"/>
          <ac:spMkLst>
            <pc:docMk/>
            <pc:sldMk cId="2180402175" sldId="662"/>
            <ac:spMk id="3" creationId="{8A43BE93-745E-78F2-BB5D-E35C7CC00A20}"/>
          </ac:spMkLst>
        </pc:spChg>
      </pc:sldChg>
      <pc:sldChg chg="del">
        <pc:chgData name="Sherrie Donnelly" userId="JquVIkks31WialWPPZhveQVQy2jQ08Oezu+5annt3FE=" providerId="None" clId="Web-{CBA146FA-7A08-4A26-8185-85F2CFF6CDAC}" dt="2025-05-01T15:10:08.987" v="17"/>
        <pc:sldMkLst>
          <pc:docMk/>
          <pc:sldMk cId="75227935" sldId="663"/>
        </pc:sldMkLst>
      </pc:sldChg>
      <pc:sldChg chg="del">
        <pc:chgData name="Sherrie Donnelly" userId="JquVIkks31WialWPPZhveQVQy2jQ08Oezu+5annt3FE=" providerId="None" clId="Web-{CBA146FA-7A08-4A26-8185-85F2CFF6CDAC}" dt="2025-05-01T15:10:08.987" v="15"/>
        <pc:sldMkLst>
          <pc:docMk/>
          <pc:sldMk cId="2387137387" sldId="664"/>
        </pc:sldMkLst>
      </pc:sldChg>
      <pc:sldChg chg="del">
        <pc:chgData name="Sherrie Donnelly" userId="JquVIkks31WialWPPZhveQVQy2jQ08Oezu+5annt3FE=" providerId="None" clId="Web-{CBA146FA-7A08-4A26-8185-85F2CFF6CDAC}" dt="2025-05-01T15:10:14.159" v="19"/>
        <pc:sldMkLst>
          <pc:docMk/>
          <pc:sldMk cId="1374165785" sldId="665"/>
        </pc:sldMkLst>
      </pc:sldChg>
      <pc:sldChg chg="del">
        <pc:chgData name="Sherrie Donnelly" userId="JquVIkks31WialWPPZhveQVQy2jQ08Oezu+5annt3FE=" providerId="None" clId="Web-{CBA146FA-7A08-4A26-8185-85F2CFF6CDAC}" dt="2025-05-01T15:13:40.958" v="65"/>
        <pc:sldMkLst>
          <pc:docMk/>
          <pc:sldMk cId="1310378537" sldId="667"/>
        </pc:sldMkLst>
      </pc:sldChg>
      <pc:sldChg chg="del">
        <pc:chgData name="Sherrie Donnelly" userId="JquVIkks31WialWPPZhveQVQy2jQ08Oezu+5annt3FE=" providerId="None" clId="Web-{CBA146FA-7A08-4A26-8185-85F2CFF6CDAC}" dt="2025-05-01T15:12:37.410" v="48"/>
        <pc:sldMkLst>
          <pc:docMk/>
          <pc:sldMk cId="1983369942" sldId="669"/>
        </pc:sldMkLst>
      </pc:sldChg>
      <pc:sldChg chg="modSp">
        <pc:chgData name="Sherrie Donnelly" userId="JquVIkks31WialWPPZhveQVQy2jQ08Oezu+5annt3FE=" providerId="None" clId="Web-{CBA146FA-7A08-4A26-8185-85F2CFF6CDAC}" dt="2025-05-01T15:10:35.206" v="20" actId="20577"/>
        <pc:sldMkLst>
          <pc:docMk/>
          <pc:sldMk cId="2250821388" sldId="671"/>
        </pc:sldMkLst>
        <pc:spChg chg="mod">
          <ac:chgData name="Sherrie Donnelly" userId="JquVIkks31WialWPPZhveQVQy2jQ08Oezu+5annt3FE=" providerId="None" clId="Web-{CBA146FA-7A08-4A26-8185-85F2CFF6CDAC}" dt="2025-05-01T15:10:35.206" v="20" actId="20577"/>
          <ac:spMkLst>
            <pc:docMk/>
            <pc:sldMk cId="2250821388" sldId="671"/>
            <ac:spMk id="3" creationId="{FB173696-1092-CC7E-8052-0DE59B921643}"/>
          </ac:spMkLst>
        </pc:spChg>
      </pc:sldChg>
      <pc:sldChg chg="del">
        <pc:chgData name="Sherrie Donnelly" userId="JquVIkks31WialWPPZhveQVQy2jQ08Oezu+5annt3FE=" providerId="None" clId="Web-{CBA146FA-7A08-4A26-8185-85F2CFF6CDAC}" dt="2025-05-01T15:13:24.098" v="64"/>
        <pc:sldMkLst>
          <pc:docMk/>
          <pc:sldMk cId="415437164" sldId="673"/>
        </pc:sldMkLst>
      </pc:sldChg>
      <pc:sldChg chg="del">
        <pc:chgData name="Sherrie Donnelly" userId="JquVIkks31WialWPPZhveQVQy2jQ08Oezu+5annt3FE=" providerId="None" clId="Web-{CBA146FA-7A08-4A26-8185-85F2CFF6CDAC}" dt="2025-05-01T15:10:08.987" v="16"/>
        <pc:sldMkLst>
          <pc:docMk/>
          <pc:sldMk cId="3642004200" sldId="674"/>
        </pc:sldMkLst>
      </pc:sldChg>
      <pc:sldChg chg="del">
        <pc:chgData name="Sherrie Donnelly" userId="JquVIkks31WialWPPZhveQVQy2jQ08Oezu+5annt3FE=" providerId="None" clId="Web-{CBA146FA-7A08-4A26-8185-85F2CFF6CDAC}" dt="2025-05-01T15:13:24.098" v="63"/>
        <pc:sldMkLst>
          <pc:docMk/>
          <pc:sldMk cId="3977911197" sldId="677"/>
        </pc:sldMkLst>
      </pc:sldChg>
      <pc:sldChg chg="del">
        <pc:chgData name="Sherrie Donnelly" userId="JquVIkks31WialWPPZhveQVQy2jQ08Oezu+5annt3FE=" providerId="None" clId="Web-{CBA146FA-7A08-4A26-8185-85F2CFF6CDAC}" dt="2025-05-01T15:13:24.098" v="62"/>
        <pc:sldMkLst>
          <pc:docMk/>
          <pc:sldMk cId="1659554342" sldId="678"/>
        </pc:sldMkLst>
      </pc:sldChg>
      <pc:sldChg chg="del">
        <pc:chgData name="Sherrie Donnelly" userId="JquVIkks31WialWPPZhveQVQy2jQ08Oezu+5annt3FE=" providerId="None" clId="Web-{CBA146FA-7A08-4A26-8185-85F2CFF6CDAC}" dt="2025-05-01T15:13:09.426" v="57"/>
        <pc:sldMkLst>
          <pc:docMk/>
          <pc:sldMk cId="3801492995" sldId="679"/>
        </pc:sldMkLst>
      </pc:sldChg>
      <pc:sldChg chg="del">
        <pc:chgData name="Sherrie Donnelly" userId="JquVIkks31WialWPPZhveQVQy2jQ08Oezu+5annt3FE=" providerId="None" clId="Web-{CBA146FA-7A08-4A26-8185-85F2CFF6CDAC}" dt="2025-05-01T15:10:08.987" v="18"/>
        <pc:sldMkLst>
          <pc:docMk/>
          <pc:sldMk cId="2776492098" sldId="680"/>
        </pc:sldMkLst>
      </pc:sldChg>
      <pc:sldChg chg="del">
        <pc:chgData name="Sherrie Donnelly" userId="JquVIkks31WialWPPZhveQVQy2jQ08Oezu+5annt3FE=" providerId="None" clId="Web-{CBA146FA-7A08-4A26-8185-85F2CFF6CDAC}" dt="2025-05-01T15:09:44.456" v="10"/>
        <pc:sldMkLst>
          <pc:docMk/>
          <pc:sldMk cId="2064788426" sldId="682"/>
        </pc:sldMkLst>
      </pc:sldChg>
      <pc:sldChg chg="del">
        <pc:chgData name="Sherrie Donnelly" userId="JquVIkks31WialWPPZhveQVQy2jQ08Oezu+5annt3FE=" providerId="None" clId="Web-{CBA146FA-7A08-4A26-8185-85F2CFF6CDAC}" dt="2025-05-01T15:09:44.456" v="12"/>
        <pc:sldMkLst>
          <pc:docMk/>
          <pc:sldMk cId="1347317635" sldId="683"/>
        </pc:sldMkLst>
      </pc:sldChg>
      <pc:sldChg chg="del">
        <pc:chgData name="Sherrie Donnelly" userId="JquVIkks31WialWPPZhveQVQy2jQ08Oezu+5annt3FE=" providerId="None" clId="Web-{CBA146FA-7A08-4A26-8185-85F2CFF6CDAC}" dt="2025-05-01T15:09:44.456" v="11"/>
        <pc:sldMkLst>
          <pc:docMk/>
          <pc:sldMk cId="346042761" sldId="684"/>
        </pc:sldMkLst>
      </pc:sldChg>
      <pc:sldChg chg="del">
        <pc:chgData name="Sherrie Donnelly" userId="JquVIkks31WialWPPZhveQVQy2jQ08Oezu+5annt3FE=" providerId="None" clId="Web-{CBA146FA-7A08-4A26-8185-85F2CFF6CDAC}" dt="2025-05-01T15:13:40.958" v="66"/>
        <pc:sldMkLst>
          <pc:docMk/>
          <pc:sldMk cId="1890091974" sldId="685"/>
        </pc:sldMkLst>
      </pc:sldChg>
      <pc:sldChg chg="modSp">
        <pc:chgData name="Sherrie Donnelly" userId="JquVIkks31WialWPPZhveQVQy2jQ08Oezu+5annt3FE=" providerId="None" clId="Web-{CBA146FA-7A08-4A26-8185-85F2CFF6CDAC}" dt="2025-05-01T15:10:48.863" v="22" actId="20577"/>
        <pc:sldMkLst>
          <pc:docMk/>
          <pc:sldMk cId="1167354795" sldId="686"/>
        </pc:sldMkLst>
        <pc:spChg chg="mod">
          <ac:chgData name="Sherrie Donnelly" userId="JquVIkks31WialWPPZhveQVQy2jQ08Oezu+5annt3FE=" providerId="None" clId="Web-{CBA146FA-7A08-4A26-8185-85F2CFF6CDAC}" dt="2025-05-01T15:10:44.722" v="21" actId="20577"/>
          <ac:spMkLst>
            <pc:docMk/>
            <pc:sldMk cId="1167354795" sldId="686"/>
            <ac:spMk id="2" creationId="{4C1EB284-C8CB-3669-6CCD-8A1789C7412C}"/>
          </ac:spMkLst>
        </pc:spChg>
        <pc:spChg chg="mod">
          <ac:chgData name="Sherrie Donnelly" userId="JquVIkks31WialWPPZhveQVQy2jQ08Oezu+5annt3FE=" providerId="None" clId="Web-{CBA146FA-7A08-4A26-8185-85F2CFF6CDAC}" dt="2025-05-01T15:10:48.863" v="22" actId="20577"/>
          <ac:spMkLst>
            <pc:docMk/>
            <pc:sldMk cId="1167354795" sldId="686"/>
            <ac:spMk id="3" creationId="{6AE263A7-B5D9-0812-CFF4-8527ED130C70}"/>
          </ac:spMkLst>
        </pc:spChg>
      </pc:sldChg>
      <pc:sldChg chg="del">
        <pc:chgData name="Sherrie Donnelly" userId="JquVIkks31WialWPPZhveQVQy2jQ08Oezu+5annt3FE=" providerId="None" clId="Web-{CBA146FA-7A08-4A26-8185-85F2CFF6CDAC}" dt="2025-05-01T15:11:00.488" v="25"/>
        <pc:sldMkLst>
          <pc:docMk/>
          <pc:sldMk cId="90562529" sldId="689"/>
        </pc:sldMkLst>
      </pc:sldChg>
      <pc:sldChg chg="del">
        <pc:chgData name="Sherrie Donnelly" userId="JquVIkks31WialWPPZhveQVQy2jQ08Oezu+5annt3FE=" providerId="None" clId="Web-{CBA146FA-7A08-4A26-8185-85F2CFF6CDAC}" dt="2025-05-01T15:11:49.644" v="39"/>
        <pc:sldMkLst>
          <pc:docMk/>
          <pc:sldMk cId="2174600126" sldId="690"/>
        </pc:sldMkLst>
      </pc:sldChg>
      <pc:sldChg chg="del">
        <pc:chgData name="Sherrie Donnelly" userId="JquVIkks31WialWPPZhveQVQy2jQ08Oezu+5annt3FE=" providerId="None" clId="Web-{CBA146FA-7A08-4A26-8185-85F2CFF6CDAC}" dt="2025-05-01T15:11:49.629" v="38"/>
        <pc:sldMkLst>
          <pc:docMk/>
          <pc:sldMk cId="1469322724" sldId="691"/>
        </pc:sldMkLst>
      </pc:sldChg>
      <pc:sldChg chg="del">
        <pc:chgData name="Sherrie Donnelly" userId="JquVIkks31WialWPPZhveQVQy2jQ08Oezu+5annt3FE=" providerId="None" clId="Web-{CBA146FA-7A08-4A26-8185-85F2CFF6CDAC}" dt="2025-05-01T15:13:09.426" v="56"/>
        <pc:sldMkLst>
          <pc:docMk/>
          <pc:sldMk cId="1490418308" sldId="693"/>
        </pc:sldMkLst>
      </pc:sldChg>
      <pc:sldChg chg="del">
        <pc:chgData name="Sherrie Donnelly" userId="JquVIkks31WialWPPZhveQVQy2jQ08Oezu+5annt3FE=" providerId="None" clId="Web-{CBA146FA-7A08-4A26-8185-85F2CFF6CDAC}" dt="2025-05-01T15:11:08.878" v="30"/>
        <pc:sldMkLst>
          <pc:docMk/>
          <pc:sldMk cId="3940558255" sldId="694"/>
        </pc:sldMkLst>
      </pc:sldChg>
      <pc:sldChg chg="del">
        <pc:chgData name="Sherrie Donnelly" userId="JquVIkks31WialWPPZhveQVQy2jQ08Oezu+5annt3FE=" providerId="None" clId="Web-{CBA146FA-7A08-4A26-8185-85F2CFF6CDAC}" dt="2025-05-01T15:11:08.878" v="29"/>
        <pc:sldMkLst>
          <pc:docMk/>
          <pc:sldMk cId="2799630081" sldId="695"/>
        </pc:sldMkLst>
      </pc:sldChg>
      <pc:sldChg chg="delSp modSp">
        <pc:chgData name="Sherrie Donnelly" userId="JquVIkks31WialWPPZhveQVQy2jQ08Oezu+5annt3FE=" providerId="None" clId="Web-{CBA146FA-7A08-4A26-8185-85F2CFF6CDAC}" dt="2025-05-01T15:16:17.037" v="80"/>
        <pc:sldMkLst>
          <pc:docMk/>
          <pc:sldMk cId="3161861097" sldId="697"/>
        </pc:sldMkLst>
        <pc:spChg chg="del mod">
          <ac:chgData name="Sherrie Donnelly" userId="JquVIkks31WialWPPZhveQVQy2jQ08Oezu+5annt3FE=" providerId="None" clId="Web-{CBA146FA-7A08-4A26-8185-85F2CFF6CDAC}" dt="2025-05-01T15:16:17.037" v="80"/>
          <ac:spMkLst>
            <pc:docMk/>
            <pc:sldMk cId="3161861097" sldId="697"/>
            <ac:spMk id="2" creationId="{D3BCDBA6-E2D4-66B6-253B-ACF5CE92ED09}"/>
          </ac:spMkLst>
        </pc:spChg>
        <pc:spChg chg="del">
          <ac:chgData name="Sherrie Donnelly" userId="JquVIkks31WialWPPZhveQVQy2jQ08Oezu+5annt3FE=" providerId="None" clId="Web-{CBA146FA-7A08-4A26-8185-85F2CFF6CDAC}" dt="2025-05-01T15:15:51.021" v="70"/>
          <ac:spMkLst>
            <pc:docMk/>
            <pc:sldMk cId="3161861097" sldId="697"/>
            <ac:spMk id="3" creationId="{ED8B6F53-C650-3796-2AC5-D0C6A2DDFC98}"/>
          </ac:spMkLst>
        </pc:spChg>
      </pc:sldChg>
      <pc:sldChg chg="del">
        <pc:chgData name="Sherrie Donnelly" userId="JquVIkks31WialWPPZhveQVQy2jQ08Oezu+5annt3FE=" providerId="None" clId="Web-{CBA146FA-7A08-4A26-8185-85F2CFF6CDAC}" dt="2025-05-01T15:16:10.834" v="79"/>
        <pc:sldMkLst>
          <pc:docMk/>
          <pc:sldMk cId="2208305270" sldId="698"/>
        </pc:sldMkLst>
      </pc:sldChg>
      <pc:sldChg chg="modSp add replId">
        <pc:chgData name="Sherrie Donnelly" userId="JquVIkks31WialWPPZhveQVQy2jQ08Oezu+5annt3FE=" providerId="None" clId="Web-{CBA146FA-7A08-4A26-8185-85F2CFF6CDAC}" dt="2025-05-01T15:12:27.848" v="44" actId="20577"/>
        <pc:sldMkLst>
          <pc:docMk/>
          <pc:sldMk cId="3891286571" sldId="699"/>
        </pc:sldMkLst>
        <pc:spChg chg="mod">
          <ac:chgData name="Sherrie Donnelly" userId="JquVIkks31WialWPPZhveQVQy2jQ08Oezu+5annt3FE=" providerId="None" clId="Web-{CBA146FA-7A08-4A26-8185-85F2CFF6CDAC}" dt="2025-05-01T15:12:27.848" v="44" actId="20577"/>
          <ac:spMkLst>
            <pc:docMk/>
            <pc:sldMk cId="3891286571" sldId="699"/>
            <ac:spMk id="2" creationId="{D584919C-60BA-D5FF-903B-2FF5D59E69F2}"/>
          </ac:spMkLst>
        </pc:spChg>
      </pc:sldChg>
    </pc:docChg>
  </pc:docChgLst>
  <pc:docChgLst>
    <pc:chgData name="Joseph Wager" userId="/jH/mC8xVAlex909EAAvWf0dkLk387gbqnE1+kn9604=" providerId="None" clId="Web-{EF6619C9-BB92-454C-890D-8E122178694F}"/>
    <pc:docChg chg="addSld delSld modSld">
      <pc:chgData name="Joseph Wager" userId="/jH/mC8xVAlex909EAAvWf0dkLk387gbqnE1+kn9604=" providerId="None" clId="Web-{EF6619C9-BB92-454C-890D-8E122178694F}" dt="2025-03-14T18:44:41.030" v="48"/>
      <pc:docMkLst>
        <pc:docMk/>
      </pc:docMkLst>
      <pc:sldChg chg="modSp">
        <pc:chgData name="Joseph Wager" userId="/jH/mC8xVAlex909EAAvWf0dkLk387gbqnE1+kn9604=" providerId="None" clId="Web-{EF6619C9-BB92-454C-890D-8E122178694F}" dt="2025-03-14T18:44:09.842" v="41" actId="20577"/>
        <pc:sldMkLst>
          <pc:docMk/>
          <pc:sldMk cId="2174600126" sldId="690"/>
        </pc:sldMkLst>
        <pc:spChg chg="mod">
          <ac:chgData name="Joseph Wager" userId="/jH/mC8xVAlex909EAAvWf0dkLk387gbqnE1+kn9604=" providerId="None" clId="Web-{EF6619C9-BB92-454C-890D-8E122178694F}" dt="2025-03-14T18:44:09.842" v="41" actId="20577"/>
          <ac:spMkLst>
            <pc:docMk/>
            <pc:sldMk cId="2174600126" sldId="690"/>
            <ac:spMk id="7" creationId="{C137F30C-826A-C124-669C-045CE4986E94}"/>
          </ac:spMkLst>
        </pc:spChg>
      </pc:sldChg>
      <pc:sldChg chg="addSp delSp modSp">
        <pc:chgData name="Joseph Wager" userId="/jH/mC8xVAlex909EAAvWf0dkLk387gbqnE1+kn9604=" providerId="None" clId="Web-{EF6619C9-BB92-454C-890D-8E122178694F}" dt="2025-03-14T18:42:22.702" v="25"/>
        <pc:sldMkLst>
          <pc:docMk/>
          <pc:sldMk cId="1469322724" sldId="691"/>
        </pc:sldMkLst>
        <pc:spChg chg="mod">
          <ac:chgData name="Joseph Wager" userId="/jH/mC8xVAlex909EAAvWf0dkLk387gbqnE1+kn9604=" providerId="None" clId="Web-{EF6619C9-BB92-454C-890D-8E122178694F}" dt="2025-03-14T18:40:13.171" v="1" actId="20577"/>
          <ac:spMkLst>
            <pc:docMk/>
            <pc:sldMk cId="1469322724" sldId="691"/>
            <ac:spMk id="2" creationId="{635A12F7-CF1A-6A58-5ACB-12404EDD4CEF}"/>
          </ac:spMkLst>
        </pc:spChg>
        <pc:spChg chg="add del mod">
          <ac:chgData name="Joseph Wager" userId="/jH/mC8xVAlex909EAAvWf0dkLk387gbqnE1+kn9604=" providerId="None" clId="Web-{EF6619C9-BB92-454C-890D-8E122178694F}" dt="2025-03-14T18:41:13.421" v="7"/>
          <ac:spMkLst>
            <pc:docMk/>
            <pc:sldMk cId="1469322724" sldId="691"/>
            <ac:spMk id="3" creationId="{B35A37A3-D62A-2D9A-ABB2-5362C2941578}"/>
          </ac:spMkLst>
        </pc:spChg>
        <pc:spChg chg="add del mod">
          <ac:chgData name="Joseph Wager" userId="/jH/mC8xVAlex909EAAvWf0dkLk387gbqnE1+kn9604=" providerId="None" clId="Web-{EF6619C9-BB92-454C-890D-8E122178694F}" dt="2025-03-14T18:42:22.702" v="25"/>
          <ac:spMkLst>
            <pc:docMk/>
            <pc:sldMk cId="1469322724" sldId="691"/>
            <ac:spMk id="8" creationId="{0BC165D6-C65E-CB3E-FFF5-574254B8D7FC}"/>
          </ac:spMkLst>
        </pc:spChg>
        <pc:graphicFrameChg chg="add del mod ord modGraphic">
          <ac:chgData name="Joseph Wager" userId="/jH/mC8xVAlex909EAAvWf0dkLk387gbqnE1+kn9604=" providerId="None" clId="Web-{EF6619C9-BB92-454C-890D-8E122178694F}" dt="2025-03-14T18:40:49.890" v="6"/>
          <ac:graphicFrameMkLst>
            <pc:docMk/>
            <pc:sldMk cId="1469322724" sldId="691"/>
            <ac:graphicFrameMk id="5" creationId="{98B7F7DD-4AD0-FEA0-0DAD-D2F65632FEC9}"/>
          </ac:graphicFrameMkLst>
        </pc:graphicFrameChg>
        <pc:picChg chg="add mod ord">
          <ac:chgData name="Joseph Wager" userId="/jH/mC8xVAlex909EAAvWf0dkLk387gbqnE1+kn9604=" providerId="None" clId="Web-{EF6619C9-BB92-454C-890D-8E122178694F}" dt="2025-03-14T18:42:17.546" v="21" actId="1076"/>
          <ac:picMkLst>
            <pc:docMk/>
            <pc:sldMk cId="1469322724" sldId="691"/>
            <ac:picMk id="6" creationId="{0A3A2706-70A9-4D76-6833-0C0A22700303}"/>
          </ac:picMkLst>
        </pc:picChg>
        <pc:picChg chg="add del mod">
          <ac:chgData name="Joseph Wager" userId="/jH/mC8xVAlex909EAAvWf0dkLk387gbqnE1+kn9604=" providerId="None" clId="Web-{EF6619C9-BB92-454C-890D-8E122178694F}" dt="2025-03-14T18:41:25.687" v="9"/>
          <ac:picMkLst>
            <pc:docMk/>
            <pc:sldMk cId="1469322724" sldId="691"/>
            <ac:picMk id="7" creationId="{2AE748FD-6286-5C3B-EFE4-B01FEEC268CF}"/>
          </ac:picMkLst>
        </pc:picChg>
      </pc:sldChg>
      <pc:sldChg chg="addSp modSp new">
        <pc:chgData name="Joseph Wager" userId="/jH/mC8xVAlex909EAAvWf0dkLk387gbqnE1+kn9604=" providerId="None" clId="Web-{EF6619C9-BB92-454C-890D-8E122178694F}" dt="2025-03-14T18:44:19.280" v="46" actId="20577"/>
        <pc:sldMkLst>
          <pc:docMk/>
          <pc:sldMk cId="3019114185" sldId="692"/>
        </pc:sldMkLst>
        <pc:spChg chg="mod">
          <ac:chgData name="Joseph Wager" userId="/jH/mC8xVAlex909EAAvWf0dkLk387gbqnE1+kn9604=" providerId="None" clId="Web-{EF6619C9-BB92-454C-890D-8E122178694F}" dt="2025-03-14T18:43:58.014" v="40" actId="20577"/>
          <ac:spMkLst>
            <pc:docMk/>
            <pc:sldMk cId="3019114185" sldId="692"/>
            <ac:spMk id="2" creationId="{2D7DDF3D-974D-A76C-7898-F748A1A5BB0D}"/>
          </ac:spMkLst>
        </pc:spChg>
        <pc:spChg chg="mod">
          <ac:chgData name="Joseph Wager" userId="/jH/mC8xVAlex909EAAvWf0dkLk387gbqnE1+kn9604=" providerId="None" clId="Web-{EF6619C9-BB92-454C-890D-8E122178694F}" dt="2025-03-14T18:43:55.796" v="38" actId="20577"/>
          <ac:spMkLst>
            <pc:docMk/>
            <pc:sldMk cId="3019114185" sldId="692"/>
            <ac:spMk id="3" creationId="{1129A710-8439-8504-0C18-3ECC010AE5BE}"/>
          </ac:spMkLst>
        </pc:spChg>
        <pc:spChg chg="add mod">
          <ac:chgData name="Joseph Wager" userId="/jH/mC8xVAlex909EAAvWf0dkLk387gbqnE1+kn9604=" providerId="None" clId="Web-{EF6619C9-BB92-454C-890D-8E122178694F}" dt="2025-03-14T18:44:19.280" v="46" actId="20577"/>
          <ac:spMkLst>
            <pc:docMk/>
            <pc:sldMk cId="3019114185" sldId="692"/>
            <ac:spMk id="6" creationId="{6F33CDD8-FB6D-2553-193E-497A007BFA23}"/>
          </ac:spMkLst>
        </pc:spChg>
        <pc:picChg chg="add">
          <ac:chgData name="Joseph Wager" userId="/jH/mC8xVAlex909EAAvWf0dkLk387gbqnE1+kn9604=" providerId="None" clId="Web-{EF6619C9-BB92-454C-890D-8E122178694F}" dt="2025-03-14T18:43:06.561" v="29"/>
          <ac:picMkLst>
            <pc:docMk/>
            <pc:sldMk cId="3019114185" sldId="692"/>
            <ac:picMk id="5" creationId="{DD89FA43-5578-017E-AB29-22BB90188F20}"/>
          </ac:picMkLst>
        </pc:picChg>
      </pc:sldChg>
      <pc:sldChg chg="add del replId">
        <pc:chgData name="Joseph Wager" userId="/jH/mC8xVAlex909EAAvWf0dkLk387gbqnE1+kn9604=" providerId="None" clId="Web-{EF6619C9-BB92-454C-890D-8E122178694F}" dt="2025-03-14T18:44:41.030" v="48"/>
        <pc:sldMkLst>
          <pc:docMk/>
          <pc:sldMk cId="3535863628" sldId="693"/>
        </pc:sldMkLst>
      </pc:sldChg>
      <pc:sldChg chg="add del replId">
        <pc:chgData name="Joseph Wager" userId="/jH/mC8xVAlex909EAAvWf0dkLk387gbqnE1+kn9604=" providerId="None" clId="Web-{EF6619C9-BB92-454C-890D-8E122178694F}" dt="2025-03-14T18:44:36.405" v="47"/>
        <pc:sldMkLst>
          <pc:docMk/>
          <pc:sldMk cId="1292870190" sldId="694"/>
        </pc:sldMkLst>
      </pc:sldChg>
    </pc:docChg>
  </pc:docChgLst>
  <pc:docChgLst>
    <pc:chgData name="Trisha Thrush" userId="ANP1nbPt/GjnpdkQVIZ2gTOAmAk6cqsJftlgx7EUsjc=" providerId="None" clId="Web-{326F3D90-8D8F-4B50-A426-E253655A2131}"/>
    <pc:docChg chg="modSld">
      <pc:chgData name="Trisha Thrush" userId="ANP1nbPt/GjnpdkQVIZ2gTOAmAk6cqsJftlgx7EUsjc=" providerId="None" clId="Web-{326F3D90-8D8F-4B50-A426-E253655A2131}" dt="2025-03-17T16:19:14.896" v="57" actId="14100"/>
      <pc:docMkLst>
        <pc:docMk/>
      </pc:docMkLst>
      <pc:sldChg chg="modSp">
        <pc:chgData name="Trisha Thrush" userId="ANP1nbPt/GjnpdkQVIZ2gTOAmAk6cqsJftlgx7EUsjc=" providerId="None" clId="Web-{326F3D90-8D8F-4B50-A426-E253655A2131}" dt="2025-03-17T16:16:53.688" v="34" actId="1076"/>
        <pc:sldMkLst>
          <pc:docMk/>
          <pc:sldMk cId="1595145428" sldId="530"/>
        </pc:sldMkLst>
        <pc:spChg chg="mod">
          <ac:chgData name="Trisha Thrush" userId="ANP1nbPt/GjnpdkQVIZ2gTOAmAk6cqsJftlgx7EUsjc=" providerId="None" clId="Web-{326F3D90-8D8F-4B50-A426-E253655A2131}" dt="2025-03-17T16:16:42.938" v="33" actId="20577"/>
          <ac:spMkLst>
            <pc:docMk/>
            <pc:sldMk cId="1595145428" sldId="530"/>
            <ac:spMk id="2" creationId="{C9F173AA-F796-9F72-3259-6B391F134B5B}"/>
          </ac:spMkLst>
        </pc:spChg>
        <pc:spChg chg="mod">
          <ac:chgData name="Trisha Thrush" userId="ANP1nbPt/GjnpdkQVIZ2gTOAmAk6cqsJftlgx7EUsjc=" providerId="None" clId="Web-{326F3D90-8D8F-4B50-A426-E253655A2131}" dt="2025-03-17T16:16:53.688" v="34" actId="1076"/>
          <ac:spMkLst>
            <pc:docMk/>
            <pc:sldMk cId="1595145428" sldId="530"/>
            <ac:spMk id="5" creationId="{DFFA029F-479E-BB0E-2C1B-C49E9A86837E}"/>
          </ac:spMkLst>
        </pc:spChg>
      </pc:sldChg>
      <pc:sldChg chg="modSp">
        <pc:chgData name="Trisha Thrush" userId="ANP1nbPt/GjnpdkQVIZ2gTOAmAk6cqsJftlgx7EUsjc=" providerId="None" clId="Web-{326F3D90-8D8F-4B50-A426-E253655A2131}" dt="2025-03-17T14:49:11.594" v="13" actId="1076"/>
        <pc:sldMkLst>
          <pc:docMk/>
          <pc:sldMk cId="1594971461" sldId="533"/>
        </pc:sldMkLst>
        <pc:spChg chg="mod">
          <ac:chgData name="Trisha Thrush" userId="ANP1nbPt/GjnpdkQVIZ2gTOAmAk6cqsJftlgx7EUsjc=" providerId="None" clId="Web-{326F3D90-8D8F-4B50-A426-E253655A2131}" dt="2025-03-17T14:49:11.594" v="13" actId="1076"/>
          <ac:spMkLst>
            <pc:docMk/>
            <pc:sldMk cId="1594971461" sldId="533"/>
            <ac:spMk id="4" creationId="{CB1A4E98-A9E9-8759-07FC-CED136C172C8}"/>
          </ac:spMkLst>
        </pc:spChg>
        <pc:picChg chg="mod">
          <ac:chgData name="Trisha Thrush" userId="ANP1nbPt/GjnpdkQVIZ2gTOAmAk6cqsJftlgx7EUsjc=" providerId="None" clId="Web-{326F3D90-8D8F-4B50-A426-E253655A2131}" dt="2025-03-17T14:49:06.438" v="12" actId="1076"/>
          <ac:picMkLst>
            <pc:docMk/>
            <pc:sldMk cId="1594971461" sldId="533"/>
            <ac:picMk id="7" creationId="{152A7867-6EEE-BE51-ECA5-84B37CD48B87}"/>
          </ac:picMkLst>
        </pc:picChg>
      </pc:sldChg>
      <pc:sldChg chg="modSp">
        <pc:chgData name="Trisha Thrush" userId="ANP1nbPt/GjnpdkQVIZ2gTOAmAk6cqsJftlgx7EUsjc=" providerId="None" clId="Web-{326F3D90-8D8F-4B50-A426-E253655A2131}" dt="2025-03-17T16:17:11.626" v="37" actId="20577"/>
        <pc:sldMkLst>
          <pc:docMk/>
          <pc:sldMk cId="659580605" sldId="534"/>
        </pc:sldMkLst>
        <pc:spChg chg="mod">
          <ac:chgData name="Trisha Thrush" userId="ANP1nbPt/GjnpdkQVIZ2gTOAmAk6cqsJftlgx7EUsjc=" providerId="None" clId="Web-{326F3D90-8D8F-4B50-A426-E253655A2131}" dt="2025-03-17T16:17:11.626" v="37" actId="20577"/>
          <ac:spMkLst>
            <pc:docMk/>
            <pc:sldMk cId="659580605" sldId="534"/>
            <ac:spMk id="2" creationId="{FB79B237-5298-2EB0-79B3-51DF79BAEBEB}"/>
          </ac:spMkLst>
        </pc:spChg>
        <pc:picChg chg="mod">
          <ac:chgData name="Trisha Thrush" userId="ANP1nbPt/GjnpdkQVIZ2gTOAmAk6cqsJftlgx7EUsjc=" providerId="None" clId="Web-{326F3D90-8D8F-4B50-A426-E253655A2131}" dt="2025-03-17T16:17:02.095" v="35" actId="1076"/>
          <ac:picMkLst>
            <pc:docMk/>
            <pc:sldMk cId="659580605" sldId="534"/>
            <ac:picMk id="5" creationId="{22C9BAE2-8B47-FCA2-871A-F162B9398930}"/>
          </ac:picMkLst>
        </pc:picChg>
      </pc:sldChg>
      <pc:sldChg chg="modSp">
        <pc:chgData name="Trisha Thrush" userId="ANP1nbPt/GjnpdkQVIZ2gTOAmAk6cqsJftlgx7EUsjc=" providerId="None" clId="Web-{326F3D90-8D8F-4B50-A426-E253655A2131}" dt="2025-03-17T16:16:12.187" v="28"/>
        <pc:sldMkLst>
          <pc:docMk/>
          <pc:sldMk cId="3492134545" sldId="535"/>
        </pc:sldMkLst>
        <pc:spChg chg="mod">
          <ac:chgData name="Trisha Thrush" userId="ANP1nbPt/GjnpdkQVIZ2gTOAmAk6cqsJftlgx7EUsjc=" providerId="None" clId="Web-{326F3D90-8D8F-4B50-A426-E253655A2131}" dt="2025-03-17T16:14:09.995" v="15" actId="14100"/>
          <ac:spMkLst>
            <pc:docMk/>
            <pc:sldMk cId="3492134545" sldId="535"/>
            <ac:spMk id="4" creationId="{AF4C3C1B-9F11-59D7-1619-D19D50766F7C}"/>
          </ac:spMkLst>
        </pc:spChg>
        <pc:spChg chg="mod">
          <ac:chgData name="Trisha Thrush" userId="ANP1nbPt/GjnpdkQVIZ2gTOAmAk6cqsJftlgx7EUsjc=" providerId="None" clId="Web-{326F3D90-8D8F-4B50-A426-E253655A2131}" dt="2025-03-17T16:14:17.730" v="17" actId="14100"/>
          <ac:spMkLst>
            <pc:docMk/>
            <pc:sldMk cId="3492134545" sldId="535"/>
            <ac:spMk id="5" creationId="{AC48EACA-4DA2-C278-174A-56FE9DBB3AF0}"/>
          </ac:spMkLst>
        </pc:spChg>
        <pc:spChg chg="mod">
          <ac:chgData name="Trisha Thrush" userId="ANP1nbPt/GjnpdkQVIZ2gTOAmAk6cqsJftlgx7EUsjc=" providerId="None" clId="Web-{326F3D90-8D8F-4B50-A426-E253655A2131}" dt="2025-03-17T16:16:12.187" v="28"/>
          <ac:spMkLst>
            <pc:docMk/>
            <pc:sldMk cId="3492134545" sldId="535"/>
            <ac:spMk id="6" creationId="{21F4A266-8EC6-06C4-9BA7-E43BD023BC91}"/>
          </ac:spMkLst>
        </pc:spChg>
        <pc:spChg chg="mod">
          <ac:chgData name="Trisha Thrush" userId="ANP1nbPt/GjnpdkQVIZ2gTOAmAk6cqsJftlgx7EUsjc=" providerId="None" clId="Web-{326F3D90-8D8F-4B50-A426-E253655A2131}" dt="2025-03-17T16:16:09.905" v="27"/>
          <ac:spMkLst>
            <pc:docMk/>
            <pc:sldMk cId="3492134545" sldId="535"/>
            <ac:spMk id="8" creationId="{9C5DB76A-E133-285A-3A2C-B268ACC7FC54}"/>
          </ac:spMkLst>
        </pc:spChg>
      </pc:sldChg>
      <pc:sldChg chg="modSp">
        <pc:chgData name="Trisha Thrush" userId="ANP1nbPt/GjnpdkQVIZ2gTOAmAk6cqsJftlgx7EUsjc=" providerId="None" clId="Web-{326F3D90-8D8F-4B50-A426-E253655A2131}" dt="2025-03-17T16:17:30.643" v="40" actId="1076"/>
        <pc:sldMkLst>
          <pc:docMk/>
          <pc:sldMk cId="3302263089" sldId="536"/>
        </pc:sldMkLst>
        <pc:spChg chg="mod">
          <ac:chgData name="Trisha Thrush" userId="ANP1nbPt/GjnpdkQVIZ2gTOAmAk6cqsJftlgx7EUsjc=" providerId="None" clId="Web-{326F3D90-8D8F-4B50-A426-E253655A2131}" dt="2025-03-17T16:17:23.580" v="38" actId="1076"/>
          <ac:spMkLst>
            <pc:docMk/>
            <pc:sldMk cId="3302263089" sldId="536"/>
            <ac:spMk id="3" creationId="{EF5E3E8D-0144-90EB-EDA5-C9032755CE8B}"/>
          </ac:spMkLst>
        </pc:spChg>
        <pc:picChg chg="mod">
          <ac:chgData name="Trisha Thrush" userId="ANP1nbPt/GjnpdkQVIZ2gTOAmAk6cqsJftlgx7EUsjc=" providerId="None" clId="Web-{326F3D90-8D8F-4B50-A426-E253655A2131}" dt="2025-03-17T16:17:26.533" v="39" actId="1076"/>
          <ac:picMkLst>
            <pc:docMk/>
            <pc:sldMk cId="3302263089" sldId="536"/>
            <ac:picMk id="4" creationId="{10510907-C4A9-DED9-6AFA-784D17C8DA94}"/>
          </ac:picMkLst>
        </pc:picChg>
        <pc:picChg chg="mod">
          <ac:chgData name="Trisha Thrush" userId="ANP1nbPt/GjnpdkQVIZ2gTOAmAk6cqsJftlgx7EUsjc=" providerId="None" clId="Web-{326F3D90-8D8F-4B50-A426-E253655A2131}" dt="2025-03-17T16:17:30.643" v="40" actId="1076"/>
          <ac:picMkLst>
            <pc:docMk/>
            <pc:sldMk cId="3302263089" sldId="536"/>
            <ac:picMk id="7" creationId="{B10F90FC-DBC7-F37F-71FD-C49DE78CCCEE}"/>
          </ac:picMkLst>
        </pc:picChg>
      </pc:sldChg>
      <pc:sldChg chg="modSp">
        <pc:chgData name="Trisha Thrush" userId="ANP1nbPt/GjnpdkQVIZ2gTOAmAk6cqsJftlgx7EUsjc=" providerId="None" clId="Web-{326F3D90-8D8F-4B50-A426-E253655A2131}" dt="2025-03-17T16:17:54.065" v="43" actId="14100"/>
        <pc:sldMkLst>
          <pc:docMk/>
          <pc:sldMk cId="412327407" sldId="537"/>
        </pc:sldMkLst>
        <pc:spChg chg="mod">
          <ac:chgData name="Trisha Thrush" userId="ANP1nbPt/GjnpdkQVIZ2gTOAmAk6cqsJftlgx7EUsjc=" providerId="None" clId="Web-{326F3D90-8D8F-4B50-A426-E253655A2131}" dt="2025-03-17T16:17:54.065" v="43" actId="14100"/>
          <ac:spMkLst>
            <pc:docMk/>
            <pc:sldMk cId="412327407" sldId="537"/>
            <ac:spMk id="3" creationId="{7C41B3ED-93E4-A730-B130-58AE536AA31D}"/>
          </ac:spMkLst>
        </pc:spChg>
      </pc:sldChg>
      <pc:sldChg chg="delSp modSp">
        <pc:chgData name="Trisha Thrush" userId="ANP1nbPt/GjnpdkQVIZ2gTOAmAk6cqsJftlgx7EUsjc=" providerId="None" clId="Web-{326F3D90-8D8F-4B50-A426-E253655A2131}" dt="2025-03-17T16:18:20.504" v="46" actId="1076"/>
        <pc:sldMkLst>
          <pc:docMk/>
          <pc:sldMk cId="908550373" sldId="540"/>
        </pc:sldMkLst>
        <pc:spChg chg="mod">
          <ac:chgData name="Trisha Thrush" userId="ANP1nbPt/GjnpdkQVIZ2gTOAmAk6cqsJftlgx7EUsjc=" providerId="None" clId="Web-{326F3D90-8D8F-4B50-A426-E253655A2131}" dt="2025-03-17T16:18:20.504" v="46" actId="1076"/>
          <ac:spMkLst>
            <pc:docMk/>
            <pc:sldMk cId="908550373" sldId="540"/>
            <ac:spMk id="2" creationId="{ED8359AD-A703-966D-A9BF-75B4B6DCA641}"/>
          </ac:spMkLst>
        </pc:spChg>
        <pc:spChg chg="mod">
          <ac:chgData name="Trisha Thrush" userId="ANP1nbPt/GjnpdkQVIZ2gTOAmAk6cqsJftlgx7EUsjc=" providerId="None" clId="Web-{326F3D90-8D8F-4B50-A426-E253655A2131}" dt="2025-03-17T16:18:13.597" v="45" actId="14100"/>
          <ac:spMkLst>
            <pc:docMk/>
            <pc:sldMk cId="908550373" sldId="540"/>
            <ac:spMk id="3" creationId="{8DAC54EE-03EB-2AF7-0313-6E7D384F2097}"/>
          </ac:spMkLst>
        </pc:spChg>
        <pc:picChg chg="del">
          <ac:chgData name="Trisha Thrush" userId="ANP1nbPt/GjnpdkQVIZ2gTOAmAk6cqsJftlgx7EUsjc=" providerId="None" clId="Web-{326F3D90-8D8F-4B50-A426-E253655A2131}" dt="2025-03-17T16:18:07.409" v="44"/>
          <ac:picMkLst>
            <pc:docMk/>
            <pc:sldMk cId="908550373" sldId="540"/>
            <ac:picMk id="5" creationId="{E6140655-00D8-7516-007D-9DF74E079078}"/>
          </ac:picMkLst>
        </pc:picChg>
      </pc:sldChg>
      <pc:sldChg chg="modSp">
        <pc:chgData name="Trisha Thrush" userId="ANP1nbPt/GjnpdkQVIZ2gTOAmAk6cqsJftlgx7EUsjc=" providerId="None" clId="Web-{326F3D90-8D8F-4B50-A426-E253655A2131}" dt="2025-03-17T16:18:27.894" v="47" actId="14100"/>
        <pc:sldMkLst>
          <pc:docMk/>
          <pc:sldMk cId="1714888149" sldId="587"/>
        </pc:sldMkLst>
        <pc:spChg chg="mod">
          <ac:chgData name="Trisha Thrush" userId="ANP1nbPt/GjnpdkQVIZ2gTOAmAk6cqsJftlgx7EUsjc=" providerId="None" clId="Web-{326F3D90-8D8F-4B50-A426-E253655A2131}" dt="2025-03-17T16:18:27.894" v="47" actId="14100"/>
          <ac:spMkLst>
            <pc:docMk/>
            <pc:sldMk cId="1714888149" sldId="587"/>
            <ac:spMk id="2" creationId="{F5709CC1-5F85-6DE1-9DB5-01F80C243096}"/>
          </ac:spMkLst>
        </pc:spChg>
      </pc:sldChg>
      <pc:sldChg chg="modSp">
        <pc:chgData name="Trisha Thrush" userId="ANP1nbPt/GjnpdkQVIZ2gTOAmAk6cqsJftlgx7EUsjc=" providerId="None" clId="Web-{326F3D90-8D8F-4B50-A426-E253655A2131}" dt="2025-03-17T16:18:38.879" v="48" actId="1076"/>
        <pc:sldMkLst>
          <pc:docMk/>
          <pc:sldMk cId="4125242610" sldId="600"/>
        </pc:sldMkLst>
        <pc:spChg chg="mod">
          <ac:chgData name="Trisha Thrush" userId="ANP1nbPt/GjnpdkQVIZ2gTOAmAk6cqsJftlgx7EUsjc=" providerId="None" clId="Web-{326F3D90-8D8F-4B50-A426-E253655A2131}" dt="2025-03-17T16:18:38.879" v="48" actId="1076"/>
          <ac:spMkLst>
            <pc:docMk/>
            <pc:sldMk cId="4125242610" sldId="600"/>
            <ac:spMk id="2" creationId="{2E1AD8B0-35E9-E73B-FAB9-507EA6E8ABE3}"/>
          </ac:spMkLst>
        </pc:spChg>
      </pc:sldChg>
      <pc:sldChg chg="modSp">
        <pc:chgData name="Trisha Thrush" userId="ANP1nbPt/GjnpdkQVIZ2gTOAmAk6cqsJftlgx7EUsjc=" providerId="None" clId="Web-{326F3D90-8D8F-4B50-A426-E253655A2131}" dt="2025-03-17T14:48:29.969" v="9" actId="20577"/>
        <pc:sldMkLst>
          <pc:docMk/>
          <pc:sldMk cId="2387137387" sldId="664"/>
        </pc:sldMkLst>
        <pc:spChg chg="mod">
          <ac:chgData name="Trisha Thrush" userId="ANP1nbPt/GjnpdkQVIZ2gTOAmAk6cqsJftlgx7EUsjc=" providerId="None" clId="Web-{326F3D90-8D8F-4B50-A426-E253655A2131}" dt="2025-03-17T14:48:29.969" v="9" actId="20577"/>
          <ac:spMkLst>
            <pc:docMk/>
            <pc:sldMk cId="2387137387" sldId="664"/>
            <ac:spMk id="5" creationId="{01A460BA-2940-950C-B620-F1DF0D8439E1}"/>
          </ac:spMkLst>
        </pc:spChg>
      </pc:sldChg>
      <pc:sldChg chg="modSp">
        <pc:chgData name="Trisha Thrush" userId="ANP1nbPt/GjnpdkQVIZ2gTOAmAk6cqsJftlgx7EUsjc=" providerId="None" clId="Web-{326F3D90-8D8F-4B50-A426-E253655A2131}" dt="2025-03-17T14:48:49.563" v="11" actId="14100"/>
        <pc:sldMkLst>
          <pc:docMk/>
          <pc:sldMk cId="2368977340" sldId="672"/>
        </pc:sldMkLst>
        <pc:spChg chg="mod">
          <ac:chgData name="Trisha Thrush" userId="ANP1nbPt/GjnpdkQVIZ2gTOAmAk6cqsJftlgx7EUsjc=" providerId="None" clId="Web-{326F3D90-8D8F-4B50-A426-E253655A2131}" dt="2025-03-17T14:48:49.563" v="11" actId="14100"/>
          <ac:spMkLst>
            <pc:docMk/>
            <pc:sldMk cId="2368977340" sldId="672"/>
            <ac:spMk id="2" creationId="{08197544-BD17-009B-32A7-EFB930D8060B}"/>
          </ac:spMkLst>
        </pc:spChg>
        <pc:spChg chg="mod">
          <ac:chgData name="Trisha Thrush" userId="ANP1nbPt/GjnpdkQVIZ2gTOAmAk6cqsJftlgx7EUsjc=" providerId="None" clId="Web-{326F3D90-8D8F-4B50-A426-E253655A2131}" dt="2025-03-17T14:48:45.406" v="10" actId="1076"/>
          <ac:spMkLst>
            <pc:docMk/>
            <pc:sldMk cId="2368977340" sldId="672"/>
            <ac:spMk id="3" creationId="{0ACDA117-8F43-13FD-0B13-F4FD38735DAF}"/>
          </ac:spMkLst>
        </pc:spChg>
      </pc:sldChg>
      <pc:sldChg chg="modSp">
        <pc:chgData name="Trisha Thrush" userId="ANP1nbPt/GjnpdkQVIZ2gTOAmAk6cqsJftlgx7EUsjc=" providerId="None" clId="Web-{326F3D90-8D8F-4B50-A426-E253655A2131}" dt="2025-03-17T13:32:38.706" v="0" actId="14100"/>
        <pc:sldMkLst>
          <pc:docMk/>
          <pc:sldMk cId="1521508027" sldId="681"/>
        </pc:sldMkLst>
        <pc:spChg chg="mod">
          <ac:chgData name="Trisha Thrush" userId="ANP1nbPt/GjnpdkQVIZ2gTOAmAk6cqsJftlgx7EUsjc=" providerId="None" clId="Web-{326F3D90-8D8F-4B50-A426-E253655A2131}" dt="2025-03-17T13:32:38.706" v="0" actId="14100"/>
          <ac:spMkLst>
            <pc:docMk/>
            <pc:sldMk cId="1521508027" sldId="681"/>
            <ac:spMk id="3" creationId="{50A5DE2B-DBB7-15E4-9B01-7A3B820C6245}"/>
          </ac:spMkLst>
        </pc:spChg>
      </pc:sldChg>
      <pc:sldChg chg="modSp">
        <pc:chgData name="Trisha Thrush" userId="ANP1nbPt/GjnpdkQVIZ2gTOAmAk6cqsJftlgx7EUsjc=" providerId="None" clId="Web-{326F3D90-8D8F-4B50-A426-E253655A2131}" dt="2025-03-17T13:33:38.021" v="6" actId="14100"/>
        <pc:sldMkLst>
          <pc:docMk/>
          <pc:sldMk cId="2064788426" sldId="682"/>
        </pc:sldMkLst>
        <pc:spChg chg="mod">
          <ac:chgData name="Trisha Thrush" userId="ANP1nbPt/GjnpdkQVIZ2gTOAmAk6cqsJftlgx7EUsjc=" providerId="None" clId="Web-{326F3D90-8D8F-4B50-A426-E253655A2131}" dt="2025-03-17T13:33:38.021" v="6" actId="14100"/>
          <ac:spMkLst>
            <pc:docMk/>
            <pc:sldMk cId="2064788426" sldId="682"/>
            <ac:spMk id="3" creationId="{BC34F90A-9CEB-BB7D-4535-2A25208487F6}"/>
          </ac:spMkLst>
        </pc:spChg>
      </pc:sldChg>
      <pc:sldChg chg="modSp">
        <pc:chgData name="Trisha Thrush" userId="ANP1nbPt/GjnpdkQVIZ2gTOAmAk6cqsJftlgx7EUsjc=" providerId="None" clId="Web-{326F3D90-8D8F-4B50-A426-E253655A2131}" dt="2025-03-17T13:32:45.691" v="1" actId="14100"/>
        <pc:sldMkLst>
          <pc:docMk/>
          <pc:sldMk cId="1347317635" sldId="683"/>
        </pc:sldMkLst>
        <pc:spChg chg="mod">
          <ac:chgData name="Trisha Thrush" userId="ANP1nbPt/GjnpdkQVIZ2gTOAmAk6cqsJftlgx7EUsjc=" providerId="None" clId="Web-{326F3D90-8D8F-4B50-A426-E253655A2131}" dt="2025-03-17T13:32:45.691" v="1" actId="14100"/>
          <ac:spMkLst>
            <pc:docMk/>
            <pc:sldMk cId="1347317635" sldId="683"/>
            <ac:spMk id="3" creationId="{5B009D83-4079-A2A3-CF53-83C43022DC48}"/>
          </ac:spMkLst>
        </pc:spChg>
      </pc:sldChg>
      <pc:sldChg chg="modSp">
        <pc:chgData name="Trisha Thrush" userId="ANP1nbPt/GjnpdkQVIZ2gTOAmAk6cqsJftlgx7EUsjc=" providerId="None" clId="Web-{326F3D90-8D8F-4B50-A426-E253655A2131}" dt="2025-03-17T16:17:39.283" v="41" actId="1076"/>
        <pc:sldMkLst>
          <pc:docMk/>
          <pc:sldMk cId="3665100510" sldId="687"/>
        </pc:sldMkLst>
        <pc:picChg chg="mod">
          <ac:chgData name="Trisha Thrush" userId="ANP1nbPt/GjnpdkQVIZ2gTOAmAk6cqsJftlgx7EUsjc=" providerId="None" clId="Web-{326F3D90-8D8F-4B50-A426-E253655A2131}" dt="2025-03-17T16:17:39.283" v="41" actId="1076"/>
          <ac:picMkLst>
            <pc:docMk/>
            <pc:sldMk cId="3665100510" sldId="687"/>
            <ac:picMk id="5" creationId="{37FAE0E2-A0E2-6FD2-23EB-938721F3DCE1}"/>
          </ac:picMkLst>
        </pc:picChg>
      </pc:sldChg>
      <pc:sldChg chg="modSp">
        <pc:chgData name="Trisha Thrush" userId="ANP1nbPt/GjnpdkQVIZ2gTOAmAk6cqsJftlgx7EUsjc=" providerId="None" clId="Web-{326F3D90-8D8F-4B50-A426-E253655A2131}" dt="2025-03-17T14:49:21.594" v="14" actId="1076"/>
        <pc:sldMkLst>
          <pc:docMk/>
          <pc:sldMk cId="90562529" sldId="689"/>
        </pc:sldMkLst>
        <pc:picChg chg="mod">
          <ac:chgData name="Trisha Thrush" userId="ANP1nbPt/GjnpdkQVIZ2gTOAmAk6cqsJftlgx7EUsjc=" providerId="None" clId="Web-{326F3D90-8D8F-4B50-A426-E253655A2131}" dt="2025-03-17T14:49:21.594" v="14" actId="1076"/>
          <ac:picMkLst>
            <pc:docMk/>
            <pc:sldMk cId="90562529" sldId="689"/>
            <ac:picMk id="7" creationId="{EB3D11EA-8C24-5CC7-E33A-27185D78695A}"/>
          </ac:picMkLst>
        </pc:picChg>
      </pc:sldChg>
      <pc:sldChg chg="modSp">
        <pc:chgData name="Trisha Thrush" userId="ANP1nbPt/GjnpdkQVIZ2gTOAmAk6cqsJftlgx7EUsjc=" providerId="None" clId="Web-{326F3D90-8D8F-4B50-A426-E253655A2131}" dt="2025-03-17T16:18:56.708" v="53" actId="1076"/>
        <pc:sldMkLst>
          <pc:docMk/>
          <pc:sldMk cId="2174600126" sldId="690"/>
        </pc:sldMkLst>
        <pc:picChg chg="mod">
          <ac:chgData name="Trisha Thrush" userId="ANP1nbPt/GjnpdkQVIZ2gTOAmAk6cqsJftlgx7EUsjc=" providerId="None" clId="Web-{326F3D90-8D8F-4B50-A426-E253655A2131}" dt="2025-03-17T16:18:56.708" v="53" actId="1076"/>
          <ac:picMkLst>
            <pc:docMk/>
            <pc:sldMk cId="2174600126" sldId="690"/>
            <ac:picMk id="4" creationId="{360AAAA9-D51B-6822-35DC-8F0AA7409625}"/>
          </ac:picMkLst>
        </pc:picChg>
      </pc:sldChg>
      <pc:sldChg chg="modSp">
        <pc:chgData name="Trisha Thrush" userId="ANP1nbPt/GjnpdkQVIZ2gTOAmAk6cqsJftlgx7EUsjc=" providerId="None" clId="Web-{326F3D90-8D8F-4B50-A426-E253655A2131}" dt="2025-03-17T16:19:09.162" v="56" actId="1076"/>
        <pc:sldMkLst>
          <pc:docMk/>
          <pc:sldMk cId="1469322724" sldId="691"/>
        </pc:sldMkLst>
        <pc:picChg chg="mod">
          <ac:chgData name="Trisha Thrush" userId="ANP1nbPt/GjnpdkQVIZ2gTOAmAk6cqsJftlgx7EUsjc=" providerId="None" clId="Web-{326F3D90-8D8F-4B50-A426-E253655A2131}" dt="2025-03-17T16:19:09.162" v="56" actId="1076"/>
          <ac:picMkLst>
            <pc:docMk/>
            <pc:sldMk cId="1469322724" sldId="691"/>
            <ac:picMk id="6" creationId="{0A3A2706-70A9-4D76-6833-0C0A22700303}"/>
          </ac:picMkLst>
        </pc:picChg>
      </pc:sldChg>
      <pc:sldChg chg="modSp">
        <pc:chgData name="Trisha Thrush" userId="ANP1nbPt/GjnpdkQVIZ2gTOAmAk6cqsJftlgx7EUsjc=" providerId="None" clId="Web-{326F3D90-8D8F-4B50-A426-E253655A2131}" dt="2025-03-17T16:19:14.896" v="57" actId="14100"/>
        <pc:sldMkLst>
          <pc:docMk/>
          <pc:sldMk cId="3019114185" sldId="692"/>
        </pc:sldMkLst>
        <pc:spChg chg="mod">
          <ac:chgData name="Trisha Thrush" userId="ANP1nbPt/GjnpdkQVIZ2gTOAmAk6cqsJftlgx7EUsjc=" providerId="None" clId="Web-{326F3D90-8D8F-4B50-A426-E253655A2131}" dt="2025-03-17T16:19:14.896" v="57" actId="14100"/>
          <ac:spMkLst>
            <pc:docMk/>
            <pc:sldMk cId="3019114185" sldId="692"/>
            <ac:spMk id="3" creationId="{1129A710-8439-8504-0C18-3ECC010AE5BE}"/>
          </ac:spMkLst>
        </pc:spChg>
      </pc:sldChg>
    </pc:docChg>
  </pc:docChgLst>
  <pc:docChgLst>
    <pc:chgData name="Tammy Foster" userId="aq4p0KFFSmaAb7CleqxlB81LBYd1/MGA0O4Wikmh+f0=" providerId="None" clId="Web-{8A4969AF-F4AC-4DAA-BF2F-12C3513ABF66}"/>
    <pc:docChg chg="modSld">
      <pc:chgData name="Tammy Foster" userId="aq4p0KFFSmaAb7CleqxlB81LBYd1/MGA0O4Wikmh+f0=" providerId="None" clId="Web-{8A4969AF-F4AC-4DAA-BF2F-12C3513ABF66}" dt="2025-06-17T18:48:46.808" v="262" actId="20577"/>
      <pc:docMkLst>
        <pc:docMk/>
      </pc:docMkLst>
      <pc:sldChg chg="modSp">
        <pc:chgData name="Tammy Foster" userId="aq4p0KFFSmaAb7CleqxlB81LBYd1/MGA0O4Wikmh+f0=" providerId="None" clId="Web-{8A4969AF-F4AC-4DAA-BF2F-12C3513ABF66}" dt="2025-06-17T18:12:56.441" v="78" actId="20577"/>
        <pc:sldMkLst>
          <pc:docMk/>
          <pc:sldMk cId="1244812380" sldId="717"/>
        </pc:sldMkLst>
        <pc:spChg chg="mod">
          <ac:chgData name="Tammy Foster" userId="aq4p0KFFSmaAb7CleqxlB81LBYd1/MGA0O4Wikmh+f0=" providerId="None" clId="Web-{8A4969AF-F4AC-4DAA-BF2F-12C3513ABF66}" dt="2025-06-17T18:12:56.441" v="78" actId="20577"/>
          <ac:spMkLst>
            <pc:docMk/>
            <pc:sldMk cId="1244812380" sldId="717"/>
            <ac:spMk id="3" creationId="{30AD5B44-2BCB-23A6-E168-33BB72975D07}"/>
          </ac:spMkLst>
        </pc:spChg>
      </pc:sldChg>
      <pc:sldChg chg="addSp delSp modSp">
        <pc:chgData name="Tammy Foster" userId="aq4p0KFFSmaAb7CleqxlB81LBYd1/MGA0O4Wikmh+f0=" providerId="None" clId="Web-{8A4969AF-F4AC-4DAA-BF2F-12C3513ABF66}" dt="2025-06-17T18:48:46.808" v="262" actId="20577"/>
        <pc:sldMkLst>
          <pc:docMk/>
          <pc:sldMk cId="3877139622" sldId="718"/>
        </pc:sldMkLst>
        <pc:spChg chg="del mod">
          <ac:chgData name="Tammy Foster" userId="aq4p0KFFSmaAb7CleqxlB81LBYd1/MGA0O4Wikmh+f0=" providerId="None" clId="Web-{8A4969AF-F4AC-4DAA-BF2F-12C3513ABF66}" dt="2025-06-17T18:13:57.770" v="82"/>
          <ac:spMkLst>
            <pc:docMk/>
            <pc:sldMk cId="3877139622" sldId="718"/>
            <ac:spMk id="2" creationId="{6EA18DEA-31B6-33E3-B1BD-4697DBD82CE2}"/>
          </ac:spMkLst>
        </pc:spChg>
        <pc:spChg chg="mod">
          <ac:chgData name="Tammy Foster" userId="aq4p0KFFSmaAb7CleqxlB81LBYd1/MGA0O4Wikmh+f0=" providerId="None" clId="Web-{8A4969AF-F4AC-4DAA-BF2F-12C3513ABF66}" dt="2025-06-17T18:25:26.730" v="144" actId="1076"/>
          <ac:spMkLst>
            <pc:docMk/>
            <pc:sldMk cId="3877139622" sldId="718"/>
            <ac:spMk id="3" creationId="{75792614-0019-6D1B-FE9F-2E644F365E94}"/>
          </ac:spMkLst>
        </pc:spChg>
        <pc:spChg chg="add mod">
          <ac:chgData name="Tammy Foster" userId="aq4p0KFFSmaAb7CleqxlB81LBYd1/MGA0O4Wikmh+f0=" providerId="None" clId="Web-{8A4969AF-F4AC-4DAA-BF2F-12C3513ABF66}" dt="2025-06-17T18:25:11.902" v="143" actId="20577"/>
          <ac:spMkLst>
            <pc:docMk/>
            <pc:sldMk cId="3877139622" sldId="718"/>
            <ac:spMk id="6" creationId="{CF93E251-7010-8905-352D-A92EE1FCA120}"/>
          </ac:spMkLst>
        </pc:spChg>
        <pc:spChg chg="add mod">
          <ac:chgData name="Tammy Foster" userId="aq4p0KFFSmaAb7CleqxlB81LBYd1/MGA0O4Wikmh+f0=" providerId="None" clId="Web-{8A4969AF-F4AC-4DAA-BF2F-12C3513ABF66}" dt="2025-06-17T18:48:46.808" v="262" actId="20577"/>
          <ac:spMkLst>
            <pc:docMk/>
            <pc:sldMk cId="3877139622" sldId="718"/>
            <ac:spMk id="8" creationId="{B8968AA4-D633-C1E1-2709-605916831831}"/>
          </ac:spMkLst>
        </pc:spChg>
        <pc:spChg chg="add mod">
          <ac:chgData name="Tammy Foster" userId="aq4p0KFFSmaAb7CleqxlB81LBYd1/MGA0O4Wikmh+f0=" providerId="None" clId="Web-{8A4969AF-F4AC-4DAA-BF2F-12C3513ABF66}" dt="2025-06-17T18:42:08.882" v="260" actId="20577"/>
          <ac:spMkLst>
            <pc:docMk/>
            <pc:sldMk cId="3877139622" sldId="718"/>
            <ac:spMk id="9" creationId="{E2A8AA3E-AECD-6327-E732-F582D7FA5380}"/>
          </ac:spMkLst>
        </pc:spChg>
        <pc:picChg chg="add mod">
          <ac:chgData name="Tammy Foster" userId="aq4p0KFFSmaAb7CleqxlB81LBYd1/MGA0O4Wikmh+f0=" providerId="None" clId="Web-{8A4969AF-F4AC-4DAA-BF2F-12C3513ABF66}" dt="2025-06-17T18:37:14.222" v="202" actId="1076"/>
          <ac:picMkLst>
            <pc:docMk/>
            <pc:sldMk cId="3877139622" sldId="718"/>
            <ac:picMk id="7" creationId="{68238951-369C-9940-D8E3-504A3D545B24}"/>
          </ac:picMkLst>
        </pc:picChg>
      </pc:sldChg>
    </pc:docChg>
  </pc:docChgLst>
  <pc:docChgLst>
    <pc:chgData name="Trisha Thrush" userId="ANP1nbPt/GjnpdkQVIZ2gTOAmAk6cqsJftlgx7EUsjc=" providerId="None" clId="Web-{B9CDA918-C7F7-41A9-8B92-E38B6F54FE93}"/>
    <pc:docChg chg="modSld">
      <pc:chgData name="Trisha Thrush" userId="ANP1nbPt/GjnpdkQVIZ2gTOAmAk6cqsJftlgx7EUsjc=" providerId="None" clId="Web-{B9CDA918-C7F7-41A9-8B92-E38B6F54FE93}" dt="2025-06-16T18:40:39.287" v="68" actId="14100"/>
      <pc:docMkLst>
        <pc:docMk/>
      </pc:docMkLst>
      <pc:sldChg chg="modSp">
        <pc:chgData name="Trisha Thrush" userId="ANP1nbPt/GjnpdkQVIZ2gTOAmAk6cqsJftlgx7EUsjc=" providerId="None" clId="Web-{B9CDA918-C7F7-41A9-8B92-E38B6F54FE93}" dt="2025-06-16T18:40:39.287" v="68" actId="14100"/>
        <pc:sldMkLst>
          <pc:docMk/>
          <pc:sldMk cId="1089539091" sldId="703"/>
        </pc:sldMkLst>
        <pc:spChg chg="mod">
          <ac:chgData name="Trisha Thrush" userId="ANP1nbPt/GjnpdkQVIZ2gTOAmAk6cqsJftlgx7EUsjc=" providerId="None" clId="Web-{B9CDA918-C7F7-41A9-8B92-E38B6F54FE93}" dt="2025-06-16T18:40:39.287" v="68" actId="14100"/>
          <ac:spMkLst>
            <pc:docMk/>
            <pc:sldMk cId="1089539091" sldId="703"/>
            <ac:spMk id="3" creationId="{038B68B1-3606-A110-C4F9-F31D467E0658}"/>
          </ac:spMkLst>
        </pc:spChg>
        <pc:picChg chg="mod">
          <ac:chgData name="Trisha Thrush" userId="ANP1nbPt/GjnpdkQVIZ2gTOAmAk6cqsJftlgx7EUsjc=" providerId="None" clId="Web-{B9CDA918-C7F7-41A9-8B92-E38B6F54FE93}" dt="2025-06-16T18:39:42.081" v="4" actId="14100"/>
          <ac:picMkLst>
            <pc:docMk/>
            <pc:sldMk cId="1089539091" sldId="703"/>
            <ac:picMk id="19" creationId="{9712533A-13C4-F83A-DDE9-C24C69263FBF}"/>
          </ac:picMkLst>
        </pc:picChg>
      </pc:sldChg>
      <pc:sldChg chg="addSp modSp">
        <pc:chgData name="Trisha Thrush" userId="ANP1nbPt/GjnpdkQVIZ2gTOAmAk6cqsJftlgx7EUsjc=" providerId="None" clId="Web-{B9CDA918-C7F7-41A9-8B92-E38B6F54FE93}" dt="2025-06-16T18:39:05.346" v="3"/>
        <pc:sldMkLst>
          <pc:docMk/>
          <pc:sldMk cId="2733006259" sldId="710"/>
        </pc:sldMkLst>
        <pc:spChg chg="mod">
          <ac:chgData name="Trisha Thrush" userId="ANP1nbPt/GjnpdkQVIZ2gTOAmAk6cqsJftlgx7EUsjc=" providerId="None" clId="Web-{B9CDA918-C7F7-41A9-8B92-E38B6F54FE93}" dt="2025-06-16T18:39:00.674" v="2" actId="20577"/>
          <ac:spMkLst>
            <pc:docMk/>
            <pc:sldMk cId="2733006259" sldId="710"/>
            <ac:spMk id="4" creationId="{1F736A1F-AE6F-E123-18CD-76BD85FC09B6}"/>
          </ac:spMkLst>
        </pc:spChg>
        <pc:picChg chg="add">
          <ac:chgData name="Trisha Thrush" userId="ANP1nbPt/GjnpdkQVIZ2gTOAmAk6cqsJftlgx7EUsjc=" providerId="None" clId="Web-{B9CDA918-C7F7-41A9-8B92-E38B6F54FE93}" dt="2025-06-16T18:39:05.346" v="3"/>
          <ac:picMkLst>
            <pc:docMk/>
            <pc:sldMk cId="2733006259" sldId="710"/>
            <ac:picMk id="5" creationId="{F139041B-2232-6A94-9A9F-631EBE7530DB}"/>
          </ac:picMkLst>
        </pc:picChg>
      </pc:sldChg>
    </pc:docChg>
  </pc:docChgLst>
  <pc:docChgLst>
    <pc:chgData name="Sherrie Donnelly" userId="JquVIkks31WialWPPZhveQVQy2jQ08Oezu+5annt3FE=" providerId="None" clId="Web-{BF3D6ECF-6280-4E5B-B6D8-8E95F1C29047}"/>
    <pc:docChg chg="addSld modSld">
      <pc:chgData name="Sherrie Donnelly" userId="JquVIkks31WialWPPZhveQVQy2jQ08Oezu+5annt3FE=" providerId="None" clId="Web-{BF3D6ECF-6280-4E5B-B6D8-8E95F1C29047}" dt="2025-02-03T16:13:47.595" v="3" actId="20577"/>
      <pc:docMkLst>
        <pc:docMk/>
      </pc:docMkLst>
      <pc:sldChg chg="modSp add">
        <pc:chgData name="Sherrie Donnelly" userId="JquVIkks31WialWPPZhveQVQy2jQ08Oezu+5annt3FE=" providerId="None" clId="Web-{BF3D6ECF-6280-4E5B-B6D8-8E95F1C29047}" dt="2025-02-03T16:13:47.595" v="3" actId="20577"/>
        <pc:sldMkLst>
          <pc:docMk/>
          <pc:sldMk cId="2426697442" sldId="623"/>
        </pc:sldMkLst>
        <pc:spChg chg="mod">
          <ac:chgData name="Sherrie Donnelly" userId="JquVIkks31WialWPPZhveQVQy2jQ08Oezu+5annt3FE=" providerId="None" clId="Web-{BF3D6ECF-6280-4E5B-B6D8-8E95F1C29047}" dt="2025-02-03T16:13:47.595" v="3" actId="20577"/>
          <ac:spMkLst>
            <pc:docMk/>
            <pc:sldMk cId="2426697442" sldId="623"/>
            <ac:spMk id="3" creationId="{8E74BCA9-F941-0C62-C932-0E7B1D10BA88}"/>
          </ac:spMkLst>
        </pc:spChg>
      </pc:sldChg>
    </pc:docChg>
  </pc:docChgLst>
  <pc:docChgLst>
    <pc:chgData name="Trisha Thrush" userId="ANP1nbPt/GjnpdkQVIZ2gTOAmAk6cqsJftlgx7EUsjc=" providerId="None" clId="Web-{20054586-12DE-4AFB-B464-69762C973483}"/>
    <pc:docChg chg="modSld">
      <pc:chgData name="Trisha Thrush" userId="ANP1nbPt/GjnpdkQVIZ2gTOAmAk6cqsJftlgx7EUsjc=" providerId="None" clId="Web-{20054586-12DE-4AFB-B464-69762C973483}" dt="2025-03-02T17:28:51.394" v="0" actId="1076"/>
      <pc:docMkLst>
        <pc:docMk/>
      </pc:docMkLst>
      <pc:sldChg chg="modSp">
        <pc:chgData name="Trisha Thrush" userId="ANP1nbPt/GjnpdkQVIZ2gTOAmAk6cqsJftlgx7EUsjc=" providerId="None" clId="Web-{20054586-12DE-4AFB-B464-69762C973483}" dt="2025-03-02T17:28:51.394" v="0" actId="1076"/>
        <pc:sldMkLst>
          <pc:docMk/>
          <pc:sldMk cId="2571975815" sldId="305"/>
        </pc:sldMkLst>
        <pc:picChg chg="mod">
          <ac:chgData name="Trisha Thrush" userId="ANP1nbPt/GjnpdkQVIZ2gTOAmAk6cqsJftlgx7EUsjc=" providerId="None" clId="Web-{20054586-12DE-4AFB-B464-69762C973483}" dt="2025-03-02T17:28:51.394" v="0" actId="1076"/>
          <ac:picMkLst>
            <pc:docMk/>
            <pc:sldMk cId="2571975815" sldId="305"/>
            <ac:picMk id="4" creationId="{121ECC63-49A7-CEDA-72FC-04A1FE779699}"/>
          </ac:picMkLst>
        </pc:picChg>
      </pc:sldChg>
    </pc:docChg>
  </pc:docChgLst>
  <pc:docChgLst>
    <pc:chgData name="Sarah Andreotti" userId="TLNydcS7VzGNHs5DEn7Tm8G8j4YX/xoFplrXrTIor4Q=" providerId="None" clId="Web-{8376FB0A-5473-4011-9B0F-D0A125F74A50}"/>
    <pc:docChg chg="modSld">
      <pc:chgData name="Sarah Andreotti" userId="TLNydcS7VzGNHs5DEn7Tm8G8j4YX/xoFplrXrTIor4Q=" providerId="None" clId="Web-{8376FB0A-5473-4011-9B0F-D0A125F74A50}" dt="2025-06-03T18:28:06.462" v="22" actId="20577"/>
      <pc:docMkLst>
        <pc:docMk/>
      </pc:docMkLst>
      <pc:sldChg chg="modSp">
        <pc:chgData name="Sarah Andreotti" userId="TLNydcS7VzGNHs5DEn7Tm8G8j4YX/xoFplrXrTIor4Q=" providerId="None" clId="Web-{8376FB0A-5473-4011-9B0F-D0A125F74A50}" dt="2025-06-03T18:27:06.665" v="19" actId="20577"/>
        <pc:sldMkLst>
          <pc:docMk/>
          <pc:sldMk cId="2571975815" sldId="305"/>
        </pc:sldMkLst>
        <pc:spChg chg="mod">
          <ac:chgData name="Sarah Andreotti" userId="TLNydcS7VzGNHs5DEn7Tm8G8j4YX/xoFplrXrTIor4Q=" providerId="None" clId="Web-{8376FB0A-5473-4011-9B0F-D0A125F74A50}" dt="2025-06-03T18:27:06.665" v="19" actId="20577"/>
          <ac:spMkLst>
            <pc:docMk/>
            <pc:sldMk cId="2571975815" sldId="305"/>
            <ac:spMk id="3" creationId="{FD89CF5D-8E92-C216-AD42-C67091095366}"/>
          </ac:spMkLst>
        </pc:spChg>
      </pc:sldChg>
      <pc:sldChg chg="modSp">
        <pc:chgData name="Sarah Andreotti" userId="TLNydcS7VzGNHs5DEn7Tm8G8j4YX/xoFplrXrTIor4Q=" providerId="None" clId="Web-{8376FB0A-5473-4011-9B0F-D0A125F74A50}" dt="2025-06-03T18:28:06.462" v="22" actId="20577"/>
        <pc:sldMkLst>
          <pc:docMk/>
          <pc:sldMk cId="1714888149" sldId="587"/>
        </pc:sldMkLst>
        <pc:spChg chg="mod">
          <ac:chgData name="Sarah Andreotti" userId="TLNydcS7VzGNHs5DEn7Tm8G8j4YX/xoFplrXrTIor4Q=" providerId="None" clId="Web-{8376FB0A-5473-4011-9B0F-D0A125F74A50}" dt="2025-06-03T18:28:06.462" v="22" actId="20577"/>
          <ac:spMkLst>
            <pc:docMk/>
            <pc:sldMk cId="1714888149" sldId="587"/>
            <ac:spMk id="2" creationId="{F5709CC1-5F85-6DE1-9DB5-01F80C243096}"/>
          </ac:spMkLst>
        </pc:spChg>
      </pc:sldChg>
    </pc:docChg>
  </pc:docChgLst>
  <pc:docChgLst>
    <pc:chgData name="Sherrie Donnelly" userId="JquVIkks31WialWPPZhveQVQy2jQ08Oezu+5annt3FE=" providerId="None" clId="Web-{CF4DE11D-DC29-4422-B6FB-D849F7D575FD}"/>
    <pc:docChg chg="modSld">
      <pc:chgData name="Sherrie Donnelly" userId="JquVIkks31WialWPPZhveQVQy2jQ08Oezu+5annt3FE=" providerId="None" clId="Web-{CF4DE11D-DC29-4422-B6FB-D849F7D575FD}" dt="2025-03-20T15:29:24.688" v="3" actId="20577"/>
      <pc:docMkLst>
        <pc:docMk/>
      </pc:docMkLst>
      <pc:sldChg chg="modSp">
        <pc:chgData name="Sherrie Donnelly" userId="JquVIkks31WialWPPZhveQVQy2jQ08Oezu+5annt3FE=" providerId="None" clId="Web-{CF4DE11D-DC29-4422-B6FB-D849F7D575FD}" dt="2025-03-20T15:29:24.688" v="3" actId="20577"/>
        <pc:sldMkLst>
          <pc:docMk/>
          <pc:sldMk cId="1762938218" sldId="617"/>
        </pc:sldMkLst>
        <pc:spChg chg="mod">
          <ac:chgData name="Sherrie Donnelly" userId="JquVIkks31WialWPPZhveQVQy2jQ08Oezu+5annt3FE=" providerId="None" clId="Web-{CF4DE11D-DC29-4422-B6FB-D849F7D575FD}" dt="2025-03-20T15:29:24.688" v="3" actId="20577"/>
          <ac:spMkLst>
            <pc:docMk/>
            <pc:sldMk cId="1762938218" sldId="617"/>
            <ac:spMk id="3" creationId="{CC35802B-C651-43E2-96F5-DFA365B99146}"/>
          </ac:spMkLst>
        </pc:spChg>
      </pc:sldChg>
    </pc:docChg>
  </pc:docChgLst>
  <pc:docChgLst>
    <pc:chgData name="Kathrine Flavin" userId="bUXTEK5cHVcAnqlGkk4jhevnE6b153OnIOm3ZbT0xrs=" providerId="None" clId="Web-{EFF6BB96-4A31-4C79-8A90-66D2E2A0AD4E}"/>
    <pc:docChg chg="modSld">
      <pc:chgData name="Kathrine Flavin" userId="bUXTEK5cHVcAnqlGkk4jhevnE6b153OnIOm3ZbT0xrs=" providerId="None" clId="Web-{EFF6BB96-4A31-4C79-8A90-66D2E2A0AD4E}" dt="2025-03-20T15:30:30.410" v="1" actId="20577"/>
      <pc:docMkLst>
        <pc:docMk/>
      </pc:docMkLst>
      <pc:sldChg chg="modSp">
        <pc:chgData name="Kathrine Flavin" userId="bUXTEK5cHVcAnqlGkk4jhevnE6b153OnIOm3ZbT0xrs=" providerId="None" clId="Web-{EFF6BB96-4A31-4C79-8A90-66D2E2A0AD4E}" dt="2025-03-20T15:30:30.410" v="1" actId="20577"/>
        <pc:sldMkLst>
          <pc:docMk/>
          <pc:sldMk cId="3801492995" sldId="679"/>
        </pc:sldMkLst>
        <pc:spChg chg="mod">
          <ac:chgData name="Kathrine Flavin" userId="bUXTEK5cHVcAnqlGkk4jhevnE6b153OnIOm3ZbT0xrs=" providerId="None" clId="Web-{EFF6BB96-4A31-4C79-8A90-66D2E2A0AD4E}" dt="2025-03-20T15:30:30.410" v="1" actId="20577"/>
          <ac:spMkLst>
            <pc:docMk/>
            <pc:sldMk cId="3801492995" sldId="679"/>
            <ac:spMk id="3" creationId="{EBDCC5BF-1622-68CA-B3D7-C550406F3468}"/>
          </ac:spMkLst>
        </pc:spChg>
      </pc:sldChg>
    </pc:docChg>
  </pc:docChgLst>
  <pc:docChgLst>
    <pc:chgData name="Kathrine Flavin" userId="bUXTEK5cHVcAnqlGkk4jhevnE6b153OnIOm3ZbT0xrs=" providerId="None" clId="Web-{4902104C-6BAA-4B7E-B849-6F89347F2454}"/>
    <pc:docChg chg="addSld modSld sldOrd">
      <pc:chgData name="Kathrine Flavin" userId="bUXTEK5cHVcAnqlGkk4jhevnE6b153OnIOm3ZbT0xrs=" providerId="None" clId="Web-{4902104C-6BAA-4B7E-B849-6F89347F2454}" dt="2025-03-12T00:08:14.275" v="709" actId="20577"/>
      <pc:docMkLst>
        <pc:docMk/>
      </pc:docMkLst>
      <pc:sldChg chg="modSp">
        <pc:chgData name="Kathrine Flavin" userId="bUXTEK5cHVcAnqlGkk4jhevnE6b153OnIOm3ZbT0xrs=" providerId="None" clId="Web-{4902104C-6BAA-4B7E-B849-6F89347F2454}" dt="2025-03-11T23:41:30.343" v="58" actId="14100"/>
        <pc:sldMkLst>
          <pc:docMk/>
          <pc:sldMk cId="2402275421" sldId="653"/>
        </pc:sldMkLst>
        <pc:spChg chg="mod">
          <ac:chgData name="Kathrine Flavin" userId="bUXTEK5cHVcAnqlGkk4jhevnE6b153OnIOm3ZbT0xrs=" providerId="None" clId="Web-{4902104C-6BAA-4B7E-B849-6F89347F2454}" dt="2025-03-11T23:41:30.343" v="58" actId="14100"/>
          <ac:spMkLst>
            <pc:docMk/>
            <pc:sldMk cId="2402275421" sldId="653"/>
            <ac:spMk id="2" creationId="{38F7DB5D-7213-DBD0-A207-FF5BD078F892}"/>
          </ac:spMkLst>
        </pc:spChg>
      </pc:sldChg>
      <pc:sldChg chg="modSp ord">
        <pc:chgData name="Kathrine Flavin" userId="bUXTEK5cHVcAnqlGkk4jhevnE6b153OnIOm3ZbT0xrs=" providerId="None" clId="Web-{4902104C-6BAA-4B7E-B849-6F89347F2454}" dt="2025-03-12T00:02:42.301" v="360" actId="20577"/>
        <pc:sldMkLst>
          <pc:docMk/>
          <pc:sldMk cId="119085981" sldId="654"/>
        </pc:sldMkLst>
        <pc:spChg chg="mod">
          <ac:chgData name="Kathrine Flavin" userId="bUXTEK5cHVcAnqlGkk4jhevnE6b153OnIOm3ZbT0xrs=" providerId="None" clId="Web-{4902104C-6BAA-4B7E-B849-6F89347F2454}" dt="2025-03-11T23:42:32.846" v="68" actId="20577"/>
          <ac:spMkLst>
            <pc:docMk/>
            <pc:sldMk cId="119085981" sldId="654"/>
            <ac:spMk id="2" creationId="{3B69926A-D610-4770-2E94-EDDF20CC9E7E}"/>
          </ac:spMkLst>
        </pc:spChg>
        <pc:spChg chg="mod">
          <ac:chgData name="Kathrine Flavin" userId="bUXTEK5cHVcAnqlGkk4jhevnE6b153OnIOm3ZbT0xrs=" providerId="None" clId="Web-{4902104C-6BAA-4B7E-B849-6F89347F2454}" dt="2025-03-12T00:02:42.301" v="360" actId="20577"/>
          <ac:spMkLst>
            <pc:docMk/>
            <pc:sldMk cId="119085981" sldId="654"/>
            <ac:spMk id="3" creationId="{BC04AB07-2E1C-593B-5448-A9286285EFBF}"/>
          </ac:spMkLst>
        </pc:spChg>
      </pc:sldChg>
      <pc:sldChg chg="add replId">
        <pc:chgData name="Kathrine Flavin" userId="bUXTEK5cHVcAnqlGkk4jhevnE6b153OnIOm3ZbT0xrs=" providerId="None" clId="Web-{4902104C-6BAA-4B7E-B849-6F89347F2454}" dt="2025-03-11T23:39:04.961" v="0"/>
        <pc:sldMkLst>
          <pc:docMk/>
          <pc:sldMk cId="3977911197" sldId="677"/>
        </pc:sldMkLst>
      </pc:sldChg>
      <pc:sldChg chg="add replId">
        <pc:chgData name="Kathrine Flavin" userId="bUXTEK5cHVcAnqlGkk4jhevnE6b153OnIOm3ZbT0xrs=" providerId="None" clId="Web-{4902104C-6BAA-4B7E-B849-6F89347F2454}" dt="2025-03-11T23:41:59.485" v="59"/>
        <pc:sldMkLst>
          <pc:docMk/>
          <pc:sldMk cId="1659554342" sldId="678"/>
        </pc:sldMkLst>
      </pc:sldChg>
      <pc:sldChg chg="modSp add replId">
        <pc:chgData name="Kathrine Flavin" userId="bUXTEK5cHVcAnqlGkk4jhevnE6b153OnIOm3ZbT0xrs=" providerId="None" clId="Web-{4902104C-6BAA-4B7E-B849-6F89347F2454}" dt="2025-03-12T00:08:14.275" v="709" actId="20577"/>
        <pc:sldMkLst>
          <pc:docMk/>
          <pc:sldMk cId="3801492995" sldId="679"/>
        </pc:sldMkLst>
        <pc:spChg chg="mod">
          <ac:chgData name="Kathrine Flavin" userId="bUXTEK5cHVcAnqlGkk4jhevnE6b153OnIOm3ZbT0xrs=" providerId="None" clId="Web-{4902104C-6BAA-4B7E-B849-6F89347F2454}" dt="2025-03-12T00:08:14.275" v="709" actId="20577"/>
          <ac:spMkLst>
            <pc:docMk/>
            <pc:sldMk cId="3801492995" sldId="679"/>
            <ac:spMk id="3" creationId="{EBDCC5BF-1622-68CA-B3D7-C550406F3468}"/>
          </ac:spMkLst>
        </pc:spChg>
      </pc:sldChg>
    </pc:docChg>
  </pc:docChgLst>
  <pc:docChgLst>
    <pc:chgData name="Tammy Foster" userId="aq4p0KFFSmaAb7CleqxlB81LBYd1/MGA0O4Wikmh+f0=" providerId="None" clId="Web-{62433A28-C6DA-450B-A72D-3BF114E29A3F}"/>
    <pc:docChg chg="modSld">
      <pc:chgData name="Tammy Foster" userId="aq4p0KFFSmaAb7CleqxlB81LBYd1/MGA0O4Wikmh+f0=" providerId="None" clId="Web-{62433A28-C6DA-450B-A72D-3BF114E29A3F}" dt="2025-06-18T15:40:10.369" v="3" actId="1076"/>
      <pc:docMkLst>
        <pc:docMk/>
      </pc:docMkLst>
      <pc:sldChg chg="delSp modSp">
        <pc:chgData name="Tammy Foster" userId="aq4p0KFFSmaAb7CleqxlB81LBYd1/MGA0O4Wikmh+f0=" providerId="None" clId="Web-{62433A28-C6DA-450B-A72D-3BF114E29A3F}" dt="2025-06-18T15:40:10.369" v="3" actId="1076"/>
        <pc:sldMkLst>
          <pc:docMk/>
          <pc:sldMk cId="3877139622" sldId="718"/>
        </pc:sldMkLst>
        <pc:spChg chg="mod">
          <ac:chgData name="Tammy Foster" userId="aq4p0KFFSmaAb7CleqxlB81LBYd1/MGA0O4Wikmh+f0=" providerId="None" clId="Web-{62433A28-C6DA-450B-A72D-3BF114E29A3F}" dt="2025-06-18T15:40:10.369" v="3" actId="1076"/>
          <ac:spMkLst>
            <pc:docMk/>
            <pc:sldMk cId="3877139622" sldId="718"/>
            <ac:spMk id="3" creationId="{75792614-0019-6D1B-FE9F-2E644F365E94}"/>
          </ac:spMkLst>
        </pc:spChg>
        <pc:spChg chg="mod">
          <ac:chgData name="Tammy Foster" userId="aq4p0KFFSmaAb7CleqxlB81LBYd1/MGA0O4Wikmh+f0=" providerId="None" clId="Web-{62433A28-C6DA-450B-A72D-3BF114E29A3F}" dt="2025-06-18T15:40:03.353" v="2" actId="1076"/>
          <ac:spMkLst>
            <pc:docMk/>
            <pc:sldMk cId="3877139622" sldId="718"/>
            <ac:spMk id="8" creationId="{B8968AA4-D633-C1E1-2709-605916831831}"/>
          </ac:spMkLst>
        </pc:spChg>
        <pc:spChg chg="del">
          <ac:chgData name="Tammy Foster" userId="aq4p0KFFSmaAb7CleqxlB81LBYd1/MGA0O4Wikmh+f0=" providerId="None" clId="Web-{62433A28-C6DA-450B-A72D-3BF114E29A3F}" dt="2025-06-18T15:39:40.664" v="0"/>
          <ac:spMkLst>
            <pc:docMk/>
            <pc:sldMk cId="3877139622" sldId="718"/>
            <ac:spMk id="9" creationId="{E2A8AA3E-AECD-6327-E732-F582D7FA5380}"/>
          </ac:spMkLst>
        </pc:spChg>
        <pc:picChg chg="mod">
          <ac:chgData name="Tammy Foster" userId="aq4p0KFFSmaAb7CleqxlB81LBYd1/MGA0O4Wikmh+f0=" providerId="None" clId="Web-{62433A28-C6DA-450B-A72D-3BF114E29A3F}" dt="2025-06-18T15:39:54.337" v="1" actId="1076"/>
          <ac:picMkLst>
            <pc:docMk/>
            <pc:sldMk cId="3877139622" sldId="718"/>
            <ac:picMk id="7" creationId="{68238951-369C-9940-D8E3-504A3D545B24}"/>
          </ac:picMkLst>
        </pc:picChg>
      </pc:sldChg>
    </pc:docChg>
  </pc:docChgLst>
  <pc:docChgLst>
    <pc:chgData name="Sherrie Donnelly" userId="JquVIkks31WialWPPZhveQVQy2jQ08Oezu+5annt3FE=" providerId="None" clId="Web-{67E9BD7C-DA3E-473F-AA2C-E52859EACE2F}"/>
    <pc:docChg chg="modSld">
      <pc:chgData name="Sherrie Donnelly" userId="JquVIkks31WialWPPZhveQVQy2jQ08Oezu+5annt3FE=" providerId="None" clId="Web-{67E9BD7C-DA3E-473F-AA2C-E52859EACE2F}" dt="2025-03-14T18:29:39.290" v="184"/>
      <pc:docMkLst>
        <pc:docMk/>
      </pc:docMkLst>
      <pc:sldChg chg="modSp">
        <pc:chgData name="Sherrie Donnelly" userId="JquVIkks31WialWPPZhveQVQy2jQ08Oezu+5annt3FE=" providerId="None" clId="Web-{67E9BD7C-DA3E-473F-AA2C-E52859EACE2F}" dt="2025-03-14T17:37:49.705" v="38" actId="20577"/>
        <pc:sldMkLst>
          <pc:docMk/>
          <pc:sldMk cId="2804249337" sldId="262"/>
        </pc:sldMkLst>
        <pc:spChg chg="mod">
          <ac:chgData name="Sherrie Donnelly" userId="JquVIkks31WialWPPZhveQVQy2jQ08Oezu+5annt3FE=" providerId="None" clId="Web-{67E9BD7C-DA3E-473F-AA2C-E52859EACE2F}" dt="2025-03-14T17:37:49.705" v="38" actId="20577"/>
          <ac:spMkLst>
            <pc:docMk/>
            <pc:sldMk cId="2804249337" sldId="262"/>
            <ac:spMk id="2" creationId="{EEBFFA68-D1CA-0682-176B-863D95A55D7C}"/>
          </ac:spMkLst>
        </pc:spChg>
      </pc:sldChg>
      <pc:sldChg chg="modSp">
        <pc:chgData name="Sherrie Donnelly" userId="JquVIkks31WialWPPZhveQVQy2jQ08Oezu+5annt3FE=" providerId="None" clId="Web-{67E9BD7C-DA3E-473F-AA2C-E52859EACE2F}" dt="2025-03-14T17:25:39.543" v="2" actId="20577"/>
        <pc:sldMkLst>
          <pc:docMk/>
          <pc:sldMk cId="2571975815" sldId="305"/>
        </pc:sldMkLst>
        <pc:spChg chg="mod">
          <ac:chgData name="Sherrie Donnelly" userId="JquVIkks31WialWPPZhveQVQy2jQ08Oezu+5annt3FE=" providerId="None" clId="Web-{67E9BD7C-DA3E-473F-AA2C-E52859EACE2F}" dt="2025-03-14T17:25:39.543" v="2" actId="20577"/>
          <ac:spMkLst>
            <pc:docMk/>
            <pc:sldMk cId="2571975815" sldId="305"/>
            <ac:spMk id="3" creationId="{FD89CF5D-8E92-C216-AD42-C67091095366}"/>
          </ac:spMkLst>
        </pc:spChg>
      </pc:sldChg>
      <pc:sldChg chg="modSp">
        <pc:chgData name="Sherrie Donnelly" userId="JquVIkks31WialWPPZhveQVQy2jQ08Oezu+5annt3FE=" providerId="None" clId="Web-{67E9BD7C-DA3E-473F-AA2C-E52859EACE2F}" dt="2025-03-14T17:28:41.126" v="10" actId="14100"/>
        <pc:sldMkLst>
          <pc:docMk/>
          <pc:sldMk cId="1594971461" sldId="533"/>
        </pc:sldMkLst>
        <pc:spChg chg="mod">
          <ac:chgData name="Sherrie Donnelly" userId="JquVIkks31WialWPPZhveQVQy2jQ08Oezu+5annt3FE=" providerId="None" clId="Web-{67E9BD7C-DA3E-473F-AA2C-E52859EACE2F}" dt="2025-03-14T17:28:25.001" v="8" actId="20577"/>
          <ac:spMkLst>
            <pc:docMk/>
            <pc:sldMk cId="1594971461" sldId="533"/>
            <ac:spMk id="2" creationId="{334F7917-48BF-572C-B5E5-6EF1C5FE45DF}"/>
          </ac:spMkLst>
        </pc:spChg>
        <pc:picChg chg="mod">
          <ac:chgData name="Sherrie Donnelly" userId="JquVIkks31WialWPPZhveQVQy2jQ08Oezu+5annt3FE=" providerId="None" clId="Web-{67E9BD7C-DA3E-473F-AA2C-E52859EACE2F}" dt="2025-03-14T17:28:41.126" v="10" actId="14100"/>
          <ac:picMkLst>
            <pc:docMk/>
            <pc:sldMk cId="1594971461" sldId="533"/>
            <ac:picMk id="7" creationId="{152A7867-6EEE-BE51-ECA5-84B37CD48B87}"/>
          </ac:picMkLst>
        </pc:picChg>
      </pc:sldChg>
      <pc:sldChg chg="modSp">
        <pc:chgData name="Sherrie Donnelly" userId="JquVIkks31WialWPPZhveQVQy2jQ08Oezu+5annt3FE=" providerId="None" clId="Web-{67E9BD7C-DA3E-473F-AA2C-E52859EACE2F}" dt="2025-03-14T17:29:16.221" v="11" actId="20577"/>
        <pc:sldMkLst>
          <pc:docMk/>
          <pc:sldMk cId="3302263089" sldId="536"/>
        </pc:sldMkLst>
        <pc:spChg chg="mod">
          <ac:chgData name="Sherrie Donnelly" userId="JquVIkks31WialWPPZhveQVQy2jQ08Oezu+5annt3FE=" providerId="None" clId="Web-{67E9BD7C-DA3E-473F-AA2C-E52859EACE2F}" dt="2025-03-14T17:29:16.221" v="11" actId="20577"/>
          <ac:spMkLst>
            <pc:docMk/>
            <pc:sldMk cId="3302263089" sldId="536"/>
            <ac:spMk id="5" creationId="{599E265C-6819-A75D-05C9-152C0A090924}"/>
          </ac:spMkLst>
        </pc:spChg>
      </pc:sldChg>
      <pc:sldChg chg="modSp">
        <pc:chgData name="Sherrie Donnelly" userId="JquVIkks31WialWPPZhveQVQy2jQ08Oezu+5annt3FE=" providerId="None" clId="Web-{67E9BD7C-DA3E-473F-AA2C-E52859EACE2F}" dt="2025-03-14T17:30:37.052" v="15" actId="20577"/>
        <pc:sldMkLst>
          <pc:docMk/>
          <pc:sldMk cId="908550373" sldId="540"/>
        </pc:sldMkLst>
        <pc:spChg chg="mod">
          <ac:chgData name="Sherrie Donnelly" userId="JquVIkks31WialWPPZhveQVQy2jQ08Oezu+5annt3FE=" providerId="None" clId="Web-{67E9BD7C-DA3E-473F-AA2C-E52859EACE2F}" dt="2025-03-14T17:30:26.833" v="14" actId="20577"/>
          <ac:spMkLst>
            <pc:docMk/>
            <pc:sldMk cId="908550373" sldId="540"/>
            <ac:spMk id="2" creationId="{ED8359AD-A703-966D-A9BF-75B4B6DCA641}"/>
          </ac:spMkLst>
        </pc:spChg>
        <pc:spChg chg="mod">
          <ac:chgData name="Sherrie Donnelly" userId="JquVIkks31WialWPPZhveQVQy2jQ08Oezu+5annt3FE=" providerId="None" clId="Web-{67E9BD7C-DA3E-473F-AA2C-E52859EACE2F}" dt="2025-03-14T17:30:37.052" v="15" actId="20577"/>
          <ac:spMkLst>
            <pc:docMk/>
            <pc:sldMk cId="908550373" sldId="540"/>
            <ac:spMk id="3" creationId="{8DAC54EE-03EB-2AF7-0313-6E7D384F2097}"/>
          </ac:spMkLst>
        </pc:spChg>
      </pc:sldChg>
      <pc:sldChg chg="modSp">
        <pc:chgData name="Sherrie Donnelly" userId="JquVIkks31WialWPPZhveQVQy2jQ08Oezu+5annt3FE=" providerId="None" clId="Web-{67E9BD7C-DA3E-473F-AA2C-E52859EACE2F}" dt="2025-03-14T17:32:21.523" v="34" actId="20577"/>
        <pc:sldMkLst>
          <pc:docMk/>
          <pc:sldMk cId="1714888149" sldId="587"/>
        </pc:sldMkLst>
        <pc:spChg chg="mod">
          <ac:chgData name="Sherrie Donnelly" userId="JquVIkks31WialWPPZhveQVQy2jQ08Oezu+5annt3FE=" providerId="None" clId="Web-{67E9BD7C-DA3E-473F-AA2C-E52859EACE2F}" dt="2025-03-14T17:32:21.523" v="34" actId="20577"/>
          <ac:spMkLst>
            <pc:docMk/>
            <pc:sldMk cId="1714888149" sldId="587"/>
            <ac:spMk id="2" creationId="{F5709CC1-5F85-6DE1-9DB5-01F80C243096}"/>
          </ac:spMkLst>
        </pc:spChg>
      </pc:sldChg>
      <pc:sldChg chg="addSp">
        <pc:chgData name="Sherrie Donnelly" userId="JquVIkks31WialWPPZhveQVQy2jQ08Oezu+5annt3FE=" providerId="None" clId="Web-{67E9BD7C-DA3E-473F-AA2C-E52859EACE2F}" dt="2025-03-14T18:18:04.273" v="44"/>
        <pc:sldMkLst>
          <pc:docMk/>
          <pc:sldMk cId="4116076818" sldId="648"/>
        </pc:sldMkLst>
        <pc:picChg chg="add">
          <ac:chgData name="Sherrie Donnelly" userId="JquVIkks31WialWPPZhveQVQy2jQ08Oezu+5annt3FE=" providerId="None" clId="Web-{67E9BD7C-DA3E-473F-AA2C-E52859EACE2F}" dt="2025-03-14T18:18:04.273" v="44"/>
          <ac:picMkLst>
            <pc:docMk/>
            <pc:sldMk cId="4116076818" sldId="648"/>
            <ac:picMk id="6" creationId="{3D2BB5BB-EAF2-812B-A29D-A525DB988BE7}"/>
          </ac:picMkLst>
        </pc:picChg>
      </pc:sldChg>
      <pc:sldChg chg="addSp">
        <pc:chgData name="Sherrie Donnelly" userId="JquVIkks31WialWPPZhveQVQy2jQ08Oezu+5annt3FE=" providerId="None" clId="Web-{67E9BD7C-DA3E-473F-AA2C-E52859EACE2F}" dt="2025-03-14T18:17:56.866" v="43"/>
        <pc:sldMkLst>
          <pc:docMk/>
          <pc:sldMk cId="1645012294" sldId="649"/>
        </pc:sldMkLst>
        <pc:picChg chg="add">
          <ac:chgData name="Sherrie Donnelly" userId="JquVIkks31WialWPPZhveQVQy2jQ08Oezu+5annt3FE=" providerId="None" clId="Web-{67E9BD7C-DA3E-473F-AA2C-E52859EACE2F}" dt="2025-03-14T18:17:56.866" v="43"/>
          <ac:picMkLst>
            <pc:docMk/>
            <pc:sldMk cId="1645012294" sldId="649"/>
            <ac:picMk id="6" creationId="{EB617477-F871-374E-0A0D-F4DBD6080A4E}"/>
          </ac:picMkLst>
        </pc:picChg>
      </pc:sldChg>
      <pc:sldChg chg="modSp">
        <pc:chgData name="Sherrie Donnelly" userId="JquVIkks31WialWPPZhveQVQy2jQ08Oezu+5annt3FE=" providerId="None" clId="Web-{67E9BD7C-DA3E-473F-AA2C-E52859EACE2F}" dt="2025-03-14T18:19:11.165" v="50" actId="20577"/>
        <pc:sldMkLst>
          <pc:docMk/>
          <pc:sldMk cId="686551719" sldId="659"/>
        </pc:sldMkLst>
        <pc:spChg chg="mod">
          <ac:chgData name="Sherrie Donnelly" userId="JquVIkks31WialWPPZhveQVQy2jQ08Oezu+5annt3FE=" providerId="None" clId="Web-{67E9BD7C-DA3E-473F-AA2C-E52859EACE2F}" dt="2025-03-14T18:19:11.165" v="50" actId="20577"/>
          <ac:spMkLst>
            <pc:docMk/>
            <pc:sldMk cId="686551719" sldId="659"/>
            <ac:spMk id="3" creationId="{6C552468-0000-B90E-E31B-EC6D79A14FD8}"/>
          </ac:spMkLst>
        </pc:spChg>
      </pc:sldChg>
      <pc:sldChg chg="modSp">
        <pc:chgData name="Sherrie Donnelly" userId="JquVIkks31WialWPPZhveQVQy2jQ08Oezu+5annt3FE=" providerId="None" clId="Web-{67E9BD7C-DA3E-473F-AA2C-E52859EACE2F}" dt="2025-03-14T18:25:05.674" v="159" actId="20577"/>
        <pc:sldMkLst>
          <pc:docMk/>
          <pc:sldMk cId="75227935" sldId="663"/>
        </pc:sldMkLst>
        <pc:spChg chg="mod">
          <ac:chgData name="Sherrie Donnelly" userId="JquVIkks31WialWPPZhveQVQy2jQ08Oezu+5annt3FE=" providerId="None" clId="Web-{67E9BD7C-DA3E-473F-AA2C-E52859EACE2F}" dt="2025-03-14T18:25:05.674" v="159" actId="20577"/>
          <ac:spMkLst>
            <pc:docMk/>
            <pc:sldMk cId="75227935" sldId="663"/>
            <ac:spMk id="5" creationId="{2C1CB6D9-C052-246A-4F8F-39E89DC28062}"/>
          </ac:spMkLst>
        </pc:spChg>
      </pc:sldChg>
      <pc:sldChg chg="modSp">
        <pc:chgData name="Sherrie Donnelly" userId="JquVIkks31WialWPPZhveQVQy2jQ08Oezu+5annt3FE=" providerId="None" clId="Web-{67E9BD7C-DA3E-473F-AA2C-E52859EACE2F}" dt="2025-03-14T18:28:55.961" v="183" actId="14100"/>
        <pc:sldMkLst>
          <pc:docMk/>
          <pc:sldMk cId="2387137387" sldId="664"/>
        </pc:sldMkLst>
        <pc:spChg chg="mod">
          <ac:chgData name="Sherrie Donnelly" userId="JquVIkks31WialWPPZhveQVQy2jQ08Oezu+5annt3FE=" providerId="None" clId="Web-{67E9BD7C-DA3E-473F-AA2C-E52859EACE2F}" dt="2025-03-14T18:28:55.961" v="183" actId="14100"/>
          <ac:spMkLst>
            <pc:docMk/>
            <pc:sldMk cId="2387137387" sldId="664"/>
            <ac:spMk id="5" creationId="{01A460BA-2940-950C-B620-F1DF0D8439E1}"/>
          </ac:spMkLst>
        </pc:spChg>
      </pc:sldChg>
      <pc:sldChg chg="modSp">
        <pc:chgData name="Sherrie Donnelly" userId="JquVIkks31WialWPPZhveQVQy2jQ08Oezu+5annt3FE=" providerId="None" clId="Web-{67E9BD7C-DA3E-473F-AA2C-E52859EACE2F}" dt="2025-03-14T18:26:34.879" v="181" actId="20577"/>
        <pc:sldMkLst>
          <pc:docMk/>
          <pc:sldMk cId="1374165785" sldId="665"/>
        </pc:sldMkLst>
        <pc:spChg chg="mod">
          <ac:chgData name="Sherrie Donnelly" userId="JquVIkks31WialWPPZhveQVQy2jQ08Oezu+5annt3FE=" providerId="None" clId="Web-{67E9BD7C-DA3E-473F-AA2C-E52859EACE2F}" dt="2025-03-14T18:26:34.879" v="181" actId="20577"/>
          <ac:spMkLst>
            <pc:docMk/>
            <pc:sldMk cId="1374165785" sldId="665"/>
            <ac:spMk id="5" creationId="{5B707058-4DB5-EC28-EC85-3FA35CF9B440}"/>
          </ac:spMkLst>
        </pc:spChg>
      </pc:sldChg>
      <pc:sldChg chg="modSp">
        <pc:chgData name="Sherrie Donnelly" userId="JquVIkks31WialWPPZhveQVQy2jQ08Oezu+5annt3FE=" providerId="None" clId="Web-{67E9BD7C-DA3E-473F-AA2C-E52859EACE2F}" dt="2025-03-14T18:25:41.737" v="163" actId="20577"/>
        <pc:sldMkLst>
          <pc:docMk/>
          <pc:sldMk cId="3642004200" sldId="674"/>
        </pc:sldMkLst>
        <pc:spChg chg="mod">
          <ac:chgData name="Sherrie Donnelly" userId="JquVIkks31WialWPPZhveQVQy2jQ08Oezu+5annt3FE=" providerId="None" clId="Web-{67E9BD7C-DA3E-473F-AA2C-E52859EACE2F}" dt="2025-03-14T18:25:41.737" v="163" actId="20577"/>
          <ac:spMkLst>
            <pc:docMk/>
            <pc:sldMk cId="3642004200" sldId="674"/>
            <ac:spMk id="3" creationId="{5FB327D8-E3F9-5BB1-E607-8C554215C02A}"/>
          </ac:spMkLst>
        </pc:spChg>
      </pc:sldChg>
      <pc:sldChg chg="modSp">
        <pc:chgData name="Sherrie Donnelly" userId="JquVIkks31WialWPPZhveQVQy2jQ08Oezu+5annt3FE=" providerId="None" clId="Web-{67E9BD7C-DA3E-473F-AA2C-E52859EACE2F}" dt="2025-03-14T18:24:40.814" v="153" actId="20577"/>
        <pc:sldMkLst>
          <pc:docMk/>
          <pc:sldMk cId="2776492098" sldId="680"/>
        </pc:sldMkLst>
        <pc:spChg chg="mod">
          <ac:chgData name="Sherrie Donnelly" userId="JquVIkks31WialWPPZhveQVQy2jQ08Oezu+5annt3FE=" providerId="None" clId="Web-{67E9BD7C-DA3E-473F-AA2C-E52859EACE2F}" dt="2025-03-14T18:24:40.814" v="153" actId="20577"/>
          <ac:spMkLst>
            <pc:docMk/>
            <pc:sldMk cId="2776492098" sldId="680"/>
            <ac:spMk id="3" creationId="{00521B68-9A41-5556-9527-DBEC73E1D4A6}"/>
          </ac:spMkLst>
        </pc:spChg>
      </pc:sldChg>
      <pc:sldChg chg="modSp">
        <pc:chgData name="Sherrie Donnelly" userId="JquVIkks31WialWPPZhveQVQy2jQ08Oezu+5annt3FE=" providerId="None" clId="Web-{67E9BD7C-DA3E-473F-AA2C-E52859EACE2F}" dt="2025-03-14T18:21:33.387" v="110" actId="20577"/>
        <pc:sldMkLst>
          <pc:docMk/>
          <pc:sldMk cId="1521508027" sldId="681"/>
        </pc:sldMkLst>
        <pc:spChg chg="mod">
          <ac:chgData name="Sherrie Donnelly" userId="JquVIkks31WialWPPZhveQVQy2jQ08Oezu+5annt3FE=" providerId="None" clId="Web-{67E9BD7C-DA3E-473F-AA2C-E52859EACE2F}" dt="2025-03-14T18:21:33.387" v="110" actId="20577"/>
          <ac:spMkLst>
            <pc:docMk/>
            <pc:sldMk cId="1521508027" sldId="681"/>
            <ac:spMk id="3" creationId="{50A5DE2B-DBB7-15E4-9B01-7A3B820C6245}"/>
          </ac:spMkLst>
        </pc:spChg>
      </pc:sldChg>
      <pc:sldChg chg="modSp">
        <pc:chgData name="Sherrie Donnelly" userId="JquVIkks31WialWPPZhveQVQy2jQ08Oezu+5annt3FE=" providerId="None" clId="Web-{67E9BD7C-DA3E-473F-AA2C-E52859EACE2F}" dt="2025-03-14T18:24:18.860" v="147" actId="20577"/>
        <pc:sldMkLst>
          <pc:docMk/>
          <pc:sldMk cId="2064788426" sldId="682"/>
        </pc:sldMkLst>
        <pc:spChg chg="mod">
          <ac:chgData name="Sherrie Donnelly" userId="JquVIkks31WialWPPZhveQVQy2jQ08Oezu+5annt3FE=" providerId="None" clId="Web-{67E9BD7C-DA3E-473F-AA2C-E52859EACE2F}" dt="2025-03-14T18:24:18.860" v="147" actId="20577"/>
          <ac:spMkLst>
            <pc:docMk/>
            <pc:sldMk cId="2064788426" sldId="682"/>
            <ac:spMk id="3" creationId="{BC34F90A-9CEB-BB7D-4535-2A25208487F6}"/>
          </ac:spMkLst>
        </pc:spChg>
      </pc:sldChg>
      <pc:sldChg chg="modSp">
        <pc:chgData name="Sherrie Donnelly" userId="JquVIkks31WialWPPZhveQVQy2jQ08Oezu+5annt3FE=" providerId="None" clId="Web-{67E9BD7C-DA3E-473F-AA2C-E52859EACE2F}" dt="2025-03-14T18:22:08.044" v="118" actId="20577"/>
        <pc:sldMkLst>
          <pc:docMk/>
          <pc:sldMk cId="1347317635" sldId="683"/>
        </pc:sldMkLst>
        <pc:spChg chg="mod">
          <ac:chgData name="Sherrie Donnelly" userId="JquVIkks31WialWPPZhveQVQy2jQ08Oezu+5annt3FE=" providerId="None" clId="Web-{67E9BD7C-DA3E-473F-AA2C-E52859EACE2F}" dt="2025-03-14T18:22:08.044" v="118" actId="20577"/>
          <ac:spMkLst>
            <pc:docMk/>
            <pc:sldMk cId="1347317635" sldId="683"/>
            <ac:spMk id="3" creationId="{5B009D83-4079-A2A3-CF53-83C43022DC48}"/>
          </ac:spMkLst>
        </pc:spChg>
      </pc:sldChg>
      <pc:sldChg chg="modSp">
        <pc:chgData name="Sherrie Donnelly" userId="JquVIkks31WialWPPZhveQVQy2jQ08Oezu+5annt3FE=" providerId="None" clId="Web-{67E9BD7C-DA3E-473F-AA2C-E52859EACE2F}" dt="2025-03-14T18:23:30.984" v="137" actId="14100"/>
        <pc:sldMkLst>
          <pc:docMk/>
          <pc:sldMk cId="346042761" sldId="684"/>
        </pc:sldMkLst>
        <pc:spChg chg="mod">
          <ac:chgData name="Sherrie Donnelly" userId="JquVIkks31WialWPPZhveQVQy2jQ08Oezu+5annt3FE=" providerId="None" clId="Web-{67E9BD7C-DA3E-473F-AA2C-E52859EACE2F}" dt="2025-03-14T18:23:30.984" v="137" actId="14100"/>
          <ac:spMkLst>
            <pc:docMk/>
            <pc:sldMk cId="346042761" sldId="684"/>
            <ac:spMk id="3" creationId="{B30E75AD-23D2-AC76-8F8D-BC9C8CE8B4F3}"/>
          </ac:spMkLst>
        </pc:spChg>
      </pc:sldChg>
      <pc:sldChg chg="modSp">
        <pc:chgData name="Sherrie Donnelly" userId="JquVIkks31WialWPPZhveQVQy2jQ08Oezu+5annt3FE=" providerId="None" clId="Web-{67E9BD7C-DA3E-473F-AA2C-E52859EACE2F}" dt="2025-03-14T17:29:26.956" v="12" actId="20577"/>
        <pc:sldMkLst>
          <pc:docMk/>
          <pc:sldMk cId="3665100510" sldId="687"/>
        </pc:sldMkLst>
        <pc:spChg chg="mod">
          <ac:chgData name="Sherrie Donnelly" userId="JquVIkks31WialWPPZhveQVQy2jQ08Oezu+5annt3FE=" providerId="None" clId="Web-{67E9BD7C-DA3E-473F-AA2C-E52859EACE2F}" dt="2025-03-14T17:29:26.956" v="12" actId="20577"/>
          <ac:spMkLst>
            <pc:docMk/>
            <pc:sldMk cId="3665100510" sldId="687"/>
            <ac:spMk id="6" creationId="{3D67657F-7EC4-52C7-0097-E500E85D39F1}"/>
          </ac:spMkLst>
        </pc:spChg>
      </pc:sldChg>
      <pc:sldChg chg="modSp">
        <pc:chgData name="Sherrie Donnelly" userId="JquVIkks31WialWPPZhveQVQy2jQ08Oezu+5annt3FE=" providerId="None" clId="Web-{67E9BD7C-DA3E-473F-AA2C-E52859EACE2F}" dt="2025-03-14T17:30:11.770" v="13" actId="20577"/>
        <pc:sldMkLst>
          <pc:docMk/>
          <pc:sldMk cId="3558775720" sldId="688"/>
        </pc:sldMkLst>
        <pc:spChg chg="mod">
          <ac:chgData name="Sherrie Donnelly" userId="JquVIkks31WialWPPZhveQVQy2jQ08Oezu+5annt3FE=" providerId="None" clId="Web-{67E9BD7C-DA3E-473F-AA2C-E52859EACE2F}" dt="2025-03-14T17:30:11.770" v="13" actId="20577"/>
          <ac:spMkLst>
            <pc:docMk/>
            <pc:sldMk cId="3558775720" sldId="688"/>
            <ac:spMk id="2" creationId="{CDA2C18F-0079-243F-2422-4CB77A61B48A}"/>
          </ac:spMkLst>
        </pc:spChg>
      </pc:sldChg>
      <pc:sldChg chg="addSp modSp">
        <pc:chgData name="Sherrie Donnelly" userId="JquVIkks31WialWPPZhveQVQy2jQ08Oezu+5annt3FE=" providerId="None" clId="Web-{67E9BD7C-DA3E-473F-AA2C-E52859EACE2F}" dt="2025-03-14T18:29:39.290" v="184"/>
        <pc:sldMkLst>
          <pc:docMk/>
          <pc:sldMk cId="90562529" sldId="689"/>
        </pc:sldMkLst>
        <pc:spChg chg="mod">
          <ac:chgData name="Sherrie Donnelly" userId="JquVIkks31WialWPPZhveQVQy2jQ08Oezu+5annt3FE=" providerId="None" clId="Web-{67E9BD7C-DA3E-473F-AA2C-E52859EACE2F}" dt="2025-03-14T17:28:17.110" v="7" actId="20577"/>
          <ac:spMkLst>
            <pc:docMk/>
            <pc:sldMk cId="90562529" sldId="689"/>
            <ac:spMk id="2" creationId="{213409AC-9A1A-3FF5-1738-81D069C617DA}"/>
          </ac:spMkLst>
        </pc:spChg>
        <pc:picChg chg="add">
          <ac:chgData name="Sherrie Donnelly" userId="JquVIkks31WialWPPZhveQVQy2jQ08Oezu+5annt3FE=" providerId="None" clId="Web-{67E9BD7C-DA3E-473F-AA2C-E52859EACE2F}" dt="2025-03-14T18:29:39.290" v="184"/>
          <ac:picMkLst>
            <pc:docMk/>
            <pc:sldMk cId="90562529" sldId="689"/>
            <ac:picMk id="5" creationId="{D287EBED-568D-D762-0C6E-40231155995A}"/>
          </ac:picMkLst>
        </pc:picChg>
      </pc:sldChg>
    </pc:docChg>
  </pc:docChgLst>
  <pc:docChgLst>
    <pc:chgData name="Sherrie Donnelly" userId="JquVIkks31WialWPPZhveQVQy2jQ08Oezu+5annt3FE=" providerId="None" clId="Web-{6FB6D5D2-F929-4B00-9834-64EEF10EA6D5}"/>
    <pc:docChg chg="modSld">
      <pc:chgData name="Sherrie Donnelly" userId="JquVIkks31WialWPPZhveQVQy2jQ08Oezu+5annt3FE=" providerId="None" clId="Web-{6FB6D5D2-F929-4B00-9834-64EEF10EA6D5}" dt="2025-02-10T16:23:37.310" v="50" actId="20577"/>
      <pc:docMkLst>
        <pc:docMk/>
      </pc:docMkLst>
      <pc:sldChg chg="modSp">
        <pc:chgData name="Sherrie Donnelly" userId="JquVIkks31WialWPPZhveQVQy2jQ08Oezu+5annt3FE=" providerId="None" clId="Web-{6FB6D5D2-F929-4B00-9834-64EEF10EA6D5}" dt="2025-02-10T16:23:37.310" v="50" actId="20577"/>
        <pc:sldMkLst>
          <pc:docMk/>
          <pc:sldMk cId="2130734943" sldId="657"/>
        </pc:sldMkLst>
        <pc:spChg chg="mod">
          <ac:chgData name="Sherrie Donnelly" userId="JquVIkks31WialWPPZhveQVQy2jQ08Oezu+5annt3FE=" providerId="None" clId="Web-{6FB6D5D2-F929-4B00-9834-64EEF10EA6D5}" dt="2025-02-10T16:23:37.310" v="50" actId="20577"/>
          <ac:spMkLst>
            <pc:docMk/>
            <pc:sldMk cId="2130734943" sldId="657"/>
            <ac:spMk id="3" creationId="{8326C27E-E4FC-79D7-28AB-99AC92821A2E}"/>
          </ac:spMkLst>
        </pc:spChg>
      </pc:sldChg>
    </pc:docChg>
  </pc:docChgLst>
  <pc:docChgLst>
    <pc:chgData name="Sherrie Donnelly" userId="JquVIkks31WialWPPZhveQVQy2jQ08Oezu+5annt3FE=" providerId="None" clId="Web-{26517A74-2DC4-4B29-AEDB-6E533D31DD2A}"/>
    <pc:docChg chg="addSld modSld addMainMaster delMainMaster">
      <pc:chgData name="Sherrie Donnelly" userId="JquVIkks31WialWPPZhveQVQy2jQ08Oezu+5annt3FE=" providerId="None" clId="Web-{26517A74-2DC4-4B29-AEDB-6E533D31DD2A}" dt="2025-06-17T18:58:33.954" v="52"/>
      <pc:docMkLst>
        <pc:docMk/>
      </pc:docMkLst>
      <pc:sldChg chg="modSp mod modClrScheme chgLayout">
        <pc:chgData name="Sherrie Donnelly" userId="JquVIkks31WialWPPZhveQVQy2jQ08Oezu+5annt3FE=" providerId="None" clId="Web-{26517A74-2DC4-4B29-AEDB-6E533D31DD2A}" dt="2025-06-17T18:49:27.257" v="37"/>
        <pc:sldMkLst>
          <pc:docMk/>
          <pc:sldMk cId="2571975815" sldId="305"/>
        </pc:sldMkLst>
        <pc:spChg chg="mod ord">
          <ac:chgData name="Sherrie Donnelly" userId="JquVIkks31WialWPPZhveQVQy2jQ08Oezu+5annt3FE=" providerId="None" clId="Web-{26517A74-2DC4-4B29-AEDB-6E533D31DD2A}" dt="2025-06-17T18:49:27.257" v="37"/>
          <ac:spMkLst>
            <pc:docMk/>
            <pc:sldMk cId="2571975815" sldId="305"/>
            <ac:spMk id="2" creationId="{69D4D8B7-EF41-A965-3C1C-929E79AADAFB}"/>
          </ac:spMkLst>
        </pc:spChg>
        <pc:spChg chg="mod ord">
          <ac:chgData name="Sherrie Donnelly" userId="JquVIkks31WialWPPZhveQVQy2jQ08Oezu+5annt3FE=" providerId="None" clId="Web-{26517A74-2DC4-4B29-AEDB-6E533D31DD2A}" dt="2025-06-17T18:49:27.257" v="37"/>
          <ac:spMkLst>
            <pc:docMk/>
            <pc:sldMk cId="2571975815" sldId="305"/>
            <ac:spMk id="3" creationId="{FD89CF5D-8E92-C216-AD42-C67091095366}"/>
          </ac:spMkLst>
        </pc:spChg>
      </pc:sldChg>
      <pc:sldChg chg="modSp mod modClrScheme chgLayout">
        <pc:chgData name="Sherrie Donnelly" userId="JquVIkks31WialWPPZhveQVQy2jQ08Oezu+5annt3FE=" providerId="None" clId="Web-{26517A74-2DC4-4B29-AEDB-6E533D31DD2A}" dt="2025-06-17T18:49:27.257" v="37"/>
        <pc:sldMkLst>
          <pc:docMk/>
          <pc:sldMk cId="403104249" sldId="454"/>
        </pc:sldMkLst>
        <pc:spChg chg="mod ord">
          <ac:chgData name="Sherrie Donnelly" userId="JquVIkks31WialWPPZhveQVQy2jQ08Oezu+5annt3FE=" providerId="None" clId="Web-{26517A74-2DC4-4B29-AEDB-6E533D31DD2A}" dt="2025-06-17T18:49:27.257" v="37"/>
          <ac:spMkLst>
            <pc:docMk/>
            <pc:sldMk cId="403104249" sldId="454"/>
            <ac:spMk id="2" creationId="{91A990D1-9CAD-1862-DD69-456E11B5D0CA}"/>
          </ac:spMkLst>
        </pc:spChg>
        <pc:spChg chg="mod ord">
          <ac:chgData name="Sherrie Donnelly" userId="JquVIkks31WialWPPZhveQVQy2jQ08Oezu+5annt3FE=" providerId="None" clId="Web-{26517A74-2DC4-4B29-AEDB-6E533D31DD2A}" dt="2025-06-17T18:49:27.257" v="37"/>
          <ac:spMkLst>
            <pc:docMk/>
            <pc:sldMk cId="403104249" sldId="454"/>
            <ac:spMk id="3" creationId="{19D118D7-FDCA-3482-9169-7A890445A3DB}"/>
          </ac:spMkLst>
        </pc:spChg>
      </pc:sldChg>
      <pc:sldChg chg="modSp mod modClrScheme chgLayout">
        <pc:chgData name="Sherrie Donnelly" userId="JquVIkks31WialWPPZhveQVQy2jQ08Oezu+5annt3FE=" providerId="None" clId="Web-{26517A74-2DC4-4B29-AEDB-6E533D31DD2A}" dt="2025-06-17T18:49:27.257" v="37"/>
        <pc:sldMkLst>
          <pc:docMk/>
          <pc:sldMk cId="4125242610" sldId="600"/>
        </pc:sldMkLst>
        <pc:spChg chg="mod ord">
          <ac:chgData name="Sherrie Donnelly" userId="JquVIkks31WialWPPZhveQVQy2jQ08Oezu+5annt3FE=" providerId="None" clId="Web-{26517A74-2DC4-4B29-AEDB-6E533D31DD2A}" dt="2025-06-17T18:49:27.257" v="37"/>
          <ac:spMkLst>
            <pc:docMk/>
            <pc:sldMk cId="4125242610" sldId="600"/>
            <ac:spMk id="2" creationId="{2E1AD8B0-35E9-E73B-FAB9-507EA6E8ABE3}"/>
          </ac:spMkLst>
        </pc:spChg>
        <pc:spChg chg="mod ord">
          <ac:chgData name="Sherrie Donnelly" userId="JquVIkks31WialWPPZhveQVQy2jQ08Oezu+5annt3FE=" providerId="None" clId="Web-{26517A74-2DC4-4B29-AEDB-6E533D31DD2A}" dt="2025-06-17T18:49:27.257" v="37"/>
          <ac:spMkLst>
            <pc:docMk/>
            <pc:sldMk cId="4125242610" sldId="600"/>
            <ac:spMk id="3" creationId="{D2EABD85-34B8-F3E6-6952-C9A8CEDA163A}"/>
          </ac:spMkLst>
        </pc:spChg>
        <pc:spChg chg="mod ord">
          <ac:chgData name="Sherrie Donnelly" userId="JquVIkks31WialWPPZhveQVQy2jQ08Oezu+5annt3FE=" providerId="None" clId="Web-{26517A74-2DC4-4B29-AEDB-6E533D31DD2A}" dt="2025-06-17T18:49:27.257" v="37"/>
          <ac:spMkLst>
            <pc:docMk/>
            <pc:sldMk cId="4125242610" sldId="600"/>
            <ac:spMk id="5" creationId="{30A90373-2BEA-DEDA-0F5C-5A9D791B5B6D}"/>
          </ac:spMkLst>
        </pc:spChg>
      </pc:sldChg>
      <pc:sldChg chg="modSp mod modClrScheme chgLayout">
        <pc:chgData name="Sherrie Donnelly" userId="JquVIkks31WialWPPZhveQVQy2jQ08Oezu+5annt3FE=" providerId="None" clId="Web-{26517A74-2DC4-4B29-AEDB-6E533D31DD2A}" dt="2025-06-17T18:49:27.257" v="37"/>
        <pc:sldMkLst>
          <pc:docMk/>
          <pc:sldMk cId="2980494320" sldId="606"/>
        </pc:sldMkLst>
        <pc:spChg chg="mod ord">
          <ac:chgData name="Sherrie Donnelly" userId="JquVIkks31WialWPPZhveQVQy2jQ08Oezu+5annt3FE=" providerId="None" clId="Web-{26517A74-2DC4-4B29-AEDB-6E533D31DD2A}" dt="2025-06-17T18:49:27.257" v="37"/>
          <ac:spMkLst>
            <pc:docMk/>
            <pc:sldMk cId="2980494320" sldId="606"/>
            <ac:spMk id="2" creationId="{6DF797E4-A46C-4E2D-F4BF-430D1301D5B3}"/>
          </ac:spMkLst>
        </pc:spChg>
        <pc:spChg chg="mod ord">
          <ac:chgData name="Sherrie Donnelly" userId="JquVIkks31WialWPPZhveQVQy2jQ08Oezu+5annt3FE=" providerId="None" clId="Web-{26517A74-2DC4-4B29-AEDB-6E533D31DD2A}" dt="2025-06-17T18:49:27.257" v="37"/>
          <ac:spMkLst>
            <pc:docMk/>
            <pc:sldMk cId="2980494320" sldId="606"/>
            <ac:spMk id="3" creationId="{722D1039-E960-9BC9-B2ED-8766552056D2}"/>
          </ac:spMkLst>
        </pc:spChg>
        <pc:spChg chg="mod ord">
          <ac:chgData name="Sherrie Donnelly" userId="JquVIkks31WialWPPZhveQVQy2jQ08Oezu+5annt3FE=" providerId="None" clId="Web-{26517A74-2DC4-4B29-AEDB-6E533D31DD2A}" dt="2025-06-17T18:49:27.257" v="37"/>
          <ac:spMkLst>
            <pc:docMk/>
            <pc:sldMk cId="2980494320" sldId="606"/>
            <ac:spMk id="5" creationId="{D77E9065-CB62-D741-B97B-59B6D707D080}"/>
          </ac:spMkLst>
        </pc:spChg>
      </pc:sldChg>
      <pc:sldChg chg="modSp mod modClrScheme chgLayout">
        <pc:chgData name="Sherrie Donnelly" userId="JquVIkks31WialWPPZhveQVQy2jQ08Oezu+5annt3FE=" providerId="None" clId="Web-{26517A74-2DC4-4B29-AEDB-6E533D31DD2A}" dt="2025-06-17T18:49:27.257" v="37"/>
        <pc:sldMkLst>
          <pc:docMk/>
          <pc:sldMk cId="1762938218" sldId="617"/>
        </pc:sldMkLst>
        <pc:spChg chg="mod ord">
          <ac:chgData name="Sherrie Donnelly" userId="JquVIkks31WialWPPZhveQVQy2jQ08Oezu+5annt3FE=" providerId="None" clId="Web-{26517A74-2DC4-4B29-AEDB-6E533D31DD2A}" dt="2025-06-17T18:49:27.257" v="37"/>
          <ac:spMkLst>
            <pc:docMk/>
            <pc:sldMk cId="1762938218" sldId="617"/>
            <ac:spMk id="2" creationId="{B86D8AD9-7BCB-4B14-57F6-5452E6981937}"/>
          </ac:spMkLst>
        </pc:spChg>
        <pc:spChg chg="mod ord">
          <ac:chgData name="Sherrie Donnelly" userId="JquVIkks31WialWPPZhveQVQy2jQ08Oezu+5annt3FE=" providerId="None" clId="Web-{26517A74-2DC4-4B29-AEDB-6E533D31DD2A}" dt="2025-06-17T18:49:27.257" v="37"/>
          <ac:spMkLst>
            <pc:docMk/>
            <pc:sldMk cId="1762938218" sldId="617"/>
            <ac:spMk id="3" creationId="{CC35802B-C651-43E2-96F5-DFA365B99146}"/>
          </ac:spMkLst>
        </pc:spChg>
      </pc:sldChg>
      <pc:sldChg chg="modSp mod modClrScheme chgLayout">
        <pc:chgData name="Sherrie Donnelly" userId="JquVIkks31WialWPPZhveQVQy2jQ08Oezu+5annt3FE=" providerId="None" clId="Web-{26517A74-2DC4-4B29-AEDB-6E533D31DD2A}" dt="2025-06-17T18:49:27.257" v="37"/>
        <pc:sldMkLst>
          <pc:docMk/>
          <pc:sldMk cId="3621280089" sldId="620"/>
        </pc:sldMkLst>
        <pc:spChg chg="mod ord">
          <ac:chgData name="Sherrie Donnelly" userId="JquVIkks31WialWPPZhveQVQy2jQ08Oezu+5annt3FE=" providerId="None" clId="Web-{26517A74-2DC4-4B29-AEDB-6E533D31DD2A}" dt="2025-06-17T18:49:27.257" v="37"/>
          <ac:spMkLst>
            <pc:docMk/>
            <pc:sldMk cId="3621280089" sldId="620"/>
            <ac:spMk id="2" creationId="{F786CAAD-BF34-1C42-E8E1-3CC8D9BCEE12}"/>
          </ac:spMkLst>
        </pc:spChg>
        <pc:spChg chg="mod ord">
          <ac:chgData name="Sherrie Donnelly" userId="JquVIkks31WialWPPZhveQVQy2jQ08Oezu+5annt3FE=" providerId="None" clId="Web-{26517A74-2DC4-4B29-AEDB-6E533D31DD2A}" dt="2025-06-17T18:49:27.257" v="37"/>
          <ac:spMkLst>
            <pc:docMk/>
            <pc:sldMk cId="3621280089" sldId="620"/>
            <ac:spMk id="3" creationId="{3E7B7557-FC9E-8094-333C-A8463703A0B3}"/>
          </ac:spMkLst>
        </pc:spChg>
      </pc:sldChg>
      <pc:sldChg chg="modSp mod modClrScheme chgLayout">
        <pc:chgData name="Sherrie Donnelly" userId="JquVIkks31WialWPPZhveQVQy2jQ08Oezu+5annt3FE=" providerId="None" clId="Web-{26517A74-2DC4-4B29-AEDB-6E533D31DD2A}" dt="2025-06-17T18:49:27.257" v="37"/>
        <pc:sldMkLst>
          <pc:docMk/>
          <pc:sldMk cId="2150978630" sldId="621"/>
        </pc:sldMkLst>
        <pc:spChg chg="mod ord">
          <ac:chgData name="Sherrie Donnelly" userId="JquVIkks31WialWPPZhveQVQy2jQ08Oezu+5annt3FE=" providerId="None" clId="Web-{26517A74-2DC4-4B29-AEDB-6E533D31DD2A}" dt="2025-06-17T18:49:27.257" v="37"/>
          <ac:spMkLst>
            <pc:docMk/>
            <pc:sldMk cId="2150978630" sldId="621"/>
            <ac:spMk id="2" creationId="{E027D7BE-1E0F-CB6D-F33D-7A6B66708385}"/>
          </ac:spMkLst>
        </pc:spChg>
        <pc:spChg chg="mod ord">
          <ac:chgData name="Sherrie Donnelly" userId="JquVIkks31WialWPPZhveQVQy2jQ08Oezu+5annt3FE=" providerId="None" clId="Web-{26517A74-2DC4-4B29-AEDB-6E533D31DD2A}" dt="2025-06-17T18:49:27.257" v="37"/>
          <ac:spMkLst>
            <pc:docMk/>
            <pc:sldMk cId="2150978630" sldId="621"/>
            <ac:spMk id="3" creationId="{8F574DA1-742D-DFCF-387E-62065C4ACF1B}"/>
          </ac:spMkLst>
        </pc:spChg>
      </pc:sldChg>
      <pc:sldChg chg="modSp mod modClrScheme chgLayout">
        <pc:chgData name="Sherrie Donnelly" userId="JquVIkks31WialWPPZhveQVQy2jQ08Oezu+5annt3FE=" providerId="None" clId="Web-{26517A74-2DC4-4B29-AEDB-6E533D31DD2A}" dt="2025-06-17T18:49:27.257" v="37"/>
        <pc:sldMkLst>
          <pc:docMk/>
          <pc:sldMk cId="2083319745" sldId="622"/>
        </pc:sldMkLst>
        <pc:spChg chg="mod ord">
          <ac:chgData name="Sherrie Donnelly" userId="JquVIkks31WialWPPZhveQVQy2jQ08Oezu+5annt3FE=" providerId="None" clId="Web-{26517A74-2DC4-4B29-AEDB-6E533D31DD2A}" dt="2025-06-17T18:49:27.257" v="37"/>
          <ac:spMkLst>
            <pc:docMk/>
            <pc:sldMk cId="2083319745" sldId="622"/>
            <ac:spMk id="2" creationId="{171D03F5-3B8D-8632-6572-35C28BB01EB8}"/>
          </ac:spMkLst>
        </pc:spChg>
      </pc:sldChg>
      <pc:sldChg chg="modSp mod modClrScheme chgLayout">
        <pc:chgData name="Sherrie Donnelly" userId="JquVIkks31WialWPPZhveQVQy2jQ08Oezu+5annt3FE=" providerId="None" clId="Web-{26517A74-2DC4-4B29-AEDB-6E533D31DD2A}" dt="2025-06-17T18:49:27.257" v="37"/>
        <pc:sldMkLst>
          <pc:docMk/>
          <pc:sldMk cId="2426697442" sldId="623"/>
        </pc:sldMkLst>
        <pc:spChg chg="mod ord">
          <ac:chgData name="Sherrie Donnelly" userId="JquVIkks31WialWPPZhveQVQy2jQ08Oezu+5annt3FE=" providerId="None" clId="Web-{26517A74-2DC4-4B29-AEDB-6E533D31DD2A}" dt="2025-06-17T18:49:27.257" v="37"/>
          <ac:spMkLst>
            <pc:docMk/>
            <pc:sldMk cId="2426697442" sldId="623"/>
            <ac:spMk id="2" creationId="{638B8989-85FE-E49B-A6D7-A22E27A2F2CF}"/>
          </ac:spMkLst>
        </pc:spChg>
        <pc:spChg chg="mod ord">
          <ac:chgData name="Sherrie Donnelly" userId="JquVIkks31WialWPPZhveQVQy2jQ08Oezu+5annt3FE=" providerId="None" clId="Web-{26517A74-2DC4-4B29-AEDB-6E533D31DD2A}" dt="2025-06-17T18:49:27.257" v="37"/>
          <ac:spMkLst>
            <pc:docMk/>
            <pc:sldMk cId="2426697442" sldId="623"/>
            <ac:spMk id="3" creationId="{8E74BCA9-F941-0C62-C932-0E7B1D10BA88}"/>
          </ac:spMkLst>
        </pc:spChg>
      </pc:sldChg>
      <pc:sldChg chg="modSp mod modClrScheme chgLayout">
        <pc:chgData name="Sherrie Donnelly" userId="JquVIkks31WialWPPZhveQVQy2jQ08Oezu+5annt3FE=" providerId="None" clId="Web-{26517A74-2DC4-4B29-AEDB-6E533D31DD2A}" dt="2025-06-17T18:49:27.257" v="37"/>
        <pc:sldMkLst>
          <pc:docMk/>
          <pc:sldMk cId="1293934780" sldId="647"/>
        </pc:sldMkLst>
        <pc:spChg chg="mod ord">
          <ac:chgData name="Sherrie Donnelly" userId="JquVIkks31WialWPPZhveQVQy2jQ08Oezu+5annt3FE=" providerId="None" clId="Web-{26517A74-2DC4-4B29-AEDB-6E533D31DD2A}" dt="2025-06-17T18:49:27.257" v="37"/>
          <ac:spMkLst>
            <pc:docMk/>
            <pc:sldMk cId="1293934780" sldId="647"/>
            <ac:spMk id="2" creationId="{07231B93-51E1-4EFE-4879-63FA68FDC24E}"/>
          </ac:spMkLst>
        </pc:spChg>
        <pc:spChg chg="mod ord">
          <ac:chgData name="Sherrie Donnelly" userId="JquVIkks31WialWPPZhveQVQy2jQ08Oezu+5annt3FE=" providerId="None" clId="Web-{26517A74-2DC4-4B29-AEDB-6E533D31DD2A}" dt="2025-06-17T18:49:27.257" v="37"/>
          <ac:spMkLst>
            <pc:docMk/>
            <pc:sldMk cId="1293934780" sldId="647"/>
            <ac:spMk id="3" creationId="{B49A2901-E892-1B6A-3A15-1E37373BE501}"/>
          </ac:spMkLst>
        </pc:spChg>
        <pc:spChg chg="mod ord">
          <ac:chgData name="Sherrie Donnelly" userId="JquVIkks31WialWPPZhveQVQy2jQ08Oezu+5annt3FE=" providerId="None" clId="Web-{26517A74-2DC4-4B29-AEDB-6E533D31DD2A}" dt="2025-06-17T18:49:27.257" v="37"/>
          <ac:spMkLst>
            <pc:docMk/>
            <pc:sldMk cId="1293934780" sldId="647"/>
            <ac:spMk id="4" creationId="{0B047FEA-AC04-317E-ED50-E722859E6DD2}"/>
          </ac:spMkLst>
        </pc:spChg>
        <pc:spChg chg="mod ord">
          <ac:chgData name="Sherrie Donnelly" userId="JquVIkks31WialWPPZhveQVQy2jQ08Oezu+5annt3FE=" providerId="None" clId="Web-{26517A74-2DC4-4B29-AEDB-6E533D31DD2A}" dt="2025-06-17T18:49:27.257" v="37"/>
          <ac:spMkLst>
            <pc:docMk/>
            <pc:sldMk cId="1293934780" sldId="647"/>
            <ac:spMk id="5" creationId="{6F8829B8-091C-7308-528D-174E9866DDC3}"/>
          </ac:spMkLst>
        </pc:spChg>
        <pc:spChg chg="mod ord">
          <ac:chgData name="Sherrie Donnelly" userId="JquVIkks31WialWPPZhveQVQy2jQ08Oezu+5annt3FE=" providerId="None" clId="Web-{26517A74-2DC4-4B29-AEDB-6E533D31DD2A}" dt="2025-06-17T18:49:27.257" v="37"/>
          <ac:spMkLst>
            <pc:docMk/>
            <pc:sldMk cId="1293934780" sldId="647"/>
            <ac:spMk id="6" creationId="{112E2B4D-CBD7-6EE1-64CF-03866CDB380A}"/>
          </ac:spMkLst>
        </pc:spChg>
      </pc:sldChg>
      <pc:sldChg chg="modSp mod modClrScheme chgLayout">
        <pc:chgData name="Sherrie Donnelly" userId="JquVIkks31WialWPPZhveQVQy2jQ08Oezu+5annt3FE=" providerId="None" clId="Web-{26517A74-2DC4-4B29-AEDB-6E533D31DD2A}" dt="2025-06-17T18:49:27.257" v="37"/>
        <pc:sldMkLst>
          <pc:docMk/>
          <pc:sldMk cId="4116076818" sldId="648"/>
        </pc:sldMkLst>
        <pc:spChg chg="mod ord">
          <ac:chgData name="Sherrie Donnelly" userId="JquVIkks31WialWPPZhveQVQy2jQ08Oezu+5annt3FE=" providerId="None" clId="Web-{26517A74-2DC4-4B29-AEDB-6E533D31DD2A}" dt="2025-06-17T18:49:27.257" v="37"/>
          <ac:spMkLst>
            <pc:docMk/>
            <pc:sldMk cId="4116076818" sldId="648"/>
            <ac:spMk id="2" creationId="{C1A6DBF9-AFC4-AA62-1D49-48E5A7E12594}"/>
          </ac:spMkLst>
        </pc:spChg>
        <pc:spChg chg="mod ord">
          <ac:chgData name="Sherrie Donnelly" userId="JquVIkks31WialWPPZhveQVQy2jQ08Oezu+5annt3FE=" providerId="None" clId="Web-{26517A74-2DC4-4B29-AEDB-6E533D31DD2A}" dt="2025-06-17T18:49:27.257" v="37"/>
          <ac:spMkLst>
            <pc:docMk/>
            <pc:sldMk cId="4116076818" sldId="648"/>
            <ac:spMk id="3" creationId="{1E41307A-A70F-B749-CE5A-D1CE41FD8137}"/>
          </ac:spMkLst>
        </pc:spChg>
      </pc:sldChg>
      <pc:sldChg chg="modSp mod modClrScheme chgLayout">
        <pc:chgData name="Sherrie Donnelly" userId="JquVIkks31WialWPPZhveQVQy2jQ08Oezu+5annt3FE=" providerId="None" clId="Web-{26517A74-2DC4-4B29-AEDB-6E533D31DD2A}" dt="2025-06-17T18:49:27.257" v="37"/>
        <pc:sldMkLst>
          <pc:docMk/>
          <pc:sldMk cId="1645012294" sldId="649"/>
        </pc:sldMkLst>
        <pc:spChg chg="mod ord">
          <ac:chgData name="Sherrie Donnelly" userId="JquVIkks31WialWPPZhveQVQy2jQ08Oezu+5annt3FE=" providerId="None" clId="Web-{26517A74-2DC4-4B29-AEDB-6E533D31DD2A}" dt="2025-06-17T18:49:27.257" v="37"/>
          <ac:spMkLst>
            <pc:docMk/>
            <pc:sldMk cId="1645012294" sldId="649"/>
            <ac:spMk id="2" creationId="{082A1149-ED85-2A78-73C6-714069F6ECD2}"/>
          </ac:spMkLst>
        </pc:spChg>
        <pc:spChg chg="mod ord">
          <ac:chgData name="Sherrie Donnelly" userId="JquVIkks31WialWPPZhveQVQy2jQ08Oezu+5annt3FE=" providerId="None" clId="Web-{26517A74-2DC4-4B29-AEDB-6E533D31DD2A}" dt="2025-06-17T18:49:27.257" v="37"/>
          <ac:spMkLst>
            <pc:docMk/>
            <pc:sldMk cId="1645012294" sldId="649"/>
            <ac:spMk id="3" creationId="{3CB4F462-0EC7-AD5D-B720-CF4672C15F13}"/>
          </ac:spMkLst>
        </pc:spChg>
      </pc:sldChg>
      <pc:sldChg chg="modSp mod modClrScheme chgLayout">
        <pc:chgData name="Sherrie Donnelly" userId="JquVIkks31WialWPPZhveQVQy2jQ08Oezu+5annt3FE=" providerId="None" clId="Web-{26517A74-2DC4-4B29-AEDB-6E533D31DD2A}" dt="2025-06-17T18:49:27.257" v="37"/>
        <pc:sldMkLst>
          <pc:docMk/>
          <pc:sldMk cId="686551719" sldId="659"/>
        </pc:sldMkLst>
        <pc:spChg chg="mod ord">
          <ac:chgData name="Sherrie Donnelly" userId="JquVIkks31WialWPPZhveQVQy2jQ08Oezu+5annt3FE=" providerId="None" clId="Web-{26517A74-2DC4-4B29-AEDB-6E533D31DD2A}" dt="2025-06-17T18:49:27.257" v="37"/>
          <ac:spMkLst>
            <pc:docMk/>
            <pc:sldMk cId="686551719" sldId="659"/>
            <ac:spMk id="2" creationId="{4D16C77F-8C6D-43C3-C507-4BA34ADF7A10}"/>
          </ac:spMkLst>
        </pc:spChg>
        <pc:spChg chg="mod ord">
          <ac:chgData name="Sherrie Donnelly" userId="JquVIkks31WialWPPZhveQVQy2jQ08Oezu+5annt3FE=" providerId="None" clId="Web-{26517A74-2DC4-4B29-AEDB-6E533D31DD2A}" dt="2025-06-17T18:49:27.257" v="37"/>
          <ac:spMkLst>
            <pc:docMk/>
            <pc:sldMk cId="686551719" sldId="659"/>
            <ac:spMk id="3" creationId="{6C552468-0000-B90E-E31B-EC6D79A14FD8}"/>
          </ac:spMkLst>
        </pc:spChg>
      </pc:sldChg>
      <pc:sldChg chg="modSp mod modClrScheme chgLayout">
        <pc:chgData name="Sherrie Donnelly" userId="JquVIkks31WialWPPZhveQVQy2jQ08Oezu+5annt3FE=" providerId="None" clId="Web-{26517A74-2DC4-4B29-AEDB-6E533D31DD2A}" dt="2025-06-17T18:49:27.257" v="37"/>
        <pc:sldMkLst>
          <pc:docMk/>
          <pc:sldMk cId="2450563866" sldId="661"/>
        </pc:sldMkLst>
        <pc:spChg chg="mod ord">
          <ac:chgData name="Sherrie Donnelly" userId="JquVIkks31WialWPPZhveQVQy2jQ08Oezu+5annt3FE=" providerId="None" clId="Web-{26517A74-2DC4-4B29-AEDB-6E533D31DD2A}" dt="2025-06-17T18:49:27.257" v="37"/>
          <ac:spMkLst>
            <pc:docMk/>
            <pc:sldMk cId="2450563866" sldId="661"/>
            <ac:spMk id="2" creationId="{3F585431-C5D1-6264-7D80-F6B643E803DD}"/>
          </ac:spMkLst>
        </pc:spChg>
      </pc:sldChg>
      <pc:sldChg chg="addSp delSp modSp mod modClrScheme modShow chgLayout">
        <pc:chgData name="Sherrie Donnelly" userId="JquVIkks31WialWPPZhveQVQy2jQ08Oezu+5annt3FE=" providerId="None" clId="Web-{26517A74-2DC4-4B29-AEDB-6E533D31DD2A}" dt="2025-06-17T18:58:33.954" v="52"/>
        <pc:sldMkLst>
          <pc:docMk/>
          <pc:sldMk cId="231577683" sldId="668"/>
        </pc:sldMkLst>
        <pc:spChg chg="mod ord">
          <ac:chgData name="Sherrie Donnelly" userId="JquVIkks31WialWPPZhveQVQy2jQ08Oezu+5annt3FE=" providerId="None" clId="Web-{26517A74-2DC4-4B29-AEDB-6E533D31DD2A}" dt="2025-06-17T18:49:27.257" v="37"/>
          <ac:spMkLst>
            <pc:docMk/>
            <pc:sldMk cId="231577683" sldId="668"/>
            <ac:spMk id="2" creationId="{869ACF5D-543E-5DC3-E0F6-976A44F20D58}"/>
          </ac:spMkLst>
        </pc:spChg>
        <pc:picChg chg="add del mod">
          <ac:chgData name="Sherrie Donnelly" userId="JquVIkks31WialWPPZhveQVQy2jQ08Oezu+5annt3FE=" providerId="None" clId="Web-{26517A74-2DC4-4B29-AEDB-6E533D31DD2A}" dt="2025-06-17T18:45:35.066" v="20"/>
          <ac:picMkLst>
            <pc:docMk/>
            <pc:sldMk cId="231577683" sldId="668"/>
            <ac:picMk id="5" creationId="{3C259C97-26FC-7C9D-6204-A34C5085E23E}"/>
          </ac:picMkLst>
        </pc:picChg>
        <pc:picChg chg="del">
          <ac:chgData name="Sherrie Donnelly" userId="JquVIkks31WialWPPZhveQVQy2jQ08Oezu+5annt3FE=" providerId="None" clId="Web-{26517A74-2DC4-4B29-AEDB-6E533D31DD2A}" dt="2025-06-17T18:45:39.394" v="21"/>
          <ac:picMkLst>
            <pc:docMk/>
            <pc:sldMk cId="231577683" sldId="668"/>
            <ac:picMk id="6" creationId="{A212A8A0-6069-5103-A8A0-01A40211D05B}"/>
          </ac:picMkLst>
        </pc:picChg>
        <pc:picChg chg="add del mod">
          <ac:chgData name="Sherrie Donnelly" userId="JquVIkks31WialWPPZhveQVQy2jQ08Oezu+5annt3FE=" providerId="None" clId="Web-{26517A74-2DC4-4B29-AEDB-6E533D31DD2A}" dt="2025-06-17T18:47:34.865" v="27"/>
          <ac:picMkLst>
            <pc:docMk/>
            <pc:sldMk cId="231577683" sldId="668"/>
            <ac:picMk id="7" creationId="{C4FF14CB-7669-1636-C455-A944145DD2F4}"/>
          </ac:picMkLst>
        </pc:picChg>
        <pc:picChg chg="add del mod">
          <ac:chgData name="Sherrie Donnelly" userId="JquVIkks31WialWPPZhveQVQy2jQ08Oezu+5annt3FE=" providerId="None" clId="Web-{26517A74-2DC4-4B29-AEDB-6E533D31DD2A}" dt="2025-06-17T18:52:22.916" v="38"/>
          <ac:picMkLst>
            <pc:docMk/>
            <pc:sldMk cId="231577683" sldId="668"/>
            <ac:picMk id="8" creationId="{D71059F4-2B63-B418-83AF-E6F1AF4B0684}"/>
          </ac:picMkLst>
        </pc:picChg>
        <pc:picChg chg="add mod ord">
          <ac:chgData name="Sherrie Donnelly" userId="JquVIkks31WialWPPZhveQVQy2jQ08Oezu+5annt3FE=" providerId="None" clId="Web-{26517A74-2DC4-4B29-AEDB-6E533D31DD2A}" dt="2025-06-17T18:58:33.954" v="52"/>
          <ac:picMkLst>
            <pc:docMk/>
            <pc:sldMk cId="231577683" sldId="668"/>
            <ac:picMk id="9" creationId="{39E7E72A-A30A-DF70-66D8-A2C0C524ED12}"/>
          </ac:picMkLst>
        </pc:picChg>
      </pc:sldChg>
      <pc:sldChg chg="modSp mod modClrScheme chgLayout">
        <pc:chgData name="Sherrie Donnelly" userId="JquVIkks31WialWPPZhveQVQy2jQ08Oezu+5annt3FE=" providerId="None" clId="Web-{26517A74-2DC4-4B29-AEDB-6E533D31DD2A}" dt="2025-06-17T18:49:27.257" v="37"/>
        <pc:sldMkLst>
          <pc:docMk/>
          <pc:sldMk cId="2381633750" sldId="670"/>
        </pc:sldMkLst>
        <pc:spChg chg="mod ord">
          <ac:chgData name="Sherrie Donnelly" userId="JquVIkks31WialWPPZhveQVQy2jQ08Oezu+5annt3FE=" providerId="None" clId="Web-{26517A74-2DC4-4B29-AEDB-6E533D31DD2A}" dt="2025-06-17T18:49:27.257" v="37"/>
          <ac:spMkLst>
            <pc:docMk/>
            <pc:sldMk cId="2381633750" sldId="670"/>
            <ac:spMk id="2" creationId="{FD3B9D2A-D722-8664-78FC-00D8CCE5487E}"/>
          </ac:spMkLst>
        </pc:spChg>
      </pc:sldChg>
      <pc:sldChg chg="modSp mod modClrScheme chgLayout">
        <pc:chgData name="Sherrie Donnelly" userId="JquVIkks31WialWPPZhveQVQy2jQ08Oezu+5annt3FE=" providerId="None" clId="Web-{26517A74-2DC4-4B29-AEDB-6E533D31DD2A}" dt="2025-06-17T18:49:27.257" v="37"/>
        <pc:sldMkLst>
          <pc:docMk/>
          <pc:sldMk cId="2250821388" sldId="671"/>
        </pc:sldMkLst>
        <pc:spChg chg="mod ord">
          <ac:chgData name="Sherrie Donnelly" userId="JquVIkks31WialWPPZhveQVQy2jQ08Oezu+5annt3FE=" providerId="None" clId="Web-{26517A74-2DC4-4B29-AEDB-6E533D31DD2A}" dt="2025-06-17T18:49:27.257" v="37"/>
          <ac:spMkLst>
            <pc:docMk/>
            <pc:sldMk cId="2250821388" sldId="671"/>
            <ac:spMk id="2" creationId="{E8552A76-C77E-022C-B8AD-3E75F5AA4532}"/>
          </ac:spMkLst>
        </pc:spChg>
        <pc:spChg chg="mod ord">
          <ac:chgData name="Sherrie Donnelly" userId="JquVIkks31WialWPPZhveQVQy2jQ08Oezu+5annt3FE=" providerId="None" clId="Web-{26517A74-2DC4-4B29-AEDB-6E533D31DD2A}" dt="2025-06-17T18:49:27.257" v="37"/>
          <ac:spMkLst>
            <pc:docMk/>
            <pc:sldMk cId="2250821388" sldId="671"/>
            <ac:spMk id="3" creationId="{FB173696-1092-CC7E-8052-0DE59B921643}"/>
          </ac:spMkLst>
        </pc:spChg>
      </pc:sldChg>
      <pc:sldChg chg="modSp mod modClrScheme chgLayout">
        <pc:chgData name="Sherrie Donnelly" userId="JquVIkks31WialWPPZhveQVQy2jQ08Oezu+5annt3FE=" providerId="None" clId="Web-{26517A74-2DC4-4B29-AEDB-6E533D31DD2A}" dt="2025-06-17T18:49:27.257" v="37"/>
        <pc:sldMkLst>
          <pc:docMk/>
          <pc:sldMk cId="2368977340" sldId="672"/>
        </pc:sldMkLst>
        <pc:spChg chg="mod ord">
          <ac:chgData name="Sherrie Donnelly" userId="JquVIkks31WialWPPZhveQVQy2jQ08Oezu+5annt3FE=" providerId="None" clId="Web-{26517A74-2DC4-4B29-AEDB-6E533D31DD2A}" dt="2025-06-17T18:49:27.257" v="37"/>
          <ac:spMkLst>
            <pc:docMk/>
            <pc:sldMk cId="2368977340" sldId="672"/>
            <ac:spMk id="2" creationId="{08197544-BD17-009B-32A7-EFB930D8060B}"/>
          </ac:spMkLst>
        </pc:spChg>
        <pc:spChg chg="mod ord">
          <ac:chgData name="Sherrie Donnelly" userId="JquVIkks31WialWPPZhveQVQy2jQ08Oezu+5annt3FE=" providerId="None" clId="Web-{26517A74-2DC4-4B29-AEDB-6E533D31DD2A}" dt="2025-06-17T18:49:27.257" v="37"/>
          <ac:spMkLst>
            <pc:docMk/>
            <pc:sldMk cId="2368977340" sldId="672"/>
            <ac:spMk id="3" creationId="{0ACDA117-8F43-13FD-0B13-F4FD38735DAF}"/>
          </ac:spMkLst>
        </pc:spChg>
      </pc:sldChg>
      <pc:sldChg chg="modSp mod modClrScheme chgLayout">
        <pc:chgData name="Sherrie Donnelly" userId="JquVIkks31WialWPPZhveQVQy2jQ08Oezu+5annt3FE=" providerId="None" clId="Web-{26517A74-2DC4-4B29-AEDB-6E533D31DD2A}" dt="2025-06-17T18:49:27.257" v="37"/>
        <pc:sldMkLst>
          <pc:docMk/>
          <pc:sldMk cId="844792588" sldId="676"/>
        </pc:sldMkLst>
        <pc:spChg chg="mod ord">
          <ac:chgData name="Sherrie Donnelly" userId="JquVIkks31WialWPPZhveQVQy2jQ08Oezu+5annt3FE=" providerId="None" clId="Web-{26517A74-2DC4-4B29-AEDB-6E533D31DD2A}" dt="2025-06-17T18:49:27.257" v="37"/>
          <ac:spMkLst>
            <pc:docMk/>
            <pc:sldMk cId="844792588" sldId="676"/>
            <ac:spMk id="2" creationId="{ABD691CC-6F6A-2F7A-6BEF-A59C5D7A63E3}"/>
          </ac:spMkLst>
        </pc:spChg>
        <pc:spChg chg="mod ord">
          <ac:chgData name="Sherrie Donnelly" userId="JquVIkks31WialWPPZhveQVQy2jQ08Oezu+5annt3FE=" providerId="None" clId="Web-{26517A74-2DC4-4B29-AEDB-6E533D31DD2A}" dt="2025-06-17T18:49:27.257" v="37"/>
          <ac:spMkLst>
            <pc:docMk/>
            <pc:sldMk cId="844792588" sldId="676"/>
            <ac:spMk id="3" creationId="{52718BAB-D238-7187-47A4-0ACA148A58A8}"/>
          </ac:spMkLst>
        </pc:spChg>
      </pc:sldChg>
      <pc:sldChg chg="modSp mod modClrScheme chgLayout">
        <pc:chgData name="Sherrie Donnelly" userId="JquVIkks31WialWPPZhveQVQy2jQ08Oezu+5annt3FE=" providerId="None" clId="Web-{26517A74-2DC4-4B29-AEDB-6E533D31DD2A}" dt="2025-06-17T18:49:27.257" v="37"/>
        <pc:sldMkLst>
          <pc:docMk/>
          <pc:sldMk cId="3019114185" sldId="692"/>
        </pc:sldMkLst>
        <pc:spChg chg="mod ord">
          <ac:chgData name="Sherrie Donnelly" userId="JquVIkks31WialWPPZhveQVQy2jQ08Oezu+5annt3FE=" providerId="None" clId="Web-{26517A74-2DC4-4B29-AEDB-6E533D31DD2A}" dt="2025-06-17T18:49:27.257" v="37"/>
          <ac:spMkLst>
            <pc:docMk/>
            <pc:sldMk cId="3019114185" sldId="692"/>
            <ac:spMk id="2" creationId="{2D7DDF3D-974D-A76C-7898-F748A1A5BB0D}"/>
          </ac:spMkLst>
        </pc:spChg>
        <pc:spChg chg="mod ord">
          <ac:chgData name="Sherrie Donnelly" userId="JquVIkks31WialWPPZhveQVQy2jQ08Oezu+5annt3FE=" providerId="None" clId="Web-{26517A74-2DC4-4B29-AEDB-6E533D31DD2A}" dt="2025-06-17T18:49:27.257" v="37"/>
          <ac:spMkLst>
            <pc:docMk/>
            <pc:sldMk cId="3019114185" sldId="692"/>
            <ac:spMk id="3" creationId="{1129A710-8439-8504-0C18-3ECC010AE5BE}"/>
          </ac:spMkLst>
        </pc:spChg>
      </pc:sldChg>
      <pc:sldChg chg="modSp mod modClrScheme chgLayout">
        <pc:chgData name="Sherrie Donnelly" userId="JquVIkks31WialWPPZhveQVQy2jQ08Oezu+5annt3FE=" providerId="None" clId="Web-{26517A74-2DC4-4B29-AEDB-6E533D31DD2A}" dt="2025-06-17T18:49:27.257" v="37"/>
        <pc:sldMkLst>
          <pc:docMk/>
          <pc:sldMk cId="3891286571" sldId="699"/>
        </pc:sldMkLst>
        <pc:spChg chg="mod ord">
          <ac:chgData name="Sherrie Donnelly" userId="JquVIkks31WialWPPZhveQVQy2jQ08Oezu+5annt3FE=" providerId="None" clId="Web-{26517A74-2DC4-4B29-AEDB-6E533D31DD2A}" dt="2025-06-17T18:49:27.257" v="37"/>
          <ac:spMkLst>
            <pc:docMk/>
            <pc:sldMk cId="3891286571" sldId="699"/>
            <ac:spMk id="2" creationId="{D584919C-60BA-D5FF-903B-2FF5D59E69F2}"/>
          </ac:spMkLst>
        </pc:spChg>
        <pc:spChg chg="mod ord">
          <ac:chgData name="Sherrie Donnelly" userId="JquVIkks31WialWPPZhveQVQy2jQ08Oezu+5annt3FE=" providerId="None" clId="Web-{26517A74-2DC4-4B29-AEDB-6E533D31DD2A}" dt="2025-06-17T18:49:27.257" v="37"/>
          <ac:spMkLst>
            <pc:docMk/>
            <pc:sldMk cId="3891286571" sldId="699"/>
            <ac:spMk id="3" creationId="{F495ABBF-DC5F-ECBB-F5AA-2EDE9474667C}"/>
          </ac:spMkLst>
        </pc:spChg>
        <pc:spChg chg="mod ord">
          <ac:chgData name="Sherrie Donnelly" userId="JquVIkks31WialWPPZhveQVQy2jQ08Oezu+5annt3FE=" providerId="None" clId="Web-{26517A74-2DC4-4B29-AEDB-6E533D31DD2A}" dt="2025-06-17T18:49:27.257" v="37"/>
          <ac:spMkLst>
            <pc:docMk/>
            <pc:sldMk cId="3891286571" sldId="699"/>
            <ac:spMk id="5" creationId="{E0AF7251-4F21-9524-8174-F2048DD584C5}"/>
          </ac:spMkLst>
        </pc:spChg>
      </pc:sldChg>
      <pc:sldChg chg="modSp mod modClrScheme chgLayout">
        <pc:chgData name="Sherrie Donnelly" userId="JquVIkks31WialWPPZhveQVQy2jQ08Oezu+5annt3FE=" providerId="None" clId="Web-{26517A74-2DC4-4B29-AEDB-6E533D31DD2A}" dt="2025-06-17T18:49:27.257" v="37"/>
        <pc:sldMkLst>
          <pc:docMk/>
          <pc:sldMk cId="3095197885" sldId="700"/>
        </pc:sldMkLst>
        <pc:spChg chg="mod ord">
          <ac:chgData name="Sherrie Donnelly" userId="JquVIkks31WialWPPZhveQVQy2jQ08Oezu+5annt3FE=" providerId="None" clId="Web-{26517A74-2DC4-4B29-AEDB-6E533D31DD2A}" dt="2025-06-17T18:49:27.257" v="37"/>
          <ac:spMkLst>
            <pc:docMk/>
            <pc:sldMk cId="3095197885" sldId="700"/>
            <ac:spMk id="2" creationId="{3B8F06F3-A8C4-1BF1-1D38-DEC807FCBD3F}"/>
          </ac:spMkLst>
        </pc:spChg>
        <pc:spChg chg="mod ord">
          <ac:chgData name="Sherrie Donnelly" userId="JquVIkks31WialWPPZhveQVQy2jQ08Oezu+5annt3FE=" providerId="None" clId="Web-{26517A74-2DC4-4B29-AEDB-6E533D31DD2A}" dt="2025-06-17T18:49:27.257" v="37"/>
          <ac:spMkLst>
            <pc:docMk/>
            <pc:sldMk cId="3095197885" sldId="700"/>
            <ac:spMk id="3" creationId="{6F021FA8-2ADA-06D9-9946-7DC065620215}"/>
          </ac:spMkLst>
        </pc:spChg>
      </pc:sldChg>
      <pc:sldChg chg="modSp mod modClrScheme chgLayout">
        <pc:chgData name="Sherrie Donnelly" userId="JquVIkks31WialWPPZhveQVQy2jQ08Oezu+5annt3FE=" providerId="None" clId="Web-{26517A74-2DC4-4B29-AEDB-6E533D31DD2A}" dt="2025-06-17T18:49:27.257" v="37"/>
        <pc:sldMkLst>
          <pc:docMk/>
          <pc:sldMk cId="3451010598" sldId="701"/>
        </pc:sldMkLst>
        <pc:spChg chg="mod ord">
          <ac:chgData name="Sherrie Donnelly" userId="JquVIkks31WialWPPZhveQVQy2jQ08Oezu+5annt3FE=" providerId="None" clId="Web-{26517A74-2DC4-4B29-AEDB-6E533D31DD2A}" dt="2025-06-17T18:49:27.257" v="37"/>
          <ac:spMkLst>
            <pc:docMk/>
            <pc:sldMk cId="3451010598" sldId="701"/>
            <ac:spMk id="2" creationId="{5A22AD0B-D749-DD67-5EBB-E79725D08E5F}"/>
          </ac:spMkLst>
        </pc:spChg>
        <pc:spChg chg="mod ord">
          <ac:chgData name="Sherrie Donnelly" userId="JquVIkks31WialWPPZhveQVQy2jQ08Oezu+5annt3FE=" providerId="None" clId="Web-{26517A74-2DC4-4B29-AEDB-6E533D31DD2A}" dt="2025-06-17T18:49:27.257" v="37"/>
          <ac:spMkLst>
            <pc:docMk/>
            <pc:sldMk cId="3451010598" sldId="701"/>
            <ac:spMk id="3" creationId="{3D475204-C8D3-C8E6-AA89-C37C6CF105FB}"/>
          </ac:spMkLst>
        </pc:spChg>
      </pc:sldChg>
      <pc:sldChg chg="modSp mod modClrScheme chgLayout">
        <pc:chgData name="Sherrie Donnelly" userId="JquVIkks31WialWPPZhveQVQy2jQ08Oezu+5annt3FE=" providerId="None" clId="Web-{26517A74-2DC4-4B29-AEDB-6E533D31DD2A}" dt="2025-06-17T18:49:27.257" v="37"/>
        <pc:sldMkLst>
          <pc:docMk/>
          <pc:sldMk cId="3292362006" sldId="702"/>
        </pc:sldMkLst>
        <pc:spChg chg="mod ord">
          <ac:chgData name="Sherrie Donnelly" userId="JquVIkks31WialWPPZhveQVQy2jQ08Oezu+5annt3FE=" providerId="None" clId="Web-{26517A74-2DC4-4B29-AEDB-6E533D31DD2A}" dt="2025-06-17T18:49:27.257" v="37"/>
          <ac:spMkLst>
            <pc:docMk/>
            <pc:sldMk cId="3292362006" sldId="702"/>
            <ac:spMk id="2" creationId="{916FA5A0-EDEB-478D-A3BF-1F471A85E1D7}"/>
          </ac:spMkLst>
        </pc:spChg>
        <pc:spChg chg="mod ord">
          <ac:chgData name="Sherrie Donnelly" userId="JquVIkks31WialWPPZhveQVQy2jQ08Oezu+5annt3FE=" providerId="None" clId="Web-{26517A74-2DC4-4B29-AEDB-6E533D31DD2A}" dt="2025-06-17T18:49:27.257" v="37"/>
          <ac:spMkLst>
            <pc:docMk/>
            <pc:sldMk cId="3292362006" sldId="702"/>
            <ac:spMk id="3" creationId="{FBA40E7A-6C4A-6BC5-9FB7-76CD07E335F6}"/>
          </ac:spMkLst>
        </pc:spChg>
      </pc:sldChg>
      <pc:sldChg chg="modSp mod modClrScheme chgLayout">
        <pc:chgData name="Sherrie Donnelly" userId="JquVIkks31WialWPPZhveQVQy2jQ08Oezu+5annt3FE=" providerId="None" clId="Web-{26517A74-2DC4-4B29-AEDB-6E533D31DD2A}" dt="2025-06-17T18:49:27.257" v="37"/>
        <pc:sldMkLst>
          <pc:docMk/>
          <pc:sldMk cId="1089539091" sldId="703"/>
        </pc:sldMkLst>
        <pc:spChg chg="mod ord">
          <ac:chgData name="Sherrie Donnelly" userId="JquVIkks31WialWPPZhveQVQy2jQ08Oezu+5annt3FE=" providerId="None" clId="Web-{26517A74-2DC4-4B29-AEDB-6E533D31DD2A}" dt="2025-06-17T18:49:27.257" v="37"/>
          <ac:spMkLst>
            <pc:docMk/>
            <pc:sldMk cId="1089539091" sldId="703"/>
            <ac:spMk id="2" creationId="{F1C28A43-025A-9A31-ED6A-1CAEBBA56161}"/>
          </ac:spMkLst>
        </pc:spChg>
        <pc:spChg chg="mod ord">
          <ac:chgData name="Sherrie Donnelly" userId="JquVIkks31WialWPPZhveQVQy2jQ08Oezu+5annt3FE=" providerId="None" clId="Web-{26517A74-2DC4-4B29-AEDB-6E533D31DD2A}" dt="2025-06-17T18:49:27.257" v="37"/>
          <ac:spMkLst>
            <pc:docMk/>
            <pc:sldMk cId="1089539091" sldId="703"/>
            <ac:spMk id="3" creationId="{038B68B1-3606-A110-C4F9-F31D467E0658}"/>
          </ac:spMkLst>
        </pc:spChg>
        <pc:picChg chg="mod ord">
          <ac:chgData name="Sherrie Donnelly" userId="JquVIkks31WialWPPZhveQVQy2jQ08Oezu+5annt3FE=" providerId="None" clId="Web-{26517A74-2DC4-4B29-AEDB-6E533D31DD2A}" dt="2025-06-17T18:49:27.257" v="37"/>
          <ac:picMkLst>
            <pc:docMk/>
            <pc:sldMk cId="1089539091" sldId="703"/>
            <ac:picMk id="19" creationId="{9712533A-13C4-F83A-DDE9-C24C69263FBF}"/>
          </ac:picMkLst>
        </pc:picChg>
      </pc:sldChg>
      <pc:sldChg chg="modSp mod modClrScheme chgLayout">
        <pc:chgData name="Sherrie Donnelly" userId="JquVIkks31WialWPPZhveQVQy2jQ08Oezu+5annt3FE=" providerId="None" clId="Web-{26517A74-2DC4-4B29-AEDB-6E533D31DD2A}" dt="2025-06-17T18:49:27.257" v="37"/>
        <pc:sldMkLst>
          <pc:docMk/>
          <pc:sldMk cId="1177582309" sldId="704"/>
        </pc:sldMkLst>
        <pc:spChg chg="mod ord">
          <ac:chgData name="Sherrie Donnelly" userId="JquVIkks31WialWPPZhveQVQy2jQ08Oezu+5annt3FE=" providerId="None" clId="Web-{26517A74-2DC4-4B29-AEDB-6E533D31DD2A}" dt="2025-06-17T18:49:27.257" v="37"/>
          <ac:spMkLst>
            <pc:docMk/>
            <pc:sldMk cId="1177582309" sldId="704"/>
            <ac:spMk id="2" creationId="{4D2DF1A2-2454-0872-6D4E-1F1056AD24F3}"/>
          </ac:spMkLst>
        </pc:spChg>
        <pc:spChg chg="mod ord">
          <ac:chgData name="Sherrie Donnelly" userId="JquVIkks31WialWPPZhveQVQy2jQ08Oezu+5annt3FE=" providerId="None" clId="Web-{26517A74-2DC4-4B29-AEDB-6E533D31DD2A}" dt="2025-06-17T18:49:27.257" v="37"/>
          <ac:spMkLst>
            <pc:docMk/>
            <pc:sldMk cId="1177582309" sldId="704"/>
            <ac:spMk id="3" creationId="{259A7B6C-A882-904F-A5BF-2B937824B741}"/>
          </ac:spMkLst>
        </pc:spChg>
      </pc:sldChg>
      <pc:sldChg chg="delSp modSp mod modClrScheme delDesignElem chgLayout">
        <pc:chgData name="Sherrie Donnelly" userId="JquVIkks31WialWPPZhveQVQy2jQ08Oezu+5annt3FE=" providerId="None" clId="Web-{26517A74-2DC4-4B29-AEDB-6E533D31DD2A}" dt="2025-06-17T18:49:27.257" v="37"/>
        <pc:sldMkLst>
          <pc:docMk/>
          <pc:sldMk cId="4195627201" sldId="705"/>
        </pc:sldMkLst>
        <pc:spChg chg="mod ord">
          <ac:chgData name="Sherrie Donnelly" userId="JquVIkks31WialWPPZhveQVQy2jQ08Oezu+5annt3FE=" providerId="None" clId="Web-{26517A74-2DC4-4B29-AEDB-6E533D31DD2A}" dt="2025-06-17T18:49:27.257" v="37"/>
          <ac:spMkLst>
            <pc:docMk/>
            <pc:sldMk cId="4195627201" sldId="705"/>
            <ac:spMk id="2" creationId="{4DA458A1-0FE4-79BE-56C5-67EB5EF2CBCE}"/>
          </ac:spMkLst>
        </pc:spChg>
        <pc:spChg chg="mod ord">
          <ac:chgData name="Sherrie Donnelly" userId="JquVIkks31WialWPPZhveQVQy2jQ08Oezu+5annt3FE=" providerId="None" clId="Web-{26517A74-2DC4-4B29-AEDB-6E533D31DD2A}" dt="2025-06-17T18:49:27.257" v="37"/>
          <ac:spMkLst>
            <pc:docMk/>
            <pc:sldMk cId="4195627201" sldId="705"/>
            <ac:spMk id="3" creationId="{553572BE-5F1D-C2FD-F399-47E9D41DFA6A}"/>
          </ac:spMkLst>
        </pc:spChg>
        <pc:spChg chg="del">
          <ac:chgData name="Sherrie Donnelly" userId="JquVIkks31WialWPPZhveQVQy2jQ08Oezu+5annt3FE=" providerId="None" clId="Web-{26517A74-2DC4-4B29-AEDB-6E533D31DD2A}" dt="2025-06-17T18:48:44.413" v="34"/>
          <ac:spMkLst>
            <pc:docMk/>
            <pc:sldMk cId="4195627201" sldId="705"/>
            <ac:spMk id="24" creationId="{9F4444CE-BC8D-4D61-B303-4C05614E62AB}"/>
          </ac:spMkLst>
        </pc:spChg>
        <pc:spChg chg="del">
          <ac:chgData name="Sherrie Donnelly" userId="JquVIkks31WialWPPZhveQVQy2jQ08Oezu+5annt3FE=" providerId="None" clId="Web-{26517A74-2DC4-4B29-AEDB-6E533D31DD2A}" dt="2025-06-17T18:48:44.413" v="34"/>
          <ac:spMkLst>
            <pc:docMk/>
            <pc:sldMk cId="4195627201" sldId="705"/>
            <ac:spMk id="26" creationId="{62423CA5-E2E1-4789-B759-9906C1C94063}"/>
          </ac:spMkLst>
        </pc:spChg>
        <pc:spChg chg="del">
          <ac:chgData name="Sherrie Donnelly" userId="JquVIkks31WialWPPZhveQVQy2jQ08Oezu+5annt3FE=" providerId="None" clId="Web-{26517A74-2DC4-4B29-AEDB-6E533D31DD2A}" dt="2025-06-17T18:48:44.413" v="34"/>
          <ac:spMkLst>
            <pc:docMk/>
            <pc:sldMk cId="4195627201" sldId="705"/>
            <ac:spMk id="28" creationId="{73772B81-181F-48B7-8826-4D9686D15DF5}"/>
          </ac:spMkLst>
        </pc:spChg>
        <pc:spChg chg="del">
          <ac:chgData name="Sherrie Donnelly" userId="JquVIkks31WialWPPZhveQVQy2jQ08Oezu+5annt3FE=" providerId="None" clId="Web-{26517A74-2DC4-4B29-AEDB-6E533D31DD2A}" dt="2025-06-17T18:48:44.413" v="34"/>
          <ac:spMkLst>
            <pc:docMk/>
            <pc:sldMk cId="4195627201" sldId="705"/>
            <ac:spMk id="30" creationId="{B2205F6E-03C6-4E92-877C-E2482F6599AA}"/>
          </ac:spMkLst>
        </pc:spChg>
        <pc:grpChg chg="del">
          <ac:chgData name="Sherrie Donnelly" userId="JquVIkks31WialWPPZhveQVQy2jQ08Oezu+5annt3FE=" providerId="None" clId="Web-{26517A74-2DC4-4B29-AEDB-6E533D31DD2A}" dt="2025-06-17T18:48:44.413" v="34"/>
          <ac:grpSpMkLst>
            <pc:docMk/>
            <pc:sldMk cId="4195627201" sldId="705"/>
            <ac:grpSpMk id="12" creationId="{702EF214-B007-4771-8985-A3041E8F6E15}"/>
          </ac:grpSpMkLst>
        </pc:grpChg>
      </pc:sldChg>
      <pc:sldChg chg="delSp mod modClrScheme delDesignElem chgLayout">
        <pc:chgData name="Sherrie Donnelly" userId="JquVIkks31WialWPPZhveQVQy2jQ08Oezu+5annt3FE=" providerId="None" clId="Web-{26517A74-2DC4-4B29-AEDB-6E533D31DD2A}" dt="2025-06-17T18:49:27.257" v="37"/>
        <pc:sldMkLst>
          <pc:docMk/>
          <pc:sldMk cId="1063262898" sldId="706"/>
        </pc:sldMkLst>
        <pc:grpChg chg="del">
          <ac:chgData name="Sherrie Donnelly" userId="JquVIkks31WialWPPZhveQVQy2jQ08Oezu+5annt3FE=" providerId="None" clId="Web-{26517A74-2DC4-4B29-AEDB-6E533D31DD2A}" dt="2025-06-17T18:48:44.413" v="34"/>
          <ac:grpSpMkLst>
            <pc:docMk/>
            <pc:sldMk cId="1063262898" sldId="706"/>
            <ac:grpSpMk id="10" creationId="{702EF214-B007-4771-8985-A3041E8F6E15}"/>
          </ac:grpSpMkLst>
        </pc:grpChg>
      </pc:sldChg>
      <pc:sldChg chg="delSp mod modClrScheme delDesignElem chgLayout">
        <pc:chgData name="Sherrie Donnelly" userId="JquVIkks31WialWPPZhveQVQy2jQ08Oezu+5annt3FE=" providerId="None" clId="Web-{26517A74-2DC4-4B29-AEDB-6E533D31DD2A}" dt="2025-06-17T18:49:27.257" v="37"/>
        <pc:sldMkLst>
          <pc:docMk/>
          <pc:sldMk cId="2370788398" sldId="707"/>
        </pc:sldMkLst>
        <pc:spChg chg="del">
          <ac:chgData name="Sherrie Donnelly" userId="JquVIkks31WialWPPZhveQVQy2jQ08Oezu+5annt3FE=" providerId="None" clId="Web-{26517A74-2DC4-4B29-AEDB-6E533D31DD2A}" dt="2025-06-17T18:48:44.413" v="34"/>
          <ac:spMkLst>
            <pc:docMk/>
            <pc:sldMk cId="2370788398" sldId="707"/>
            <ac:spMk id="54" creationId="{A65AC7D1-EAA9-48F5-B509-60A7F50BF703}"/>
          </ac:spMkLst>
        </pc:spChg>
        <pc:spChg chg="del">
          <ac:chgData name="Sherrie Donnelly" userId="JquVIkks31WialWPPZhveQVQy2jQ08Oezu+5annt3FE=" providerId="None" clId="Web-{26517A74-2DC4-4B29-AEDB-6E533D31DD2A}" dt="2025-06-17T18:48:44.413" v="34"/>
          <ac:spMkLst>
            <pc:docMk/>
            <pc:sldMk cId="2370788398" sldId="707"/>
            <ac:spMk id="56" creationId="{D6320AF9-619A-4175-865B-5663E1AEF4C5}"/>
          </ac:spMkLst>
        </pc:spChg>
        <pc:spChg chg="del">
          <ac:chgData name="Sherrie Donnelly" userId="JquVIkks31WialWPPZhveQVQy2jQ08Oezu+5annt3FE=" providerId="None" clId="Web-{26517A74-2DC4-4B29-AEDB-6E533D31DD2A}" dt="2025-06-17T18:48:44.413" v="34"/>
          <ac:spMkLst>
            <pc:docMk/>
            <pc:sldMk cId="2370788398" sldId="707"/>
            <ac:spMk id="62" creationId="{7E018740-5C2B-4A41-AC1A-7E68D1EC1954}"/>
          </ac:spMkLst>
        </pc:spChg>
        <pc:spChg chg="del">
          <ac:chgData name="Sherrie Donnelly" userId="JquVIkks31WialWPPZhveQVQy2jQ08Oezu+5annt3FE=" providerId="None" clId="Web-{26517A74-2DC4-4B29-AEDB-6E533D31DD2A}" dt="2025-06-17T18:48:44.413" v="34"/>
          <ac:spMkLst>
            <pc:docMk/>
            <pc:sldMk cId="2370788398" sldId="707"/>
            <ac:spMk id="64" creationId="{166F75A4-C475-4941-8EE2-B80A06A2C1BB}"/>
          </ac:spMkLst>
        </pc:spChg>
        <pc:spChg chg="del">
          <ac:chgData name="Sherrie Donnelly" userId="JquVIkks31WialWPPZhveQVQy2jQ08Oezu+5annt3FE=" providerId="None" clId="Web-{26517A74-2DC4-4B29-AEDB-6E533D31DD2A}" dt="2025-06-17T18:48:44.413" v="34"/>
          <ac:spMkLst>
            <pc:docMk/>
            <pc:sldMk cId="2370788398" sldId="707"/>
            <ac:spMk id="66" creationId="{A032553A-72E8-4B0D-8405-FF9771C9AF05}"/>
          </ac:spMkLst>
        </pc:spChg>
        <pc:spChg chg="del">
          <ac:chgData name="Sherrie Donnelly" userId="JquVIkks31WialWPPZhveQVQy2jQ08Oezu+5annt3FE=" providerId="None" clId="Web-{26517A74-2DC4-4B29-AEDB-6E533D31DD2A}" dt="2025-06-17T18:48:44.413" v="34"/>
          <ac:spMkLst>
            <pc:docMk/>
            <pc:sldMk cId="2370788398" sldId="707"/>
            <ac:spMk id="68" creationId="{765800AC-C3B9-498E-87BC-29FAE4C76B21}"/>
          </ac:spMkLst>
        </pc:spChg>
        <pc:spChg chg="del">
          <ac:chgData name="Sherrie Donnelly" userId="JquVIkks31WialWPPZhveQVQy2jQ08Oezu+5annt3FE=" providerId="None" clId="Web-{26517A74-2DC4-4B29-AEDB-6E533D31DD2A}" dt="2025-06-17T18:48:44.413" v="34"/>
          <ac:spMkLst>
            <pc:docMk/>
            <pc:sldMk cId="2370788398" sldId="707"/>
            <ac:spMk id="70" creationId="{1F9D6ACB-2FF4-49F9-978A-E0D5327FC635}"/>
          </ac:spMkLst>
        </pc:spChg>
        <pc:spChg chg="del">
          <ac:chgData name="Sherrie Donnelly" userId="JquVIkks31WialWPPZhveQVQy2jQ08Oezu+5annt3FE=" providerId="None" clId="Web-{26517A74-2DC4-4B29-AEDB-6E533D31DD2A}" dt="2025-06-17T18:48:44.413" v="34"/>
          <ac:spMkLst>
            <pc:docMk/>
            <pc:sldMk cId="2370788398" sldId="707"/>
            <ac:spMk id="72" creationId="{A5EC319D-0FEA-4B95-A3EA-01E35672C95B}"/>
          </ac:spMkLst>
        </pc:spChg>
        <pc:grpChg chg="del">
          <ac:chgData name="Sherrie Donnelly" userId="JquVIkks31WialWPPZhveQVQy2jQ08Oezu+5annt3FE=" providerId="None" clId="Web-{26517A74-2DC4-4B29-AEDB-6E533D31DD2A}" dt="2025-06-17T18:48:44.413" v="34"/>
          <ac:grpSpMkLst>
            <pc:docMk/>
            <pc:sldMk cId="2370788398" sldId="707"/>
            <ac:grpSpMk id="42" creationId="{702EF214-B007-4771-8985-A3041E8F6E15}"/>
          </ac:grpSpMkLst>
        </pc:grpChg>
        <pc:cxnChg chg="del">
          <ac:chgData name="Sherrie Donnelly" userId="JquVIkks31WialWPPZhveQVQy2jQ08Oezu+5annt3FE=" providerId="None" clId="Web-{26517A74-2DC4-4B29-AEDB-6E533D31DD2A}" dt="2025-06-17T18:48:44.413" v="34"/>
          <ac:cxnSpMkLst>
            <pc:docMk/>
            <pc:sldMk cId="2370788398" sldId="707"/>
            <ac:cxnSpMk id="58" creationId="{063B6EC6-D752-4EE7-908B-F8F19E8C7FEA}"/>
          </ac:cxnSpMkLst>
        </pc:cxnChg>
      </pc:sldChg>
      <pc:sldChg chg="delSp mod modClrScheme delDesignElem chgLayout">
        <pc:chgData name="Sherrie Donnelly" userId="JquVIkks31WialWPPZhveQVQy2jQ08Oezu+5annt3FE=" providerId="None" clId="Web-{26517A74-2DC4-4B29-AEDB-6E533D31DD2A}" dt="2025-06-17T18:49:27.257" v="37"/>
        <pc:sldMkLst>
          <pc:docMk/>
          <pc:sldMk cId="2205808832" sldId="708"/>
        </pc:sldMkLst>
        <pc:grpChg chg="del">
          <ac:chgData name="Sherrie Donnelly" userId="JquVIkks31WialWPPZhveQVQy2jQ08Oezu+5annt3FE=" providerId="None" clId="Web-{26517A74-2DC4-4B29-AEDB-6E533D31DD2A}" dt="2025-06-17T18:48:44.413" v="34"/>
          <ac:grpSpMkLst>
            <pc:docMk/>
            <pc:sldMk cId="2205808832" sldId="708"/>
            <ac:grpSpMk id="42" creationId="{702EF214-B007-4771-8985-A3041E8F6E15}"/>
          </ac:grpSpMkLst>
        </pc:grpChg>
      </pc:sldChg>
      <pc:sldChg chg="modSp mod modClrScheme chgLayout">
        <pc:chgData name="Sherrie Donnelly" userId="JquVIkks31WialWPPZhveQVQy2jQ08Oezu+5annt3FE=" providerId="None" clId="Web-{26517A74-2DC4-4B29-AEDB-6E533D31DD2A}" dt="2025-06-17T18:49:27.257" v="37"/>
        <pc:sldMkLst>
          <pc:docMk/>
          <pc:sldMk cId="325328976" sldId="709"/>
        </pc:sldMkLst>
        <pc:spChg chg="mod ord">
          <ac:chgData name="Sherrie Donnelly" userId="JquVIkks31WialWPPZhveQVQy2jQ08Oezu+5annt3FE=" providerId="None" clId="Web-{26517A74-2DC4-4B29-AEDB-6E533D31DD2A}" dt="2025-06-17T18:49:27.257" v="37"/>
          <ac:spMkLst>
            <pc:docMk/>
            <pc:sldMk cId="325328976" sldId="709"/>
            <ac:spMk id="2" creationId="{22B91984-2553-4BB0-083D-52D75BBD9709}"/>
          </ac:spMkLst>
        </pc:spChg>
        <pc:spChg chg="mod ord">
          <ac:chgData name="Sherrie Donnelly" userId="JquVIkks31WialWPPZhveQVQy2jQ08Oezu+5annt3FE=" providerId="None" clId="Web-{26517A74-2DC4-4B29-AEDB-6E533D31DD2A}" dt="2025-06-17T18:49:27.257" v="37"/>
          <ac:spMkLst>
            <pc:docMk/>
            <pc:sldMk cId="325328976" sldId="709"/>
            <ac:spMk id="3" creationId="{F57F590E-D046-2502-3F66-9B7B03ABF802}"/>
          </ac:spMkLst>
        </pc:spChg>
      </pc:sldChg>
      <pc:sldChg chg="modSp mod modClrScheme chgLayout">
        <pc:chgData name="Sherrie Donnelly" userId="JquVIkks31WialWPPZhveQVQy2jQ08Oezu+5annt3FE=" providerId="None" clId="Web-{26517A74-2DC4-4B29-AEDB-6E533D31DD2A}" dt="2025-06-17T18:49:27.257" v="37"/>
        <pc:sldMkLst>
          <pc:docMk/>
          <pc:sldMk cId="2733006259" sldId="710"/>
        </pc:sldMkLst>
        <pc:spChg chg="mod ord">
          <ac:chgData name="Sherrie Donnelly" userId="JquVIkks31WialWPPZhveQVQy2jQ08Oezu+5annt3FE=" providerId="None" clId="Web-{26517A74-2DC4-4B29-AEDB-6E533D31DD2A}" dt="2025-06-17T18:49:27.257" v="37"/>
          <ac:spMkLst>
            <pc:docMk/>
            <pc:sldMk cId="2733006259" sldId="710"/>
            <ac:spMk id="2" creationId="{DC11D605-1753-9B0B-73F7-CB739235FECC}"/>
          </ac:spMkLst>
        </pc:spChg>
        <pc:spChg chg="mod ord">
          <ac:chgData name="Sherrie Donnelly" userId="JquVIkks31WialWPPZhveQVQy2jQ08Oezu+5annt3FE=" providerId="None" clId="Web-{26517A74-2DC4-4B29-AEDB-6E533D31DD2A}" dt="2025-06-17T18:49:27.257" v="37"/>
          <ac:spMkLst>
            <pc:docMk/>
            <pc:sldMk cId="2733006259" sldId="710"/>
            <ac:spMk id="4" creationId="{1F736A1F-AE6F-E123-18CD-76BD85FC09B6}"/>
          </ac:spMkLst>
        </pc:spChg>
      </pc:sldChg>
      <pc:sldChg chg="modSp mod modClrScheme chgLayout">
        <pc:chgData name="Sherrie Donnelly" userId="JquVIkks31WialWPPZhveQVQy2jQ08Oezu+5annt3FE=" providerId="None" clId="Web-{26517A74-2DC4-4B29-AEDB-6E533D31DD2A}" dt="2025-06-17T18:49:27.257" v="37"/>
        <pc:sldMkLst>
          <pc:docMk/>
          <pc:sldMk cId="4081574893" sldId="711"/>
        </pc:sldMkLst>
        <pc:spChg chg="mod ord">
          <ac:chgData name="Sherrie Donnelly" userId="JquVIkks31WialWPPZhveQVQy2jQ08Oezu+5annt3FE=" providerId="None" clId="Web-{26517A74-2DC4-4B29-AEDB-6E533D31DD2A}" dt="2025-06-17T18:49:27.257" v="37"/>
          <ac:spMkLst>
            <pc:docMk/>
            <pc:sldMk cId="4081574893" sldId="711"/>
            <ac:spMk id="2" creationId="{CDB7C711-110F-4BBA-9B43-0B63CE04F2B4}"/>
          </ac:spMkLst>
        </pc:spChg>
        <pc:spChg chg="mod ord">
          <ac:chgData name="Sherrie Donnelly" userId="JquVIkks31WialWPPZhveQVQy2jQ08Oezu+5annt3FE=" providerId="None" clId="Web-{26517A74-2DC4-4B29-AEDB-6E533D31DD2A}" dt="2025-06-17T18:49:27.257" v="37"/>
          <ac:spMkLst>
            <pc:docMk/>
            <pc:sldMk cId="4081574893" sldId="711"/>
            <ac:spMk id="3" creationId="{CB09227E-E77B-6DB1-7F3A-E1F6C5CFC05C}"/>
          </ac:spMkLst>
        </pc:spChg>
      </pc:sldChg>
      <pc:sldChg chg="modSp mod modClrScheme chgLayout">
        <pc:chgData name="Sherrie Donnelly" userId="JquVIkks31WialWPPZhveQVQy2jQ08Oezu+5annt3FE=" providerId="None" clId="Web-{26517A74-2DC4-4B29-AEDB-6E533D31DD2A}" dt="2025-06-17T18:49:27.257" v="37"/>
        <pc:sldMkLst>
          <pc:docMk/>
          <pc:sldMk cId="2774715873" sldId="713"/>
        </pc:sldMkLst>
        <pc:spChg chg="mod ord">
          <ac:chgData name="Sherrie Donnelly" userId="JquVIkks31WialWPPZhveQVQy2jQ08Oezu+5annt3FE=" providerId="None" clId="Web-{26517A74-2DC4-4B29-AEDB-6E533D31DD2A}" dt="2025-06-17T18:49:27.257" v="37"/>
          <ac:spMkLst>
            <pc:docMk/>
            <pc:sldMk cId="2774715873" sldId="713"/>
            <ac:spMk id="2" creationId="{5CDD51DC-EB4D-DA9D-6EF8-EDB8FCE437FA}"/>
          </ac:spMkLst>
        </pc:spChg>
        <pc:spChg chg="mod ord">
          <ac:chgData name="Sherrie Donnelly" userId="JquVIkks31WialWPPZhveQVQy2jQ08Oezu+5annt3FE=" providerId="None" clId="Web-{26517A74-2DC4-4B29-AEDB-6E533D31DD2A}" dt="2025-06-17T18:49:27.257" v="37"/>
          <ac:spMkLst>
            <pc:docMk/>
            <pc:sldMk cId="2774715873" sldId="713"/>
            <ac:spMk id="3" creationId="{7E145641-58F8-DCD1-DF0B-D22AE0E3A63E}"/>
          </ac:spMkLst>
        </pc:spChg>
      </pc:sldChg>
      <pc:sldChg chg="modSp mod modClrScheme chgLayout">
        <pc:chgData name="Sherrie Donnelly" userId="JquVIkks31WialWPPZhveQVQy2jQ08Oezu+5annt3FE=" providerId="None" clId="Web-{26517A74-2DC4-4B29-AEDB-6E533D31DD2A}" dt="2025-06-17T18:49:27.257" v="37"/>
        <pc:sldMkLst>
          <pc:docMk/>
          <pc:sldMk cId="122357124" sldId="714"/>
        </pc:sldMkLst>
        <pc:spChg chg="mod ord">
          <ac:chgData name="Sherrie Donnelly" userId="JquVIkks31WialWPPZhveQVQy2jQ08Oezu+5annt3FE=" providerId="None" clId="Web-{26517A74-2DC4-4B29-AEDB-6E533D31DD2A}" dt="2025-06-17T18:49:27.257" v="37"/>
          <ac:spMkLst>
            <pc:docMk/>
            <pc:sldMk cId="122357124" sldId="714"/>
            <ac:spMk id="2" creationId="{199C7FA6-049F-9C80-CFAB-72B255980BFF}"/>
          </ac:spMkLst>
        </pc:spChg>
        <pc:spChg chg="mod ord">
          <ac:chgData name="Sherrie Donnelly" userId="JquVIkks31WialWPPZhveQVQy2jQ08Oezu+5annt3FE=" providerId="None" clId="Web-{26517A74-2DC4-4B29-AEDB-6E533D31DD2A}" dt="2025-06-17T18:49:27.257" v="37"/>
          <ac:spMkLst>
            <pc:docMk/>
            <pc:sldMk cId="122357124" sldId="714"/>
            <ac:spMk id="3" creationId="{D4ED0330-45BB-3D97-3EF1-D07A59E63302}"/>
          </ac:spMkLst>
        </pc:spChg>
      </pc:sldChg>
      <pc:sldChg chg="modSp mod modClrScheme chgLayout">
        <pc:chgData name="Sherrie Donnelly" userId="JquVIkks31WialWPPZhveQVQy2jQ08Oezu+5annt3FE=" providerId="None" clId="Web-{26517A74-2DC4-4B29-AEDB-6E533D31DD2A}" dt="2025-06-17T18:49:27.257" v="37"/>
        <pc:sldMkLst>
          <pc:docMk/>
          <pc:sldMk cId="3674867468" sldId="715"/>
        </pc:sldMkLst>
        <pc:spChg chg="mod ord">
          <ac:chgData name="Sherrie Donnelly" userId="JquVIkks31WialWPPZhveQVQy2jQ08Oezu+5annt3FE=" providerId="None" clId="Web-{26517A74-2DC4-4B29-AEDB-6E533D31DD2A}" dt="2025-06-17T18:49:27.257" v="37"/>
          <ac:spMkLst>
            <pc:docMk/>
            <pc:sldMk cId="3674867468" sldId="715"/>
            <ac:spMk id="2" creationId="{DE90EC85-FED3-89D4-095B-8751C4062BA3}"/>
          </ac:spMkLst>
        </pc:spChg>
        <pc:spChg chg="mod ord">
          <ac:chgData name="Sherrie Donnelly" userId="JquVIkks31WialWPPZhveQVQy2jQ08Oezu+5annt3FE=" providerId="None" clId="Web-{26517A74-2DC4-4B29-AEDB-6E533D31DD2A}" dt="2025-06-17T18:49:27.257" v="37"/>
          <ac:spMkLst>
            <pc:docMk/>
            <pc:sldMk cId="3674867468" sldId="715"/>
            <ac:spMk id="3" creationId="{EAF2F724-87E7-1EE9-042B-E9B7E6E3C65A}"/>
          </ac:spMkLst>
        </pc:spChg>
      </pc:sldChg>
      <pc:sldChg chg="modSp mod modClrScheme chgLayout">
        <pc:chgData name="Sherrie Donnelly" userId="JquVIkks31WialWPPZhveQVQy2jQ08Oezu+5annt3FE=" providerId="None" clId="Web-{26517A74-2DC4-4B29-AEDB-6E533D31DD2A}" dt="2025-06-17T18:49:27.257" v="37"/>
        <pc:sldMkLst>
          <pc:docMk/>
          <pc:sldMk cId="3932014130" sldId="716"/>
        </pc:sldMkLst>
        <pc:spChg chg="mod ord">
          <ac:chgData name="Sherrie Donnelly" userId="JquVIkks31WialWPPZhveQVQy2jQ08Oezu+5annt3FE=" providerId="None" clId="Web-{26517A74-2DC4-4B29-AEDB-6E533D31DD2A}" dt="2025-06-17T18:49:27.257" v="37"/>
          <ac:spMkLst>
            <pc:docMk/>
            <pc:sldMk cId="3932014130" sldId="716"/>
            <ac:spMk id="2" creationId="{840A915A-4404-181F-F8D5-B164926E063E}"/>
          </ac:spMkLst>
        </pc:spChg>
        <pc:spChg chg="mod ord">
          <ac:chgData name="Sherrie Donnelly" userId="JquVIkks31WialWPPZhveQVQy2jQ08Oezu+5annt3FE=" providerId="None" clId="Web-{26517A74-2DC4-4B29-AEDB-6E533D31DD2A}" dt="2025-06-17T18:49:27.257" v="37"/>
          <ac:spMkLst>
            <pc:docMk/>
            <pc:sldMk cId="3932014130" sldId="716"/>
            <ac:spMk id="3" creationId="{43196270-AED7-CF0E-3250-51E8FAE1A20E}"/>
          </ac:spMkLst>
        </pc:spChg>
      </pc:sldChg>
      <pc:sldChg chg="modSp mod modClrScheme chgLayout">
        <pc:chgData name="Sherrie Donnelly" userId="JquVIkks31WialWPPZhveQVQy2jQ08Oezu+5annt3FE=" providerId="None" clId="Web-{26517A74-2DC4-4B29-AEDB-6E533D31DD2A}" dt="2025-06-17T18:49:27.257" v="37"/>
        <pc:sldMkLst>
          <pc:docMk/>
          <pc:sldMk cId="1244812380" sldId="717"/>
        </pc:sldMkLst>
        <pc:spChg chg="mod ord">
          <ac:chgData name="Sherrie Donnelly" userId="JquVIkks31WialWPPZhveQVQy2jQ08Oezu+5annt3FE=" providerId="None" clId="Web-{26517A74-2DC4-4B29-AEDB-6E533D31DD2A}" dt="2025-06-17T18:49:27.257" v="37"/>
          <ac:spMkLst>
            <pc:docMk/>
            <pc:sldMk cId="1244812380" sldId="717"/>
            <ac:spMk id="2" creationId="{0873C534-C547-26A8-29D4-B6F5C3316E36}"/>
          </ac:spMkLst>
        </pc:spChg>
        <pc:spChg chg="mod ord">
          <ac:chgData name="Sherrie Donnelly" userId="JquVIkks31WialWPPZhveQVQy2jQ08Oezu+5annt3FE=" providerId="None" clId="Web-{26517A74-2DC4-4B29-AEDB-6E533D31DD2A}" dt="2025-06-17T18:49:27.257" v="37"/>
          <ac:spMkLst>
            <pc:docMk/>
            <pc:sldMk cId="1244812380" sldId="717"/>
            <ac:spMk id="3" creationId="{30AD5B44-2BCB-23A6-E168-33BB72975D07}"/>
          </ac:spMkLst>
        </pc:spChg>
      </pc:sldChg>
      <pc:sldChg chg="modSp add mod replId modClrScheme chgLayout">
        <pc:chgData name="Sherrie Donnelly" userId="JquVIkks31WialWPPZhveQVQy2jQ08Oezu+5annt3FE=" providerId="None" clId="Web-{26517A74-2DC4-4B29-AEDB-6E533D31DD2A}" dt="2025-06-17T18:49:27.257" v="37"/>
        <pc:sldMkLst>
          <pc:docMk/>
          <pc:sldMk cId="3877139622" sldId="718"/>
        </pc:sldMkLst>
        <pc:spChg chg="mod">
          <ac:chgData name="Sherrie Donnelly" userId="JquVIkks31WialWPPZhveQVQy2jQ08Oezu+5annt3FE=" providerId="None" clId="Web-{26517A74-2DC4-4B29-AEDB-6E533D31DD2A}" dt="2025-06-17T18:06:48.190" v="5" actId="20577"/>
          <ac:spMkLst>
            <pc:docMk/>
            <pc:sldMk cId="3877139622" sldId="718"/>
            <ac:spMk id="2" creationId="{6EA18DEA-31B6-33E3-B1BD-4697DBD82CE2}"/>
          </ac:spMkLst>
        </pc:spChg>
        <pc:spChg chg="mod ord">
          <ac:chgData name="Sherrie Donnelly" userId="JquVIkks31WialWPPZhveQVQy2jQ08Oezu+5annt3FE=" providerId="None" clId="Web-{26517A74-2DC4-4B29-AEDB-6E533D31DD2A}" dt="2025-06-17T18:49:27.257" v="37"/>
          <ac:spMkLst>
            <pc:docMk/>
            <pc:sldMk cId="3877139622" sldId="718"/>
            <ac:spMk id="3" creationId="{75792614-0019-6D1B-FE9F-2E644F365E94}"/>
          </ac:spMkLst>
        </pc:spChg>
        <pc:spChg chg="mod ord">
          <ac:chgData name="Sherrie Donnelly" userId="JquVIkks31WialWPPZhveQVQy2jQ08Oezu+5annt3FE=" providerId="None" clId="Web-{26517A74-2DC4-4B29-AEDB-6E533D31DD2A}" dt="2025-06-17T18:49:27.257" v="37"/>
          <ac:spMkLst>
            <pc:docMk/>
            <pc:sldMk cId="3877139622" sldId="718"/>
            <ac:spMk id="6" creationId="{CF93E251-7010-8905-352D-A92EE1FCA120}"/>
          </ac:spMkLst>
        </pc:spChg>
      </pc:sldChg>
      <pc:sldMasterChg chg="del delSldLayout">
        <pc:chgData name="Sherrie Donnelly" userId="JquVIkks31WialWPPZhveQVQy2jQ08Oezu+5annt3FE=" providerId="None" clId="Web-{26517A74-2DC4-4B29-AEDB-6E533D31DD2A}" dt="2025-06-17T18:48:44.413" v="34"/>
        <pc:sldMasterMkLst>
          <pc:docMk/>
          <pc:sldMasterMk cId="2022321997" sldId="2147483714"/>
        </pc:sldMasterMkLst>
        <pc:sldLayoutChg chg="del">
          <pc:chgData name="Sherrie Donnelly" userId="JquVIkks31WialWPPZhveQVQy2jQ08Oezu+5annt3FE=" providerId="None" clId="Web-{26517A74-2DC4-4B29-AEDB-6E533D31DD2A}" dt="2025-06-17T18:48:44.413" v="34"/>
          <pc:sldLayoutMkLst>
            <pc:docMk/>
            <pc:sldMasterMk cId="2022321997" sldId="2147483714"/>
            <pc:sldLayoutMk cId="4177420670" sldId="2147483715"/>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550776276" sldId="2147483716"/>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1070804783" sldId="2147483717"/>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485790884" sldId="2147483718"/>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346301790" sldId="2147483719"/>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387493860" sldId="2147483720"/>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1001728229" sldId="2147483721"/>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449501684" sldId="2147483722"/>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656027567" sldId="2147483723"/>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249908569" sldId="2147483724"/>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682415002" sldId="2147483725"/>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133515600" sldId="2147483726"/>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847839661" sldId="2147483727"/>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3557210241" sldId="2147483728"/>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1023421458" sldId="2147483729"/>
          </pc:sldLayoutMkLst>
        </pc:sldLayoutChg>
        <pc:sldLayoutChg chg="del">
          <pc:chgData name="Sherrie Donnelly" userId="JquVIkks31WialWPPZhveQVQy2jQ08Oezu+5annt3FE=" providerId="None" clId="Web-{26517A74-2DC4-4B29-AEDB-6E533D31DD2A}" dt="2025-06-17T18:48:44.413" v="34"/>
          <pc:sldLayoutMkLst>
            <pc:docMk/>
            <pc:sldMasterMk cId="2022321997" sldId="2147483714"/>
            <pc:sldLayoutMk cId="4001201516" sldId="2147483730"/>
          </pc:sldLayoutMkLst>
        </pc:sldLayoutChg>
      </pc:sldMasterChg>
      <pc:sldMasterChg chg="add del addSldLayout delSldLayout modSldLayout">
        <pc:chgData name="Sherrie Donnelly" userId="JquVIkks31WialWPPZhveQVQy2jQ08Oezu+5annt3FE=" providerId="None" clId="Web-{26517A74-2DC4-4B29-AEDB-6E533D31DD2A}" dt="2025-06-17T18:48:59.179" v="35"/>
        <pc:sldMasterMkLst>
          <pc:docMk/>
          <pc:sldMasterMk cId="3064232234" sldId="2147483731"/>
        </pc:sldMasterMkLst>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2416307261" sldId="2147483732"/>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480351521" sldId="2147483733"/>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2414251480" sldId="2147483734"/>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2684704133" sldId="2147483735"/>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79873944" sldId="2147483736"/>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364272329" sldId="2147483737"/>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2777626360" sldId="2147483738"/>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286476753" sldId="2147483739"/>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2543437105" sldId="2147483740"/>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005944728" sldId="2147483741"/>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1115800672" sldId="2147483742"/>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725792646" sldId="2147483743"/>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1970554177" sldId="2147483744"/>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910847416" sldId="2147483745"/>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810077481" sldId="2147483746"/>
          </pc:sldLayoutMkLst>
        </pc:sldLayoutChg>
        <pc:sldLayoutChg chg="add del mod replId">
          <pc:chgData name="Sherrie Donnelly" userId="JquVIkks31WialWPPZhveQVQy2jQ08Oezu+5annt3FE=" providerId="None" clId="Web-{26517A74-2DC4-4B29-AEDB-6E533D31DD2A}" dt="2025-06-17T18:48:59.179" v="35"/>
          <pc:sldLayoutMkLst>
            <pc:docMk/>
            <pc:sldMasterMk cId="3064232234" sldId="2147483731"/>
            <pc:sldLayoutMk cId="339207736" sldId="2147483747"/>
          </pc:sldLayoutMkLst>
        </pc:sldLayoutChg>
      </pc:sldMasterChg>
      <pc:sldMasterChg chg="add del addSldLayout delSldLayout modSldLayout">
        <pc:chgData name="Sherrie Donnelly" userId="JquVIkks31WialWPPZhveQVQy2jQ08Oezu+5annt3FE=" providerId="None" clId="Web-{26517A74-2DC4-4B29-AEDB-6E533D31DD2A}" dt="2025-06-17T18:49:27.257" v="37"/>
        <pc:sldMasterMkLst>
          <pc:docMk/>
          <pc:sldMasterMk cId="1902443637" sldId="2147483748"/>
        </pc:sldMasterMkLst>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2826758879" sldId="2147483749"/>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1809777925" sldId="2147483750"/>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2400165387" sldId="2147483751"/>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2819099213" sldId="2147483752"/>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3993588866" sldId="2147483753"/>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549748003" sldId="2147483754"/>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540188836" sldId="2147483755"/>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3421366600" sldId="2147483756"/>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3621950609" sldId="2147483757"/>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857462406" sldId="2147483758"/>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2210974101" sldId="2147483759"/>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2088859601" sldId="2147483760"/>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4010824330" sldId="2147483761"/>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1255841495" sldId="2147483762"/>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407209225" sldId="2147483763"/>
          </pc:sldLayoutMkLst>
        </pc:sldLayoutChg>
        <pc:sldLayoutChg chg="add del mod replId">
          <pc:chgData name="Sherrie Donnelly" userId="JquVIkks31WialWPPZhveQVQy2jQ08Oezu+5annt3FE=" providerId="None" clId="Web-{26517A74-2DC4-4B29-AEDB-6E533D31DD2A}" dt="2025-06-17T18:49:27.257" v="37"/>
          <pc:sldLayoutMkLst>
            <pc:docMk/>
            <pc:sldMasterMk cId="1902443637" sldId="2147483748"/>
            <pc:sldLayoutMk cId="3983061440" sldId="2147483764"/>
          </pc:sldLayoutMkLst>
        </pc:sldLayoutChg>
      </pc:sldMasterChg>
      <pc:sldMasterChg chg="add del addSldLayout delSldLayout modSldLayout">
        <pc:chgData name="Sherrie Donnelly" userId="JquVIkks31WialWPPZhveQVQy2jQ08Oezu+5annt3FE=" providerId="None" clId="Web-{26517A74-2DC4-4B29-AEDB-6E533D31DD2A}" dt="2025-06-17T18:49:27.257" v="37"/>
        <pc:sldMasterMkLst>
          <pc:docMk/>
          <pc:sldMasterMk cId="1084510056" sldId="2147483765"/>
        </pc:sldMasterMkLst>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2470142885" sldId="2147483766"/>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2412013559" sldId="2147483767"/>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701927033" sldId="2147483768"/>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331332159" sldId="2147483769"/>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1711298128" sldId="2147483770"/>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3273672262" sldId="2147483771"/>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583492696" sldId="2147483772"/>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635891750" sldId="2147483773"/>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3292550096" sldId="2147483774"/>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178566201" sldId="2147483775"/>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2378091855" sldId="2147483776"/>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4069981087" sldId="2147483777"/>
          </pc:sldLayoutMkLst>
        </pc:sldLayoutChg>
        <pc:sldLayoutChg chg="add del mod replId">
          <pc:chgData name="Sherrie Donnelly" userId="JquVIkks31WialWPPZhveQVQy2jQ08Oezu+5annt3FE=" providerId="None" clId="Web-{26517A74-2DC4-4B29-AEDB-6E533D31DD2A}" dt="2025-06-17T18:49:27.257" v="37"/>
          <pc:sldLayoutMkLst>
            <pc:docMk/>
            <pc:sldMasterMk cId="1084510056" sldId="2147483765"/>
            <pc:sldLayoutMk cId="327549586" sldId="2147483778"/>
          </pc:sldLayoutMkLst>
        </pc:sldLayoutChg>
      </pc:sldMasterChg>
    </pc:docChg>
  </pc:docChgLst>
  <pc:docChgLst>
    <pc:chgData name="Trisha Thrush" userId="ANP1nbPt/GjnpdkQVIZ2gTOAmAk6cqsJftlgx7EUsjc=" providerId="None" clId="Web-{D6BCF070-924E-4901-A123-51E78DAE1D73}"/>
    <pc:docChg chg="addSld delSld modSld">
      <pc:chgData name="Trisha Thrush" userId="ANP1nbPt/GjnpdkQVIZ2gTOAmAk6cqsJftlgx7EUsjc=" providerId="None" clId="Web-{D6BCF070-924E-4901-A123-51E78DAE1D73}" dt="2025-06-17T17:51:03.882" v="72" actId="20577"/>
      <pc:docMkLst>
        <pc:docMk/>
      </pc:docMkLst>
      <pc:sldChg chg="modSp">
        <pc:chgData name="Trisha Thrush" userId="ANP1nbPt/GjnpdkQVIZ2gTOAmAk6cqsJftlgx7EUsjc=" providerId="None" clId="Web-{D6BCF070-924E-4901-A123-51E78DAE1D73}" dt="2025-06-17T17:47:03.032" v="0" actId="20577"/>
        <pc:sldMkLst>
          <pc:docMk/>
          <pc:sldMk cId="2571975815" sldId="305"/>
        </pc:sldMkLst>
        <pc:spChg chg="mod">
          <ac:chgData name="Trisha Thrush" userId="ANP1nbPt/GjnpdkQVIZ2gTOAmAk6cqsJftlgx7EUsjc=" providerId="None" clId="Web-{D6BCF070-924E-4901-A123-51E78DAE1D73}" dt="2025-06-17T17:47:03.032" v="0" actId="20577"/>
          <ac:spMkLst>
            <pc:docMk/>
            <pc:sldMk cId="2571975815" sldId="305"/>
            <ac:spMk id="3" creationId="{FD89CF5D-8E92-C216-AD42-C67091095366}"/>
          </ac:spMkLst>
        </pc:spChg>
      </pc:sldChg>
      <pc:sldChg chg="modSp del">
        <pc:chgData name="Trisha Thrush" userId="ANP1nbPt/GjnpdkQVIZ2gTOAmAk6cqsJftlgx7EUsjc=" providerId="None" clId="Web-{D6BCF070-924E-4901-A123-51E78DAE1D73}" dt="2025-06-17T17:50:13.662" v="64"/>
        <pc:sldMkLst>
          <pc:docMk/>
          <pc:sldMk cId="1714888149" sldId="587"/>
        </pc:sldMkLst>
        <pc:spChg chg="mod">
          <ac:chgData name="Trisha Thrush" userId="ANP1nbPt/GjnpdkQVIZ2gTOAmAk6cqsJftlgx7EUsjc=" providerId="None" clId="Web-{D6BCF070-924E-4901-A123-51E78DAE1D73}" dt="2025-06-17T17:48:35.503" v="25" actId="20577"/>
          <ac:spMkLst>
            <pc:docMk/>
            <pc:sldMk cId="1714888149" sldId="587"/>
            <ac:spMk id="2" creationId="{F5709CC1-5F85-6DE1-9DB5-01F80C243096}"/>
          </ac:spMkLst>
        </pc:spChg>
      </pc:sldChg>
      <pc:sldChg chg="modSp">
        <pc:chgData name="Trisha Thrush" userId="ANP1nbPt/GjnpdkQVIZ2gTOAmAk6cqsJftlgx7EUsjc=" providerId="None" clId="Web-{D6BCF070-924E-4901-A123-51E78DAE1D73}" dt="2025-06-17T17:51:03.882" v="72" actId="20577"/>
        <pc:sldMkLst>
          <pc:docMk/>
          <pc:sldMk cId="2733006259" sldId="710"/>
        </pc:sldMkLst>
        <pc:spChg chg="mod">
          <ac:chgData name="Trisha Thrush" userId="ANP1nbPt/GjnpdkQVIZ2gTOAmAk6cqsJftlgx7EUsjc=" providerId="None" clId="Web-{D6BCF070-924E-4901-A123-51E78DAE1D73}" dt="2025-06-17T17:51:03.882" v="72" actId="20577"/>
          <ac:spMkLst>
            <pc:docMk/>
            <pc:sldMk cId="2733006259" sldId="710"/>
            <ac:spMk id="4" creationId="{1F736A1F-AE6F-E123-18CD-76BD85FC09B6}"/>
          </ac:spMkLst>
        </pc:spChg>
      </pc:sldChg>
      <pc:sldChg chg="addSp modSp new">
        <pc:chgData name="Trisha Thrush" userId="ANP1nbPt/GjnpdkQVIZ2gTOAmAk6cqsJftlgx7EUsjc=" providerId="None" clId="Web-{D6BCF070-924E-4901-A123-51E78DAE1D73}" dt="2025-06-17T17:50:07.974" v="63" actId="14100"/>
        <pc:sldMkLst>
          <pc:docMk/>
          <pc:sldMk cId="1244812380" sldId="717"/>
        </pc:sldMkLst>
        <pc:spChg chg="mod">
          <ac:chgData name="Trisha Thrush" userId="ANP1nbPt/GjnpdkQVIZ2gTOAmAk6cqsJftlgx7EUsjc=" providerId="None" clId="Web-{D6BCF070-924E-4901-A123-51E78DAE1D73}" dt="2025-06-17T17:49:56.286" v="60" actId="20577"/>
          <ac:spMkLst>
            <pc:docMk/>
            <pc:sldMk cId="1244812380" sldId="717"/>
            <ac:spMk id="2" creationId="{0873C534-C547-26A8-29D4-B6F5C3316E36}"/>
          </ac:spMkLst>
        </pc:spChg>
        <pc:spChg chg="mod">
          <ac:chgData name="Trisha Thrush" userId="ANP1nbPt/GjnpdkQVIZ2gTOAmAk6cqsJftlgx7EUsjc=" providerId="None" clId="Web-{D6BCF070-924E-4901-A123-51E78DAE1D73}" dt="2025-06-17T17:50:07.974" v="63" actId="14100"/>
          <ac:spMkLst>
            <pc:docMk/>
            <pc:sldMk cId="1244812380" sldId="717"/>
            <ac:spMk id="3" creationId="{30AD5B44-2BCB-23A6-E168-33BB72975D07}"/>
          </ac:spMkLst>
        </pc:spChg>
        <pc:picChg chg="add">
          <ac:chgData name="Trisha Thrush" userId="ANP1nbPt/GjnpdkQVIZ2gTOAmAk6cqsJftlgx7EUsjc=" providerId="None" clId="Web-{D6BCF070-924E-4901-A123-51E78DAE1D73}" dt="2025-06-17T17:50:04.552" v="62"/>
          <ac:picMkLst>
            <pc:docMk/>
            <pc:sldMk cId="1244812380" sldId="717"/>
            <ac:picMk id="5" creationId="{A1702CC6-3D2C-7F1F-48D7-30EEA419FF49}"/>
          </ac:picMkLst>
        </pc:picChg>
      </pc:sldChg>
      <pc:sldChg chg="new del">
        <pc:chgData name="Trisha Thrush" userId="ANP1nbPt/GjnpdkQVIZ2gTOAmAk6cqsJftlgx7EUsjc=" providerId="None" clId="Web-{D6BCF070-924E-4901-A123-51E78DAE1D73}" dt="2025-06-17T17:48:45.753" v="27"/>
        <pc:sldMkLst>
          <pc:docMk/>
          <pc:sldMk cId="1928585061" sldId="717"/>
        </pc:sldMkLst>
      </pc:sldChg>
    </pc:docChg>
  </pc:docChgLst>
</pc:chgInfo>
</file>

<file path=ppt/comments/modernComment_29C_DCD9853.xml><?xml version="1.0" encoding="utf-8"?>
<p188:cmLst xmlns:a="http://schemas.openxmlformats.org/drawingml/2006/main" xmlns:r="http://schemas.openxmlformats.org/officeDocument/2006/relationships" xmlns:p188="http://schemas.microsoft.com/office/powerpoint/2018/8/main">
  <p188:cm id="{4032989B-DA51-42CA-A9BE-675567D027E6}" authorId="{6C8CABED-C1DD-F462-B7B0-5DF098AE67B9}" created="2025-06-13T23:57:54.382">
    <pc:sldMkLst xmlns:pc="http://schemas.microsoft.com/office/powerpoint/2013/main/command">
      <pc:docMk/>
      <pc:sldMk cId="231577683" sldId="668"/>
    </pc:sldMkLst>
    <p188:txBody>
      <a:bodyPr/>
      <a:lstStyle/>
      <a:p>
        <a:r>
          <a:rPr lang="en-US"/>
          <a:t>Sherrie - please update this to show the trainings from August - December.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BE8E-B847-4B68-BFE3-F32A5635E782}" type="datetimeFigureOut">
              <a:rPr lang="en-US" smtClean="0"/>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B9A9F-393C-497F-835D-25952552356E}" type="slidenum">
              <a:rPr lang="en-US" smtClean="0"/>
              <a:t>‹#›</a:t>
            </a:fld>
            <a:endParaRPr lang="en-US"/>
          </a:p>
        </p:txBody>
      </p:sp>
    </p:spTree>
    <p:extLst>
      <p:ext uri="{BB962C8B-B14F-4D97-AF65-F5344CB8AC3E}">
        <p14:creationId xmlns:p14="http://schemas.microsoft.com/office/powerpoint/2010/main" val="32033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192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88438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4924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5394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dirty="0"/>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07859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C6B4A9-1611-4792-9094-5F34BCA07E0B}" type="datetimeFigureOut">
              <a:rPr lang="en-US" dirty="0"/>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1813646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157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78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8227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B712588-04B1-427B-82EE-E8DB90309F08}" type="datetimeFigureOut">
              <a:rPr lang="en-US" dirty="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978063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6111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63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665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dirty="0"/>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29169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2078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6/18/2025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2562820"/>
      </p:ext>
    </p:extLst>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tacey.Lehmann@midstatehealthnetwork.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dstatehealthnetwork.org/provider-network-resources/provider-requirements/substance-use-disorder/reporting-requirements" TargetMode="Externa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mshn.app.box.com/f/617f5f5dce7f405b9c6e09dab910f9d5" TargetMode="External"/><Relationship Id="rId4" Type="http://schemas.openxmlformats.org/officeDocument/2006/relationships/hyperlink" Target="https://midstatehealthnetwork.org/download_file/view/2ab43282-d69a-4e63-a3a3-e4323a6882d9/38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kara.laferty@midstatehealthnetwork.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29C_DCD9853.xml"/><Relationship Id="rId1" Type="http://schemas.openxmlformats.org/officeDocument/2006/relationships/slideLayout" Target="../slideLayouts/slideLayout6.xml"/><Relationship Id="rId6" Type="http://schemas.openxmlformats.org/officeDocument/2006/relationships/hyperlink" Target="https://nam11.safelinks.protection.outlook.com/?url=https%3A%2F%2Fpidxwurab.cc.rs6.net%2Ftn.jsp%3Ff%3D001I5noFrAL2qGkX9qapWAuXmJH6NfY8NhZeyVE6cDq4nqpz_LWP8KHnzuobef0WkBVBhzurApmf9MIRi3zyo0TM8z7n8a9PhXY_QKD1PQ3LuvU8brvN_gtlCfXCHCGJbtHdIiuGfjHv-1MW3RTDlxCMgXUfsHvwcDFCco9y8TrYsVqFKMTHD3s2ljHCzMR1g7Gm-pImuoncOPHY2crV-VlSJGt_cHFkCQmxSh2gsAZa-7GHRsYYTznbHNlWH6Vk9BE%26c%3D5WnF_vBr62CsjUFi080lnzO_5Y0kgFh-407DpW0bAAh4sYYzoDBeOA%3D%3D%26ch%3DUcr1_lUZRVuxkd61P2lHo2020YsGPgRwXWlubhE3o76Gzedmf3DeVg%3D%3D&amp;data=05%7C02%7C%7C50da78ee876c4bd1d47608dd5a8eb72a%7C843a070b9fc1420ea2dee05952409d46%7C1%7C0%7C638766291227886114%7CUnknown%7CTWFpbGZsb3d8eyJFbXB0eU1hcGkiOnRydWUsIlYiOiIwLjAuMDAwMCIsIlAiOiJXaW4zMiIsIkFOIjoiTWFpbCIsIldUIjoyfQ%3D%3D%7C0%7C%7C%7C&amp;sdata=Tx6qLbQSUFCniKzPyztBwZ5hSRAlr%2Bg8Ke0yTkZRw9M%3D&amp;reserved=0" TargetMode="External"/><Relationship Id="rId5" Type="http://schemas.openxmlformats.org/officeDocument/2006/relationships/hyperlink" Target="https://nam11.safelinks.protection.outlook.com/?url=https%3A%2F%2Fpidxwurab.cc.rs6.net%2Ftn.jsp%3Ff%3D001I5noFrAL2qGkX9qapWAuXmJH6NfY8NhZeyVE6cDq4nqpz_LWP8KHnxNMNaWVoPMk0M154wvI7fKo1MGuYSJTeFx0HXFXd6WzDHNF8AQSuka8YHYQsujeBWIijTl179iSn21t9QZTh77sAxNcH4vYqS_xQxjgsQ6AgpmMDyGSLtpFfd1NeyitIUkQ1i7vn6gLFZidkejSw2p5hjhwlqX0Azp7Hq4hDZql5wlzcpiE8kysiDLOnmq5hEr-acb4B9xMJwb1sW72qgyON1oG9hubddX5YutDvsiWFVa67Q65_gwNdAt722bJma_VEFKnWqNlPdV_wntkMdAusqR3bGY545Iq5nJFDWqCeal1QZQSHZqsBh4D9v08XIcKU_0PSK2SyFshqqNdeq7ADVcHXl8neB3EC2ck0IKjvQHAN35Bl5h74LFn2ij8nvWEfZLwExsKiVjIIgQPF_AeZcjV6jVaXTs3b8WlKrHBZv0sVq3a1gL0Z4Zpuaspy9-2GTBOqmzVC_j6zgHP0eOGoSLfD7AHjqAE9-SNbDFOxcpHPlw1CEMlado2NHi8UQeVRoi95Z81qUGj9AN3aKCu7i9vVV9kqnOuFnBc1aIEw8uXP5ADRsgf9rZJRnnxLAdUI6v7UmVM6hvWwYExib5eAADzQVf8IMEpOQigukyDkLwnW70cIEVVStbcenv2fBr5naMUCJVKfX06NE3FDzr33L8HLScTdNIrBf4F0lskPZxmvB0z83KT1jOGvPktWyTArCSOdlBMWne0p802Fzvs505uLy0XsSROu8q9EmT3o6vXn1ZgyTnXcoQU_QDEkZp1XTD05XSJuWUmY-6dvnqyhhDil2MQXSZZxJ1r23h9xjeCL3bOorDcgysKAaFh1hfQFvqVN1WOwDrJbEW9qRQJgCB9qtGr_U7b7WuY7CLJ6bDC0lu-wGzf7zN8asesN1W4wA3sf5rQJgeWa5HCUvqPZI32JtF5kc-fTJ1MeWs2rqJwJnyKm_QOZNzXFHYirpIDm1bB-fBmoBmieOMYR8sWl0XRPQz0oEb5CYKIy-C1JaejIvJelb65_Q0UlmBRgc3a-XqMOUeLndXdF97q1rQ95naGTdJuI49KBKqI2ce8BcFpUUeNkqFd5DmyVPqD-rHvJGRCjnDiOWN-aj-fgTk%3D%26c%3D5WnF_vBr62CsjUFi080lnzO_5Y0kgFh-407DpW0bAAh4sYYzoDBeOA%3D%3D%26ch%3DUcr1_lUZRVuxkd61P2lHo2020YsGPgRwXWlubhE3o76Gzedmf3DeVg%3D%3D&amp;data=05%7C02%7C%7C50da78ee876c4bd1d47608dd5a8eb72a%7C843a070b9fc1420ea2dee05952409d46%7C1%7C0%7C638766291227861676%7CUnknown%7CTWFpbGZsb3d8eyJFbXB0eU1hcGkiOnRydWUsIlYiOiIwLjAuMDAwMCIsIlAiOiJXaW4zMiIsIkFOIjoiTWFpbCIsIldUIjoyfQ%3D%3D%7C0%7C%7C%7C&amp;sdata=X2YEOvGMEWdJ0EixN5ENs5T3wIwCegCHyf%2BMxx3eADs%3D&amp;reserved=0"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us02web.zoom.us/meeting/register/vWfH1FjBRLe7MtkrqywxVA#/registration" TargetMode="External"/><Relationship Id="rId4" Type="http://schemas.openxmlformats.org/officeDocument/2006/relationships/image" Target="../media/image14.pn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mshn.app.box.com/file/1807056378908?s=j8zh2bov8scu37ojzb11glnsd4cplzkd" TargetMode="External"/><Relationship Id="rId2" Type="http://schemas.openxmlformats.org/officeDocument/2006/relationships/hyperlink" Target="https://midstatehealthnetwork.org/stakeholders-resources/about-us/opioid-settlement-transparency-and-accountability-1"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mshn.app.box.com/file/1869287156569?s=zzs1w5aentf6mqof8nnks9sx8t77jp0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DBF9-AFC4-AA62-1D49-48E5A7E12594}"/>
              </a:ext>
            </a:extLst>
          </p:cNvPr>
          <p:cNvSpPr>
            <a:spLocks noGrp="1"/>
          </p:cNvSpPr>
          <p:nvPr>
            <p:ph type="title"/>
          </p:nvPr>
        </p:nvSpPr>
        <p:spPr>
          <a:xfrm>
            <a:off x="995914" y="1461679"/>
            <a:ext cx="8433917" cy="1574800"/>
          </a:xfrm>
        </p:spPr>
        <p:txBody>
          <a:bodyPr>
            <a:noAutofit/>
          </a:bodyPr>
          <a:lstStyle/>
          <a:p>
            <a:pPr algn="ctr"/>
            <a:r>
              <a:rPr lang="en-US" dirty="0"/>
              <a:t>Quarterly SUD Provider Meeting</a:t>
            </a:r>
            <a:endParaRPr lang="en-US" sz="3200" dirty="0"/>
          </a:p>
        </p:txBody>
      </p:sp>
      <p:sp>
        <p:nvSpPr>
          <p:cNvPr id="3" name="Text Placeholder 2">
            <a:extLst>
              <a:ext uri="{FF2B5EF4-FFF2-40B4-BE49-F238E27FC236}">
                <a16:creationId xmlns:a16="http://schemas.microsoft.com/office/drawing/2014/main" id="{1E41307A-A70F-B749-CE5A-D1CE41FD8137}"/>
              </a:ext>
            </a:extLst>
          </p:cNvPr>
          <p:cNvSpPr>
            <a:spLocks noGrp="1"/>
          </p:cNvSpPr>
          <p:nvPr>
            <p:ph type="body" idx="1"/>
          </p:nvPr>
        </p:nvSpPr>
        <p:spPr>
          <a:xfrm>
            <a:off x="1133347" y="2759177"/>
            <a:ext cx="8152058" cy="3790287"/>
          </a:xfrm>
        </p:spPr>
        <p:txBody>
          <a:bodyPr>
            <a:normAutofit/>
          </a:bodyPr>
          <a:lstStyle/>
          <a:p>
            <a:pPr algn="ctr"/>
            <a:r>
              <a:rPr lang="en-US" sz="5400" dirty="0">
                <a:latin typeface="Trebuchet MS"/>
              </a:rPr>
              <a:t>Welcome!</a:t>
            </a:r>
            <a:r>
              <a:rPr lang="en-US" sz="5400" dirty="0">
                <a:latin typeface="Chalkduster"/>
              </a:rPr>
              <a:t> </a:t>
            </a:r>
          </a:p>
          <a:p>
            <a:pPr algn="ctr"/>
            <a:r>
              <a:rPr lang="en-US" sz="4400" dirty="0">
                <a:solidFill>
                  <a:schemeClr val="tx1"/>
                </a:solidFill>
              </a:rPr>
              <a:t> </a:t>
            </a:r>
            <a:r>
              <a:rPr lang="en-US" sz="3600" dirty="0">
                <a:solidFill>
                  <a:schemeClr val="tx1"/>
                </a:solidFill>
              </a:rPr>
              <a:t>We’ll get started at 12:05. </a:t>
            </a:r>
            <a:br>
              <a:rPr lang="en-US" sz="3600" dirty="0">
                <a:solidFill>
                  <a:schemeClr val="tx1"/>
                </a:solidFill>
              </a:rPr>
            </a:br>
            <a:r>
              <a:rPr lang="en-US" sz="3600" dirty="0">
                <a:solidFill>
                  <a:schemeClr val="tx1"/>
                </a:solidFill>
              </a:rPr>
              <a:t>The meeting will be recorded and posted to the MSHN website afterwards. </a:t>
            </a:r>
            <a:endParaRPr lang="en-US" sz="1400"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D2F2812A-187A-8D8B-79FB-6D81EE330EA6}"/>
              </a:ext>
            </a:extLst>
          </p:cNvPr>
          <p:cNvPicPr>
            <a:picLocks noChangeAspect="1"/>
          </p:cNvPicPr>
          <p:nvPr/>
        </p:nvPicPr>
        <p:blipFill>
          <a:blip r:embed="rId2"/>
          <a:stretch>
            <a:fillRect/>
          </a:stretch>
        </p:blipFill>
        <p:spPr>
          <a:xfrm>
            <a:off x="3831971" y="598544"/>
            <a:ext cx="2761800" cy="869648"/>
          </a:xfrm>
          <a:prstGeom prst="rect">
            <a:avLst/>
          </a:prstGeom>
        </p:spPr>
      </p:pic>
      <p:pic>
        <p:nvPicPr>
          <p:cNvPr id="6" name="Picture 5" descr="A close-up of a logo&#10;&#10;Description automatically generated">
            <a:extLst>
              <a:ext uri="{FF2B5EF4-FFF2-40B4-BE49-F238E27FC236}">
                <a16:creationId xmlns:a16="http://schemas.microsoft.com/office/drawing/2014/main" id="{3D2BB5BB-EAF2-812B-A29D-A525DB988BE7}"/>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11607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AD0B-D749-DD67-5EBB-E79725D08E5F}"/>
              </a:ext>
            </a:extLst>
          </p:cNvPr>
          <p:cNvSpPr>
            <a:spLocks noGrp="1"/>
          </p:cNvSpPr>
          <p:nvPr>
            <p:ph type="title"/>
          </p:nvPr>
        </p:nvSpPr>
        <p:spPr/>
        <p:txBody>
          <a:bodyPr/>
          <a:lstStyle/>
          <a:p>
            <a:pPr algn="ctr"/>
            <a:r>
              <a:rPr lang="en-US" dirty="0"/>
              <a:t>FY25 MSHN Region OSF Update</a:t>
            </a:r>
            <a:endParaRPr lang="en-US"/>
          </a:p>
        </p:txBody>
      </p:sp>
      <p:sp>
        <p:nvSpPr>
          <p:cNvPr id="3" name="Content Placeholder 2">
            <a:extLst>
              <a:ext uri="{FF2B5EF4-FFF2-40B4-BE49-F238E27FC236}">
                <a16:creationId xmlns:a16="http://schemas.microsoft.com/office/drawing/2014/main" id="{3D475204-C8D3-C8E6-AA89-C37C6CF105FB}"/>
              </a:ext>
            </a:extLst>
          </p:cNvPr>
          <p:cNvSpPr>
            <a:spLocks noGrp="1"/>
          </p:cNvSpPr>
          <p:nvPr>
            <p:ph idx="1"/>
          </p:nvPr>
        </p:nvSpPr>
        <p:spPr>
          <a:xfrm>
            <a:off x="950149" y="1553929"/>
            <a:ext cx="9072918" cy="5001783"/>
          </a:xfrm>
        </p:spPr>
        <p:txBody>
          <a:bodyPr vert="horz" lIns="91440" tIns="45720" rIns="91440" bIns="45720" rtlCol="0" anchor="t">
            <a:normAutofit lnSpcReduction="10000"/>
          </a:bodyPr>
          <a:lstStyle/>
          <a:p>
            <a:r>
              <a:rPr lang="en-US" sz="2400" b="1" dirty="0">
                <a:solidFill>
                  <a:srgbClr val="FFC000"/>
                </a:solidFill>
                <a:latin typeface="Aptos"/>
              </a:rPr>
              <a:t>Reporting Requirements:</a:t>
            </a:r>
            <a:endParaRPr lang="en-US" sz="2400" dirty="0">
              <a:solidFill>
                <a:srgbClr val="FFC000"/>
              </a:solidFill>
              <a:latin typeface="Aptos"/>
            </a:endParaRPr>
          </a:p>
          <a:p>
            <a:pPr lvl="1"/>
            <a:r>
              <a:rPr lang="en-US" sz="2000" dirty="0">
                <a:solidFill>
                  <a:srgbClr val="FFFFFF"/>
                </a:solidFill>
                <a:latin typeface="Trebuchet MS"/>
              </a:rPr>
              <a:t>Providers are required to complete outcome reporting monthly. </a:t>
            </a:r>
          </a:p>
          <a:p>
            <a:pPr lvl="1"/>
            <a:r>
              <a:rPr lang="en-US" sz="2000" dirty="0">
                <a:solidFill>
                  <a:srgbClr val="FFFFFF"/>
                </a:solidFill>
                <a:latin typeface="Trebuchet MS"/>
              </a:rPr>
              <a:t>An individualized outcome reporting template has been provided to each provider with their contract information.  </a:t>
            </a:r>
          </a:p>
          <a:p>
            <a:pPr lvl="1"/>
            <a:r>
              <a:rPr lang="en-US" sz="2000" dirty="0">
                <a:solidFill>
                  <a:srgbClr val="FFFF00"/>
                </a:solidFill>
                <a:latin typeface="Trebuchet MS"/>
              </a:rPr>
              <a:t>Outcome reporting is due by the 5th of the subsequent month.</a:t>
            </a:r>
            <a:r>
              <a:rPr lang="en-US" sz="2000" dirty="0">
                <a:solidFill>
                  <a:srgbClr val="FFFFFF"/>
                </a:solidFill>
                <a:latin typeface="Trebuchet MS"/>
              </a:rPr>
              <a:t>  </a:t>
            </a:r>
          </a:p>
          <a:p>
            <a:pPr lvl="1"/>
            <a:r>
              <a:rPr lang="en-US" sz="2000" dirty="0">
                <a:solidFill>
                  <a:srgbClr val="FFFFFF"/>
                </a:solidFill>
                <a:latin typeface="Trebuchet MS"/>
              </a:rPr>
              <a:t>Please submit outcome reporting templates and reimbursement invoices and documentation to </a:t>
            </a:r>
            <a:r>
              <a:rPr lang="en-US" sz="2000" dirty="0">
                <a:solidFill>
                  <a:srgbClr val="FFFF00"/>
                </a:solidFill>
                <a:latin typeface="Trebuchet MS"/>
              </a:rPr>
              <a:t>Stacey Lehmann</a:t>
            </a:r>
            <a:r>
              <a:rPr lang="en-US" sz="2000" dirty="0">
                <a:solidFill>
                  <a:srgbClr val="FFFFFF"/>
                </a:solidFill>
                <a:latin typeface="Trebuchet MS"/>
              </a:rPr>
              <a:t> at </a:t>
            </a:r>
            <a:r>
              <a:rPr lang="en-US" sz="2000" dirty="0">
                <a:solidFill>
                  <a:srgbClr val="00B0F0"/>
                </a:solidFill>
                <a:latin typeface="Trebuchet MS"/>
                <a:hlinkClick r:id="rId2">
                  <a:extLst>
                    <a:ext uri="{A12FA001-AC4F-418D-AE19-62706E023703}">
                      <ahyp:hlinkClr xmlns:ahyp="http://schemas.microsoft.com/office/drawing/2018/hyperlinkcolor" val="tx"/>
                    </a:ext>
                  </a:extLst>
                </a:hlinkClick>
              </a:rPr>
              <a:t>Stacey.Lehmann@midstatehealthnetwork.org</a:t>
            </a:r>
            <a:endParaRPr lang="en-US" dirty="0"/>
          </a:p>
          <a:p>
            <a:r>
              <a:rPr lang="en-US" sz="2400" b="1" dirty="0">
                <a:solidFill>
                  <a:srgbClr val="FFC000"/>
                </a:solidFill>
                <a:latin typeface="Aptos"/>
              </a:rPr>
              <a:t>FY26 OSF Allocation from MDHHS?</a:t>
            </a:r>
          </a:p>
          <a:p>
            <a:pPr lvl="1"/>
            <a:r>
              <a:rPr lang="en-US" sz="2000" dirty="0">
                <a:solidFill>
                  <a:schemeClr val="tx1"/>
                </a:solidFill>
                <a:latin typeface="Trebuchet MS"/>
                <a:ea typeface="Calibri"/>
                <a:cs typeface="Calibri"/>
              </a:rPr>
              <a:t>At present, there is no version of the FY26 state budget that has included Healing and Recovery Funds being allocated to the PIHPs.</a:t>
            </a:r>
            <a:r>
              <a:rPr lang="en-US" sz="2000" b="1" dirty="0">
                <a:solidFill>
                  <a:schemeClr val="tx1"/>
                </a:solidFill>
                <a:latin typeface="Trebuchet MS"/>
                <a:ea typeface="Calibri"/>
                <a:cs typeface="Calibri"/>
              </a:rPr>
              <a:t> </a:t>
            </a:r>
            <a:endParaRPr lang="en-US" sz="2200" b="1" dirty="0">
              <a:solidFill>
                <a:schemeClr val="tx1"/>
              </a:solidFill>
              <a:latin typeface="Aptos"/>
              <a:ea typeface="Calibri"/>
              <a:cs typeface="Calibri"/>
            </a:endParaRPr>
          </a:p>
          <a:p>
            <a:pPr lvl="1"/>
            <a:r>
              <a:rPr lang="en-US" sz="2000" dirty="0">
                <a:solidFill>
                  <a:schemeClr val="tx1"/>
                </a:solidFill>
                <a:ea typeface="Calibri"/>
                <a:cs typeface="Calibri"/>
              </a:rPr>
              <a:t>Please be planning for and seeking continuation funding for county level initiatives from county level opioid settlement opportunities for FY26. </a:t>
            </a:r>
          </a:p>
          <a:p>
            <a:pPr lvl="1"/>
            <a:endParaRPr lang="en-US" sz="2000" b="1" dirty="0">
              <a:solidFill>
                <a:srgbClr val="FFFFFF"/>
              </a:solidFill>
              <a:ea typeface="Calibri"/>
              <a:cs typeface="Calibri"/>
            </a:endParaRPr>
          </a:p>
          <a:p>
            <a:pPr marL="457200" lvl="1" indent="0">
              <a:buNone/>
            </a:pPr>
            <a:endParaRPr lang="en-US" sz="2000" dirty="0">
              <a:solidFill>
                <a:srgbClr val="FFFFFF"/>
              </a:solidFill>
              <a:ea typeface="Calibri"/>
              <a:cs typeface="Calibri"/>
            </a:endParaRPr>
          </a:p>
          <a:p>
            <a:pPr lvl="1"/>
            <a:endParaRPr lang="en-US" sz="2000" dirty="0">
              <a:solidFill>
                <a:srgbClr val="00B0F0"/>
              </a:solidFill>
              <a:ea typeface="Calibri"/>
              <a:cs typeface="Calibri"/>
            </a:endParaRPr>
          </a:p>
          <a:p>
            <a:pPr marL="0" indent="0">
              <a:buNone/>
            </a:pPr>
            <a:endParaRPr lang="en-US" dirty="0"/>
          </a:p>
        </p:txBody>
      </p:sp>
      <p:pic>
        <p:nvPicPr>
          <p:cNvPr id="5" name="Picture 4" descr="A close-up of a logo&#10;&#10;Description automatically generated">
            <a:extLst>
              <a:ext uri="{FF2B5EF4-FFF2-40B4-BE49-F238E27FC236}">
                <a16:creationId xmlns:a16="http://schemas.microsoft.com/office/drawing/2014/main" id="{6E0BEB14-40B6-AD20-1A07-7AAB5D731016}"/>
              </a:ext>
            </a:extLst>
          </p:cNvPr>
          <p:cNvPicPr>
            <a:picLocks noChangeAspect="1"/>
          </p:cNvPicPr>
          <p:nvPr/>
        </p:nvPicPr>
        <p:blipFill>
          <a:blip r:embed="rId3"/>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3451010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EE5AC-8C1B-D795-701E-40652B10CE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3B9D2A-D722-8664-78FC-00D8CCE5487E}"/>
              </a:ext>
            </a:extLst>
          </p:cNvPr>
          <p:cNvSpPr>
            <a:spLocks noGrp="1"/>
          </p:cNvSpPr>
          <p:nvPr>
            <p:ph type="ctrTitle"/>
          </p:nvPr>
        </p:nvSpPr>
        <p:spPr>
          <a:xfrm>
            <a:off x="1544697" y="2282238"/>
            <a:ext cx="7766936" cy="1646302"/>
          </a:xfrm>
        </p:spPr>
        <p:txBody>
          <a:bodyPr/>
          <a:lstStyle/>
          <a:p>
            <a:pPr algn="ctr"/>
            <a:r>
              <a:rPr lang="en-US" dirty="0">
                <a:solidFill>
                  <a:srgbClr val="FFC000"/>
                </a:solidFill>
              </a:rPr>
              <a:t>Questions?</a:t>
            </a:r>
          </a:p>
        </p:txBody>
      </p:sp>
      <p:pic>
        <p:nvPicPr>
          <p:cNvPr id="6" name="Picture 5" descr="A close-up of a logo&#10;&#10;Description automatically generated">
            <a:extLst>
              <a:ext uri="{FF2B5EF4-FFF2-40B4-BE49-F238E27FC236}">
                <a16:creationId xmlns:a16="http://schemas.microsoft.com/office/drawing/2014/main" id="{77051554-7019-46ED-3BA9-D9FF03A75A9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38163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0A3FA-8C99-BCE3-3916-8F5FD507FD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6FA5A0-EDEB-478D-A3BF-1F471A85E1D7}"/>
              </a:ext>
            </a:extLst>
          </p:cNvPr>
          <p:cNvSpPr>
            <a:spLocks noGrp="1"/>
          </p:cNvSpPr>
          <p:nvPr>
            <p:ph type="ctrTitle"/>
          </p:nvPr>
        </p:nvSpPr>
        <p:spPr>
          <a:xfrm>
            <a:off x="1432605" y="772398"/>
            <a:ext cx="8221339" cy="2461274"/>
          </a:xfrm>
        </p:spPr>
        <p:txBody>
          <a:bodyPr/>
          <a:lstStyle/>
          <a:p>
            <a:pPr algn="ctr"/>
            <a:r>
              <a:rPr lang="en-US" sz="4400" dirty="0">
                <a:solidFill>
                  <a:srgbClr val="92D050"/>
                </a:solidFill>
              </a:rPr>
              <a:t>Update for Regional Provider Requests for Evidence – Based Materials</a:t>
            </a:r>
          </a:p>
        </p:txBody>
      </p:sp>
      <p:sp>
        <p:nvSpPr>
          <p:cNvPr id="3" name="Subtitle 2">
            <a:extLst>
              <a:ext uri="{FF2B5EF4-FFF2-40B4-BE49-F238E27FC236}">
                <a16:creationId xmlns:a16="http://schemas.microsoft.com/office/drawing/2014/main" id="{FBA40E7A-6C4A-6BC5-9FB7-76CD07E335F6}"/>
              </a:ext>
            </a:extLst>
          </p:cNvPr>
          <p:cNvSpPr>
            <a:spLocks noGrp="1"/>
          </p:cNvSpPr>
          <p:nvPr>
            <p:ph type="subTitle" idx="1"/>
          </p:nvPr>
        </p:nvSpPr>
        <p:spPr>
          <a:xfrm>
            <a:off x="1661925" y="3880493"/>
            <a:ext cx="7766936" cy="1396488"/>
          </a:xfrm>
        </p:spPr>
        <p:txBody>
          <a:bodyPr/>
          <a:lstStyle/>
          <a:p>
            <a:pPr algn="ctr"/>
            <a:r>
              <a:rPr lang="en-US" sz="2400" dirty="0"/>
              <a:t>Stacey Lehmann</a:t>
            </a:r>
          </a:p>
          <a:p>
            <a:pPr algn="ctr"/>
            <a:r>
              <a:rPr lang="en-US" sz="2400" i="1" dirty="0">
                <a:solidFill>
                  <a:schemeClr val="accent2">
                    <a:lumMod val="40000"/>
                    <a:lumOff val="60000"/>
                  </a:schemeClr>
                </a:solidFill>
              </a:rPr>
              <a:t>Data &amp; Grant Coordinator</a:t>
            </a:r>
          </a:p>
        </p:txBody>
      </p:sp>
      <p:pic>
        <p:nvPicPr>
          <p:cNvPr id="4" name="Picture 3" descr="A close-up of a logo&#10;&#10;Description automatically generated">
            <a:extLst>
              <a:ext uri="{FF2B5EF4-FFF2-40B4-BE49-F238E27FC236}">
                <a16:creationId xmlns:a16="http://schemas.microsoft.com/office/drawing/2014/main" id="{BCD848E9-234C-E66E-CC48-0AC6B7FE4B47}"/>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292362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8A43-025A-9A31-ED6A-1CAEBBA56161}"/>
              </a:ext>
            </a:extLst>
          </p:cNvPr>
          <p:cNvSpPr>
            <a:spLocks noGrp="1"/>
          </p:cNvSpPr>
          <p:nvPr>
            <p:ph type="title"/>
          </p:nvPr>
        </p:nvSpPr>
        <p:spPr/>
        <p:txBody>
          <a:bodyPr/>
          <a:lstStyle/>
          <a:p>
            <a:pPr algn="ctr"/>
            <a:r>
              <a:rPr lang="en-US" dirty="0"/>
              <a:t>EBP Provider Requests - Update</a:t>
            </a:r>
          </a:p>
        </p:txBody>
      </p:sp>
      <p:sp>
        <p:nvSpPr>
          <p:cNvPr id="3" name="Content Placeholder 2">
            <a:extLst>
              <a:ext uri="{FF2B5EF4-FFF2-40B4-BE49-F238E27FC236}">
                <a16:creationId xmlns:a16="http://schemas.microsoft.com/office/drawing/2014/main" id="{038B68B1-3606-A110-C4F9-F31D467E0658}"/>
              </a:ext>
            </a:extLst>
          </p:cNvPr>
          <p:cNvSpPr>
            <a:spLocks noGrp="1"/>
          </p:cNvSpPr>
          <p:nvPr>
            <p:ph sz="half" idx="1"/>
          </p:nvPr>
        </p:nvSpPr>
        <p:spPr>
          <a:xfrm>
            <a:off x="677334" y="1712914"/>
            <a:ext cx="5688985" cy="4966622"/>
          </a:xfrm>
        </p:spPr>
        <p:txBody>
          <a:bodyPr vert="horz" lIns="91440" tIns="45720" rIns="91440" bIns="45720" rtlCol="0" anchor="t">
            <a:noAutofit/>
          </a:bodyPr>
          <a:lstStyle/>
          <a:p>
            <a:r>
              <a:rPr lang="en-US" sz="2000" dirty="0"/>
              <a:t>$175,000 allocated to support EBP material requests for in-region MSHN contracted providers who support SUD prevention, treatment, recovery, and community recovery activities</a:t>
            </a:r>
          </a:p>
          <a:p>
            <a:r>
              <a:rPr lang="en-US" sz="2000" dirty="0"/>
              <a:t>Received requests from 28 providers for materials</a:t>
            </a:r>
          </a:p>
          <a:p>
            <a:r>
              <a:rPr lang="en-US" sz="2000" dirty="0"/>
              <a:t>Requests will go to the Board of Directors meeting for approval on July 1st</a:t>
            </a:r>
          </a:p>
          <a:p>
            <a:r>
              <a:rPr lang="en-US" sz="2000" dirty="0"/>
              <a:t>Award notices will be sent out after BOD meeting</a:t>
            </a:r>
          </a:p>
          <a:p>
            <a:r>
              <a:rPr lang="en-US" sz="2000" dirty="0"/>
              <a:t>Upon BOD approval, items will be ordered and shipped directly to provider locations. </a:t>
            </a:r>
          </a:p>
          <a:p>
            <a:endParaRPr lang="en-US" dirty="0"/>
          </a:p>
        </p:txBody>
      </p:sp>
      <p:pic>
        <p:nvPicPr>
          <p:cNvPr id="19" name="Content Placeholder 18" descr="Coffee cup and books">
            <a:extLst>
              <a:ext uri="{FF2B5EF4-FFF2-40B4-BE49-F238E27FC236}">
                <a16:creationId xmlns:a16="http://schemas.microsoft.com/office/drawing/2014/main" id="{9712533A-13C4-F83A-DDE9-C24C69263FBF}"/>
              </a:ext>
            </a:extLst>
          </p:cNvPr>
          <p:cNvPicPr>
            <a:picLocks noGrp="1" noChangeAspect="1"/>
          </p:cNvPicPr>
          <p:nvPr>
            <p:ph sz="half" idx="2"/>
          </p:nvPr>
        </p:nvPicPr>
        <p:blipFill>
          <a:blip r:embed="rId2"/>
          <a:stretch>
            <a:fillRect/>
          </a:stretch>
        </p:blipFill>
        <p:spPr>
          <a:xfrm>
            <a:off x="6550861" y="2163299"/>
            <a:ext cx="3174498" cy="2913487"/>
          </a:xfrm>
        </p:spPr>
      </p:pic>
      <p:pic>
        <p:nvPicPr>
          <p:cNvPr id="6" name="Picture 5" descr="A close-up of a logo&#10;&#10;Description automatically generated">
            <a:extLst>
              <a:ext uri="{FF2B5EF4-FFF2-40B4-BE49-F238E27FC236}">
                <a16:creationId xmlns:a16="http://schemas.microsoft.com/office/drawing/2014/main" id="{B7FC50CE-09BB-455C-BF8B-CD012E125B84}"/>
              </a:ext>
            </a:extLst>
          </p:cNvPr>
          <p:cNvPicPr>
            <a:picLocks noChangeAspect="1"/>
          </p:cNvPicPr>
          <p:nvPr/>
        </p:nvPicPr>
        <p:blipFill>
          <a:blip r:embed="rId3"/>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08953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85431-C5D1-6264-7D80-F6B643E803DD}"/>
              </a:ext>
            </a:extLst>
          </p:cNvPr>
          <p:cNvSpPr>
            <a:spLocks noGrp="1"/>
          </p:cNvSpPr>
          <p:nvPr>
            <p:ph type="title"/>
          </p:nvPr>
        </p:nvSpPr>
        <p:spPr>
          <a:xfrm>
            <a:off x="677335" y="1470152"/>
            <a:ext cx="9151705" cy="1826581"/>
          </a:xfrm>
        </p:spPr>
        <p:txBody>
          <a:bodyPr>
            <a:normAutofit/>
          </a:bodyPr>
          <a:lstStyle/>
          <a:p>
            <a:pPr algn="ctr"/>
            <a:r>
              <a:rPr lang="en-US" sz="5400" dirty="0"/>
              <a:t>Treatment Breakout</a:t>
            </a:r>
          </a:p>
        </p:txBody>
      </p:sp>
      <p:pic>
        <p:nvPicPr>
          <p:cNvPr id="5" name="Picture 4" descr="A close-up of a logo&#10;&#10;Description automatically generated">
            <a:extLst>
              <a:ext uri="{FF2B5EF4-FFF2-40B4-BE49-F238E27FC236}">
                <a16:creationId xmlns:a16="http://schemas.microsoft.com/office/drawing/2014/main" id="{B86CB5B7-8F19-9312-41E2-B0B3BAF4D0AB}"/>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450563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3C534-C547-26A8-29D4-B6F5C3316E36}"/>
              </a:ext>
            </a:extLst>
          </p:cNvPr>
          <p:cNvSpPr>
            <a:spLocks noGrp="1"/>
          </p:cNvSpPr>
          <p:nvPr>
            <p:ph type="title"/>
          </p:nvPr>
        </p:nvSpPr>
        <p:spPr/>
        <p:txBody>
          <a:bodyPr/>
          <a:lstStyle/>
          <a:p>
            <a:pPr algn="ctr"/>
            <a:r>
              <a:rPr lang="en-US" dirty="0"/>
              <a:t>Treatment Breakout Agenda</a:t>
            </a:r>
            <a:endParaRPr lang="en-US"/>
          </a:p>
        </p:txBody>
      </p:sp>
      <p:sp>
        <p:nvSpPr>
          <p:cNvPr id="3" name="Content Placeholder 2">
            <a:extLst>
              <a:ext uri="{FF2B5EF4-FFF2-40B4-BE49-F238E27FC236}">
                <a16:creationId xmlns:a16="http://schemas.microsoft.com/office/drawing/2014/main" id="{30AD5B44-2BCB-23A6-E168-33BB72975D07}"/>
              </a:ext>
            </a:extLst>
          </p:cNvPr>
          <p:cNvSpPr>
            <a:spLocks noGrp="1"/>
          </p:cNvSpPr>
          <p:nvPr>
            <p:ph idx="1"/>
          </p:nvPr>
        </p:nvSpPr>
        <p:spPr>
          <a:xfrm>
            <a:off x="1006593" y="1925404"/>
            <a:ext cx="8267409" cy="4744137"/>
          </a:xfrm>
        </p:spPr>
        <p:txBody>
          <a:bodyPr vert="horz" lIns="91440" tIns="45720" rIns="91440" bIns="45720" rtlCol="0" anchor="t">
            <a:normAutofit lnSpcReduction="10000"/>
          </a:bodyPr>
          <a:lstStyle/>
          <a:p>
            <a:r>
              <a:rPr lang="en-US" sz="2400" dirty="0"/>
              <a:t>New Staff Introductions</a:t>
            </a:r>
            <a:endParaRPr lang="en-US" dirty="0"/>
          </a:p>
          <a:p>
            <a:r>
              <a:rPr lang="en-US" sz="2400" dirty="0"/>
              <a:t>2025 SUD Satisfaction Survey</a:t>
            </a:r>
            <a:endParaRPr lang="en-US" dirty="0"/>
          </a:p>
          <a:p>
            <a:r>
              <a:rPr lang="en-US" sz="2400" dirty="0"/>
              <a:t>MSHN SUD Data Updates</a:t>
            </a:r>
            <a:endParaRPr lang="en-US" dirty="0"/>
          </a:p>
          <a:p>
            <a:r>
              <a:rPr lang="en-US" sz="2400" dirty="0"/>
              <a:t>Updates on Residential and Outpatient Treatment Policies</a:t>
            </a:r>
            <a:endParaRPr lang="en-US" dirty="0"/>
          </a:p>
          <a:p>
            <a:r>
              <a:rPr lang="en-US" sz="2400" dirty="0"/>
              <a:t>FY25 Lunch &amp; Learn Series</a:t>
            </a:r>
            <a:endParaRPr lang="en-US" dirty="0"/>
          </a:p>
          <a:p>
            <a:r>
              <a:rPr lang="en-US" sz="2400" dirty="0"/>
              <a:t>Veteran Navigator announcement of FY2</a:t>
            </a:r>
          </a:p>
          <a:p>
            <a:r>
              <a:rPr lang="en-US" sz="2400" dirty="0"/>
              <a:t>MSHN-Hosted ASAM Criteria 4th Edition Trainings</a:t>
            </a:r>
            <a:endParaRPr lang="en-US" dirty="0"/>
          </a:p>
          <a:p>
            <a:r>
              <a:rPr lang="en-US" sz="2400" dirty="0"/>
              <a:t>STAR Loan Repayment Program</a:t>
            </a:r>
            <a:endParaRPr lang="en-US" dirty="0"/>
          </a:p>
          <a:p>
            <a:r>
              <a:rPr lang="en-US" sz="2400" dirty="0"/>
              <a:t>SUDHH Updates</a:t>
            </a:r>
            <a:endParaRPr lang="en-US" dirty="0"/>
          </a:p>
        </p:txBody>
      </p:sp>
      <p:pic>
        <p:nvPicPr>
          <p:cNvPr id="5" name="Picture 4" descr="A close-up of a logo&#10;&#10;Description automatically generated">
            <a:extLst>
              <a:ext uri="{FF2B5EF4-FFF2-40B4-BE49-F238E27FC236}">
                <a16:creationId xmlns:a16="http://schemas.microsoft.com/office/drawing/2014/main" id="{A1702CC6-3D2C-7F1F-48D7-30EEA419FF49}"/>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244812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D605-1753-9B0B-73F7-CB739235FECC}"/>
              </a:ext>
            </a:extLst>
          </p:cNvPr>
          <p:cNvSpPr>
            <a:spLocks noGrp="1"/>
          </p:cNvSpPr>
          <p:nvPr>
            <p:ph type="title"/>
          </p:nvPr>
        </p:nvSpPr>
        <p:spPr/>
        <p:txBody>
          <a:bodyPr/>
          <a:lstStyle/>
          <a:p>
            <a:pPr algn="ctr"/>
            <a:r>
              <a:rPr lang="en-US" dirty="0"/>
              <a:t>New Staff Introductions</a:t>
            </a:r>
            <a:endParaRPr lang="en-US"/>
          </a:p>
        </p:txBody>
      </p:sp>
      <p:sp>
        <p:nvSpPr>
          <p:cNvPr id="4" name="Content Placeholder 3">
            <a:extLst>
              <a:ext uri="{FF2B5EF4-FFF2-40B4-BE49-F238E27FC236}">
                <a16:creationId xmlns:a16="http://schemas.microsoft.com/office/drawing/2014/main" id="{1F736A1F-AE6F-E123-18CD-76BD85FC09B6}"/>
              </a:ext>
            </a:extLst>
          </p:cNvPr>
          <p:cNvSpPr>
            <a:spLocks noGrp="1"/>
          </p:cNvSpPr>
          <p:nvPr>
            <p:ph idx="1"/>
          </p:nvPr>
        </p:nvSpPr>
        <p:spPr/>
        <p:txBody>
          <a:bodyPr vert="horz" lIns="91440" tIns="45720" rIns="91440" bIns="45720" rtlCol="0" anchor="t">
            <a:normAutofit/>
          </a:bodyPr>
          <a:lstStyle/>
          <a:p>
            <a:r>
              <a:rPr lang="en-US" sz="2800" err="1">
                <a:solidFill>
                  <a:srgbClr val="FFFF00"/>
                </a:solidFill>
              </a:rPr>
              <a:t>MarChare</a:t>
            </a:r>
            <a:r>
              <a:rPr lang="en-US" sz="2800" dirty="0">
                <a:solidFill>
                  <a:srgbClr val="FFFF00"/>
                </a:solidFill>
              </a:rPr>
              <a:t> Canada</a:t>
            </a:r>
            <a:r>
              <a:rPr lang="en-US" sz="2800" dirty="0"/>
              <a:t> – Treatment Specialist</a:t>
            </a:r>
          </a:p>
          <a:p>
            <a:r>
              <a:rPr lang="en-US" sz="2800" dirty="0">
                <a:solidFill>
                  <a:srgbClr val="00B0F0"/>
                </a:solidFill>
              </a:rPr>
              <a:t>Christina Romero</a:t>
            </a:r>
            <a:r>
              <a:rPr lang="en-US" sz="2800" dirty="0">
                <a:solidFill>
                  <a:srgbClr val="FFC000"/>
                </a:solidFill>
              </a:rPr>
              <a:t> </a:t>
            </a:r>
            <a:r>
              <a:rPr lang="en-US" sz="2800" dirty="0"/>
              <a:t>– SUD Care Navigator</a:t>
            </a:r>
          </a:p>
          <a:p>
            <a:r>
              <a:rPr lang="en-US" sz="2800" dirty="0">
                <a:solidFill>
                  <a:srgbClr val="FFC000"/>
                </a:solidFill>
              </a:rPr>
              <a:t>Evan Godfrey</a:t>
            </a:r>
            <a:r>
              <a:rPr lang="en-US" sz="2800" dirty="0">
                <a:solidFill>
                  <a:srgbClr val="00B0F0"/>
                </a:solidFill>
              </a:rPr>
              <a:t> </a:t>
            </a:r>
            <a:r>
              <a:rPr lang="en-US" sz="2800" dirty="0"/>
              <a:t>– Utilization Management Specialist</a:t>
            </a:r>
          </a:p>
        </p:txBody>
      </p:sp>
      <p:pic>
        <p:nvPicPr>
          <p:cNvPr id="5" name="Picture 4" descr="A close-up of a logo&#10;&#10;AI-generated content may be incorrect.">
            <a:extLst>
              <a:ext uri="{FF2B5EF4-FFF2-40B4-BE49-F238E27FC236}">
                <a16:creationId xmlns:a16="http://schemas.microsoft.com/office/drawing/2014/main" id="{F139041B-2232-6A94-9A9F-631EBE7530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733006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87C59-0F2E-D0F6-F863-389B480E9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DF1A2-2454-0872-6D4E-1F1056AD24F3}"/>
              </a:ext>
            </a:extLst>
          </p:cNvPr>
          <p:cNvSpPr>
            <a:spLocks noGrp="1"/>
          </p:cNvSpPr>
          <p:nvPr>
            <p:ph type="ctrTitle"/>
          </p:nvPr>
        </p:nvSpPr>
        <p:spPr>
          <a:xfrm>
            <a:off x="1432605" y="772398"/>
            <a:ext cx="8221339" cy="2461274"/>
          </a:xfrm>
        </p:spPr>
        <p:txBody>
          <a:bodyPr/>
          <a:lstStyle/>
          <a:p>
            <a:pPr algn="ctr"/>
            <a:r>
              <a:rPr lang="en-US" sz="4400" dirty="0">
                <a:solidFill>
                  <a:srgbClr val="92D050"/>
                </a:solidFill>
              </a:rPr>
              <a:t>2025 SUD Consumer Satisfaction Survey</a:t>
            </a:r>
          </a:p>
        </p:txBody>
      </p:sp>
      <p:sp>
        <p:nvSpPr>
          <p:cNvPr id="3" name="Subtitle 2">
            <a:extLst>
              <a:ext uri="{FF2B5EF4-FFF2-40B4-BE49-F238E27FC236}">
                <a16:creationId xmlns:a16="http://schemas.microsoft.com/office/drawing/2014/main" id="{259A7B6C-A882-904F-A5BF-2B937824B741}"/>
              </a:ext>
            </a:extLst>
          </p:cNvPr>
          <p:cNvSpPr>
            <a:spLocks noGrp="1"/>
          </p:cNvSpPr>
          <p:nvPr>
            <p:ph type="subTitle" idx="1"/>
          </p:nvPr>
        </p:nvSpPr>
        <p:spPr>
          <a:xfrm>
            <a:off x="1661925" y="3880493"/>
            <a:ext cx="7766936" cy="1396488"/>
          </a:xfrm>
        </p:spPr>
        <p:txBody>
          <a:bodyPr/>
          <a:lstStyle/>
          <a:p>
            <a:pPr algn="ctr"/>
            <a:r>
              <a:rPr lang="en-US" sz="2400" dirty="0"/>
              <a:t>Kara Laferty</a:t>
            </a:r>
          </a:p>
          <a:p>
            <a:pPr algn="ctr"/>
            <a:r>
              <a:rPr lang="en-US" sz="2400" i="1" dirty="0">
                <a:solidFill>
                  <a:schemeClr val="accent2">
                    <a:lumMod val="40000"/>
                    <a:lumOff val="60000"/>
                  </a:schemeClr>
                </a:solidFill>
              </a:rPr>
              <a:t>Quality Manager</a:t>
            </a:r>
          </a:p>
        </p:txBody>
      </p:sp>
      <p:pic>
        <p:nvPicPr>
          <p:cNvPr id="4" name="Picture 3" descr="A close-up of a logo&#10;&#10;Description automatically generated">
            <a:extLst>
              <a:ext uri="{FF2B5EF4-FFF2-40B4-BE49-F238E27FC236}">
                <a16:creationId xmlns:a16="http://schemas.microsoft.com/office/drawing/2014/main" id="{446BA3DA-74C4-CE5E-A80A-9668E844FA8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177582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864D97-A7CF-2217-EA18-1A4631BC47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458A1-0FE4-79BE-56C5-67EB5EF2CBCE}"/>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dirty="0"/>
              <a:t>SUD Consumer Satisfaction Survey</a:t>
            </a:r>
          </a:p>
        </p:txBody>
      </p:sp>
      <p:sp>
        <p:nvSpPr>
          <p:cNvPr id="3" name="Content Placeholder 2">
            <a:extLst>
              <a:ext uri="{FF2B5EF4-FFF2-40B4-BE49-F238E27FC236}">
                <a16:creationId xmlns:a16="http://schemas.microsoft.com/office/drawing/2014/main" id="{553572BE-5F1D-C2FD-F399-47E9D41DFA6A}"/>
              </a:ext>
            </a:extLst>
          </p:cNvPr>
          <p:cNvSpPr>
            <a:spLocks noGrp="1"/>
          </p:cNvSpPr>
          <p:nvPr>
            <p:ph sz="half" idx="1"/>
          </p:nvPr>
        </p:nvSpPr>
        <p:spPr>
          <a:xfrm>
            <a:off x="673754" y="2160590"/>
            <a:ext cx="3973943" cy="3440110"/>
          </a:xfrm>
        </p:spPr>
        <p:txBody>
          <a:bodyPr vert="horz" lIns="91440" tIns="45720" rIns="91440" bIns="45720" rtlCol="0">
            <a:normAutofit fontScale="92500"/>
          </a:bodyPr>
          <a:lstStyle/>
          <a:p>
            <a:pPr>
              <a:lnSpc>
                <a:spcPct val="90000"/>
              </a:lnSpc>
            </a:pPr>
            <a:r>
              <a:rPr lang="en-US" b="1" dirty="0">
                <a:solidFill>
                  <a:schemeClr val="bg1"/>
                </a:solidFill>
              </a:rPr>
              <a:t>Satisfaction Survey Dates: June 16</a:t>
            </a:r>
            <a:r>
              <a:rPr lang="en-US" b="1" baseline="30000" dirty="0">
                <a:solidFill>
                  <a:schemeClr val="bg1"/>
                </a:solidFill>
              </a:rPr>
              <a:t>th</a:t>
            </a:r>
            <a:r>
              <a:rPr lang="en-US" b="1" dirty="0">
                <a:solidFill>
                  <a:schemeClr val="bg1"/>
                </a:solidFill>
              </a:rPr>
              <a:t> – July 18</a:t>
            </a:r>
            <a:r>
              <a:rPr lang="en-US" b="1" baseline="30000" dirty="0">
                <a:solidFill>
                  <a:schemeClr val="bg1"/>
                </a:solidFill>
              </a:rPr>
              <a:t>th</a:t>
            </a:r>
            <a:r>
              <a:rPr lang="en-US" b="1" dirty="0">
                <a:solidFill>
                  <a:schemeClr val="bg1"/>
                </a:solidFill>
              </a:rPr>
              <a:t> 2025</a:t>
            </a:r>
          </a:p>
          <a:p>
            <a:pPr lvl="1">
              <a:lnSpc>
                <a:spcPct val="90000"/>
              </a:lnSpc>
            </a:pPr>
            <a:r>
              <a:rPr lang="en-US" dirty="0">
                <a:solidFill>
                  <a:schemeClr val="bg1"/>
                </a:solidFill>
              </a:rPr>
              <a:t>All MSHN funded individuals receiving SUD treatment services during this timeframe should be provided a chance for feedback using the MSHN Satisfaction survey tool</a:t>
            </a:r>
          </a:p>
          <a:p>
            <a:pPr lvl="1">
              <a:lnSpc>
                <a:spcPct val="90000"/>
              </a:lnSpc>
            </a:pPr>
            <a:r>
              <a:rPr lang="en-US" dirty="0">
                <a:solidFill>
                  <a:schemeClr val="bg1"/>
                </a:solidFill>
              </a:rPr>
              <a:t>Survey tools, instructions and data submission links can be found on the MSHN website under the </a:t>
            </a:r>
            <a:r>
              <a:rPr lang="en-US" dirty="0">
                <a:solidFill>
                  <a:schemeClr val="bg1"/>
                </a:solidFill>
                <a:hlinkClick r:id="rId2"/>
              </a:rPr>
              <a:t>Reporting Requirements page</a:t>
            </a:r>
            <a:endParaRPr lang="en-US" dirty="0">
              <a:solidFill>
                <a:schemeClr val="bg1"/>
              </a:solidFill>
            </a:endParaRPr>
          </a:p>
          <a:p>
            <a:pPr lvl="1">
              <a:lnSpc>
                <a:spcPct val="90000"/>
              </a:lnSpc>
            </a:pPr>
            <a:r>
              <a:rPr lang="en-US" b="1" dirty="0">
                <a:solidFill>
                  <a:schemeClr val="accent3"/>
                </a:solidFill>
              </a:rPr>
              <a:t>Survey Data is due back to MSHN by August 30</a:t>
            </a:r>
            <a:r>
              <a:rPr lang="en-US" b="1" baseline="30000" dirty="0">
                <a:solidFill>
                  <a:schemeClr val="accent3"/>
                </a:solidFill>
              </a:rPr>
              <a:t>th</a:t>
            </a:r>
            <a:r>
              <a:rPr lang="en-US" b="1" dirty="0">
                <a:solidFill>
                  <a:schemeClr val="accent3"/>
                </a:solidFill>
              </a:rPr>
              <a:t>, 2025</a:t>
            </a:r>
          </a:p>
          <a:p>
            <a:pPr>
              <a:lnSpc>
                <a:spcPct val="90000"/>
              </a:lnSpc>
            </a:pPr>
            <a:endParaRPr lang="en-US" dirty="0">
              <a:solidFill>
                <a:schemeClr val="bg1"/>
              </a:solidFill>
            </a:endParaRPr>
          </a:p>
        </p:txBody>
      </p:sp>
      <p:pic>
        <p:nvPicPr>
          <p:cNvPr id="7" name="Picture 6">
            <a:extLst>
              <a:ext uri="{FF2B5EF4-FFF2-40B4-BE49-F238E27FC236}">
                <a16:creationId xmlns:a16="http://schemas.microsoft.com/office/drawing/2014/main" id="{68CD77F9-4F59-03CA-4E33-4094D34F86EC}"/>
              </a:ext>
            </a:extLst>
          </p:cNvPr>
          <p:cNvPicPr>
            <a:picLocks noChangeAspect="1"/>
          </p:cNvPicPr>
          <p:nvPr/>
        </p:nvPicPr>
        <p:blipFill>
          <a:blip r:embed="rId3"/>
          <a:stretch>
            <a:fillRect/>
          </a:stretch>
        </p:blipFill>
        <p:spPr>
          <a:xfrm>
            <a:off x="6082757" y="1116099"/>
            <a:ext cx="5466891" cy="4947535"/>
          </a:xfrm>
          <a:prstGeom prst="rect">
            <a:avLst/>
          </a:prstGeom>
        </p:spPr>
      </p:pic>
      <p:pic>
        <p:nvPicPr>
          <p:cNvPr id="6" name="Picture 5" descr="A close-up of a logo&#10;&#10;Description automatically generated">
            <a:extLst>
              <a:ext uri="{FF2B5EF4-FFF2-40B4-BE49-F238E27FC236}">
                <a16:creationId xmlns:a16="http://schemas.microsoft.com/office/drawing/2014/main" id="{DE324B2E-5C4C-D58F-E97F-0A75842D5195}"/>
              </a:ext>
            </a:extLst>
          </p:cNvPr>
          <p:cNvPicPr>
            <a:picLocks noChangeAspect="1"/>
          </p:cNvPicPr>
          <p:nvPr/>
        </p:nvPicPr>
        <p:blipFill>
          <a:blip r:embed="rId4"/>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419562720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4CAE6-C3BE-2238-E6AF-D30195A50B0B}"/>
              </a:ext>
            </a:extLst>
          </p:cNvPr>
          <p:cNvSpPr txBox="1">
            <a:spLocks/>
          </p:cNvSpPr>
          <p:nvPr/>
        </p:nvSpPr>
        <p:spPr>
          <a:xfrm>
            <a:off x="1150621" y="0"/>
            <a:ext cx="7178040" cy="1320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SUD Consumer Satisfaction Survey</a:t>
            </a:r>
          </a:p>
        </p:txBody>
      </p:sp>
      <p:pic>
        <p:nvPicPr>
          <p:cNvPr id="5" name="Picture 4">
            <a:extLst>
              <a:ext uri="{FF2B5EF4-FFF2-40B4-BE49-F238E27FC236}">
                <a16:creationId xmlns:a16="http://schemas.microsoft.com/office/drawing/2014/main" id="{BC6043BC-4006-92F5-72C9-24AD2F42EBC8}"/>
              </a:ext>
            </a:extLst>
          </p:cNvPr>
          <p:cNvPicPr>
            <a:picLocks noChangeAspect="1"/>
          </p:cNvPicPr>
          <p:nvPr/>
        </p:nvPicPr>
        <p:blipFill>
          <a:blip r:embed="rId2"/>
          <a:srcRect l="6648" r="6802"/>
          <a:stretch>
            <a:fillRect/>
          </a:stretch>
        </p:blipFill>
        <p:spPr>
          <a:xfrm>
            <a:off x="835237" y="2302404"/>
            <a:ext cx="2814321" cy="2244723"/>
          </a:xfrm>
          <a:prstGeom prst="rect">
            <a:avLst/>
          </a:prstGeom>
        </p:spPr>
      </p:pic>
      <p:sp>
        <p:nvSpPr>
          <p:cNvPr id="3" name="Content Placeholder 2">
            <a:extLst>
              <a:ext uri="{FF2B5EF4-FFF2-40B4-BE49-F238E27FC236}">
                <a16:creationId xmlns:a16="http://schemas.microsoft.com/office/drawing/2014/main" id="{F0C66477-73BB-78DD-5161-6E5AD63D75ED}"/>
              </a:ext>
            </a:extLst>
          </p:cNvPr>
          <p:cNvSpPr txBox="1">
            <a:spLocks/>
          </p:cNvSpPr>
          <p:nvPr/>
        </p:nvSpPr>
        <p:spPr>
          <a:xfrm>
            <a:off x="4075966" y="1427487"/>
            <a:ext cx="5812424" cy="5018649"/>
          </a:xfrm>
          <a:prstGeom prst="rect">
            <a:avLst/>
          </a:prstGeom>
        </p:spPr>
        <p:txBody>
          <a:bodyPr vert="horz" lIns="91440" tIns="45720" rIns="91440" bIns="45720" rtlCol="0" anchor="t">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90000"/>
              </a:lnSpc>
              <a:buNone/>
            </a:pPr>
            <a:r>
              <a:rPr lang="en-US" sz="2400" b="1" dirty="0">
                <a:solidFill>
                  <a:schemeClr val="accent3"/>
                </a:solidFill>
              </a:rPr>
              <a:t>Survey Distribution Methods</a:t>
            </a:r>
            <a:endParaRPr lang="en-US" sz="2400">
              <a:solidFill>
                <a:schemeClr val="accent3"/>
              </a:solidFill>
            </a:endParaRPr>
          </a:p>
          <a:p>
            <a:pPr fontAlgn="base">
              <a:lnSpc>
                <a:spcPct val="90000"/>
              </a:lnSpc>
            </a:pPr>
            <a:r>
              <a:rPr lang="en-US" sz="2000" dirty="0"/>
              <a:t>You may distribute the surveys using any of the following methods:</a:t>
            </a:r>
          </a:p>
          <a:p>
            <a:pPr lvl="1">
              <a:lnSpc>
                <a:spcPct val="90000"/>
              </a:lnSpc>
            </a:pPr>
            <a:r>
              <a:rPr lang="en-US" sz="2000" dirty="0"/>
              <a:t>Electronic/web-based survey (MSHN provided link)</a:t>
            </a:r>
          </a:p>
          <a:p>
            <a:pPr lvl="1">
              <a:lnSpc>
                <a:spcPct val="90000"/>
              </a:lnSpc>
            </a:pPr>
            <a:r>
              <a:rPr lang="en-US" sz="2000" dirty="0"/>
              <a:t>Mailed surveys (please allow a 4-week return window, so send as soon as possible)</a:t>
            </a:r>
          </a:p>
          <a:p>
            <a:pPr lvl="1">
              <a:lnSpc>
                <a:spcPct val="90000"/>
              </a:lnSpc>
            </a:pPr>
            <a:r>
              <a:rPr lang="en-US" sz="2000" dirty="0"/>
              <a:t>Phone surveys</a:t>
            </a:r>
          </a:p>
          <a:p>
            <a:pPr lvl="1">
              <a:lnSpc>
                <a:spcPct val="90000"/>
              </a:lnSpc>
            </a:pPr>
            <a:r>
              <a:rPr lang="en-US" sz="2000" dirty="0"/>
              <a:t>Face-to-face surveys</a:t>
            </a:r>
          </a:p>
          <a:p>
            <a:pPr marL="57150" indent="0">
              <a:lnSpc>
                <a:spcPct val="90000"/>
              </a:lnSpc>
            </a:pPr>
            <a:r>
              <a:rPr lang="en-US" sz="2000" dirty="0"/>
              <a:t> If using the MSHN electronic survey, the results will come directly to MSHN. MSHN will then share the individualized response data with the organizations provided by the individual after the survey has ended</a:t>
            </a:r>
          </a:p>
          <a:p>
            <a:pPr marL="57150" indent="0">
              <a:lnSpc>
                <a:spcPct val="90000"/>
              </a:lnSpc>
            </a:pPr>
            <a:r>
              <a:rPr lang="en-US" sz="2000" dirty="0"/>
              <a:t> MSHN will compile regional data for analysis and identification of regional improvement opportunities</a:t>
            </a:r>
          </a:p>
          <a:p>
            <a:pPr>
              <a:lnSpc>
                <a:spcPct val="90000"/>
              </a:lnSpc>
            </a:pPr>
            <a:endParaRPr lang="en-US" sz="1400" dirty="0"/>
          </a:p>
        </p:txBody>
      </p:sp>
      <p:pic>
        <p:nvPicPr>
          <p:cNvPr id="6" name="Picture 5" descr="A close-up of a logo&#10;&#10;Description automatically generated">
            <a:extLst>
              <a:ext uri="{FF2B5EF4-FFF2-40B4-BE49-F238E27FC236}">
                <a16:creationId xmlns:a16="http://schemas.microsoft.com/office/drawing/2014/main" id="{4891A994-2B9F-E7A3-74A2-178BE263839D}"/>
              </a:ext>
            </a:extLst>
          </p:cNvPr>
          <p:cNvPicPr>
            <a:picLocks noChangeAspect="1"/>
          </p:cNvPicPr>
          <p:nvPr/>
        </p:nvPicPr>
        <p:blipFill>
          <a:blip r:embed="rId3"/>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106326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A1149-ED85-2A78-73C6-714069F6ECD2}"/>
              </a:ext>
            </a:extLst>
          </p:cNvPr>
          <p:cNvSpPr>
            <a:spLocks noGrp="1"/>
          </p:cNvSpPr>
          <p:nvPr>
            <p:ph type="ctrTitle"/>
          </p:nvPr>
        </p:nvSpPr>
        <p:spPr>
          <a:xfrm>
            <a:off x="718815" y="2245605"/>
            <a:ext cx="9137137" cy="2464228"/>
          </a:xfrm>
        </p:spPr>
        <p:txBody>
          <a:bodyPr/>
          <a:lstStyle/>
          <a:p>
            <a:pPr algn="ctr"/>
            <a:r>
              <a:rPr lang="en-US" sz="6000" dirty="0"/>
              <a:t>Quarterly SUD Provider Meeting</a:t>
            </a:r>
          </a:p>
        </p:txBody>
      </p:sp>
      <p:sp>
        <p:nvSpPr>
          <p:cNvPr id="3" name="Subtitle 2">
            <a:extLst>
              <a:ext uri="{FF2B5EF4-FFF2-40B4-BE49-F238E27FC236}">
                <a16:creationId xmlns:a16="http://schemas.microsoft.com/office/drawing/2014/main" id="{3CB4F462-0EC7-AD5D-B720-CF4672C15F13}"/>
              </a:ext>
            </a:extLst>
          </p:cNvPr>
          <p:cNvSpPr>
            <a:spLocks noGrp="1"/>
          </p:cNvSpPr>
          <p:nvPr>
            <p:ph type="subTitle" idx="1"/>
          </p:nvPr>
        </p:nvSpPr>
        <p:spPr>
          <a:xfrm>
            <a:off x="1402205" y="5244776"/>
            <a:ext cx="7766936" cy="1096899"/>
          </a:xfrm>
        </p:spPr>
        <p:txBody>
          <a:bodyPr>
            <a:normAutofit/>
          </a:bodyPr>
          <a:lstStyle/>
          <a:p>
            <a:pPr algn="ctr"/>
            <a:r>
              <a:rPr lang="en-US" sz="2800" dirty="0"/>
              <a:t>June 26, 2025</a:t>
            </a:r>
            <a:endParaRPr lang="en-US" dirty="0"/>
          </a:p>
        </p:txBody>
      </p:sp>
      <p:pic>
        <p:nvPicPr>
          <p:cNvPr id="4" name="Picture 4" descr="Logo&#10;&#10;Description automatically generated">
            <a:extLst>
              <a:ext uri="{FF2B5EF4-FFF2-40B4-BE49-F238E27FC236}">
                <a16:creationId xmlns:a16="http://schemas.microsoft.com/office/drawing/2014/main" id="{04365B37-9153-161F-43B4-B39F922CEC49}"/>
              </a:ext>
            </a:extLst>
          </p:cNvPr>
          <p:cNvPicPr>
            <a:picLocks noChangeAspect="1"/>
          </p:cNvPicPr>
          <p:nvPr/>
        </p:nvPicPr>
        <p:blipFill>
          <a:blip r:embed="rId2"/>
          <a:stretch>
            <a:fillRect/>
          </a:stretch>
        </p:blipFill>
        <p:spPr>
          <a:xfrm>
            <a:off x="3549323" y="882329"/>
            <a:ext cx="3261609" cy="1027030"/>
          </a:xfrm>
          <a:prstGeom prst="rect">
            <a:avLst/>
          </a:prstGeom>
        </p:spPr>
      </p:pic>
      <p:pic>
        <p:nvPicPr>
          <p:cNvPr id="6" name="Picture 5" descr="A close-up of a logo&#10;&#10;Description automatically generated">
            <a:extLst>
              <a:ext uri="{FF2B5EF4-FFF2-40B4-BE49-F238E27FC236}">
                <a16:creationId xmlns:a16="http://schemas.microsoft.com/office/drawing/2014/main" id="{EB617477-F871-374E-0A0D-F4DBD6080A4E}"/>
              </a:ext>
            </a:extLst>
          </p:cNvPr>
          <p:cNvPicPr>
            <a:picLocks noChangeAspect="1"/>
          </p:cNvPicPr>
          <p:nvPr/>
        </p:nvPicPr>
        <p:blipFill>
          <a:blip r:embed="rId3"/>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1645012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DA4E16-2735-8DDB-5F4B-D8C64D2FDC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A969B2A-8AC8-809D-321E-1E48DB8B6262}"/>
              </a:ext>
            </a:extLst>
          </p:cNvPr>
          <p:cNvSpPr/>
          <p:nvPr/>
        </p:nvSpPr>
        <p:spPr>
          <a:xfrm>
            <a:off x="4305887" y="1695894"/>
            <a:ext cx="7252655" cy="425777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7D17BA-AC18-4839-7959-0A805864EDA2}"/>
              </a:ext>
            </a:extLst>
          </p:cNvPr>
          <p:cNvSpPr txBox="1">
            <a:spLocks/>
          </p:cNvSpPr>
          <p:nvPr/>
        </p:nvSpPr>
        <p:spPr>
          <a:xfrm>
            <a:off x="203858" y="-93134"/>
            <a:ext cx="11814277" cy="222773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dirty="0">
                <a:solidFill>
                  <a:schemeClr val="accent2"/>
                </a:solidFill>
              </a:rPr>
              <a:t>SUD Consumer Satisfaction Survey</a:t>
            </a:r>
            <a:endParaRPr lang="en-US">
              <a:solidFill>
                <a:schemeClr val="accent2"/>
              </a:solidFill>
            </a:endParaRPr>
          </a:p>
        </p:txBody>
      </p:sp>
      <p:pic>
        <p:nvPicPr>
          <p:cNvPr id="24" name="Graphic 23" descr="Work Item Bug">
            <a:extLst>
              <a:ext uri="{FF2B5EF4-FFF2-40B4-BE49-F238E27FC236}">
                <a16:creationId xmlns:a16="http://schemas.microsoft.com/office/drawing/2014/main" id="{917B5913-CD42-0D08-5B47-230937ABA9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50B029A5-AD9E-15E8-4826-05768411C97F}"/>
              </a:ext>
            </a:extLst>
          </p:cNvPr>
          <p:cNvSpPr txBox="1">
            <a:spLocks/>
          </p:cNvSpPr>
          <p:nvPr/>
        </p:nvSpPr>
        <p:spPr>
          <a:xfrm>
            <a:off x="4317517" y="1713786"/>
            <a:ext cx="7273715" cy="4366221"/>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90000"/>
              </a:lnSpc>
              <a:buNone/>
            </a:pPr>
            <a:r>
              <a:rPr lang="en-US" sz="2000" b="1" dirty="0">
                <a:solidFill>
                  <a:schemeClr val="bg1"/>
                </a:solidFill>
              </a:rPr>
              <a:t>Data Submission (if not using the electronic surveying method)</a:t>
            </a:r>
          </a:p>
          <a:p>
            <a:pPr>
              <a:lnSpc>
                <a:spcPct val="90000"/>
              </a:lnSpc>
              <a:buClr>
                <a:schemeClr val="bg1"/>
              </a:buClr>
            </a:pPr>
            <a:r>
              <a:rPr lang="en-US" sz="2000" dirty="0">
                <a:solidFill>
                  <a:schemeClr val="bg1"/>
                </a:solidFill>
              </a:rPr>
              <a:t>Use the </a:t>
            </a:r>
            <a:r>
              <a:rPr lang="en-US" sz="2000" dirty="0">
                <a:solidFill>
                  <a:srgbClr val="0070C0"/>
                </a:solidFill>
                <a:hlinkClick r:id="rId4" tooltip="https://midstatehealthnetwork.org/download_file/view/2ab43282-d69a-4e63-a3a3-e4323a6882d9/387">
                  <a:extLst>
                    <a:ext uri="{A12FA001-AC4F-418D-AE19-62706E023703}">
                      <ahyp:hlinkClr xmlns:ahyp="http://schemas.microsoft.com/office/drawing/2018/hyperlinkcolor" val="tx"/>
                    </a:ext>
                  </a:extLst>
                </a:hlinkClick>
              </a:rPr>
              <a:t>FY2025 MSHN SUD Consumer Satisfaction Survey Reporting Template</a:t>
            </a:r>
            <a:r>
              <a:rPr lang="en-US" sz="2000" dirty="0">
                <a:solidFill>
                  <a:srgbClr val="0070C0"/>
                </a:solidFill>
              </a:rPr>
              <a:t> </a:t>
            </a:r>
            <a:r>
              <a:rPr lang="en-US" sz="2000" dirty="0">
                <a:solidFill>
                  <a:schemeClr val="bg1"/>
                </a:solidFill>
              </a:rPr>
              <a:t>for recording results</a:t>
            </a:r>
          </a:p>
          <a:p>
            <a:pPr>
              <a:lnSpc>
                <a:spcPct val="90000"/>
              </a:lnSpc>
              <a:buClr>
                <a:schemeClr val="bg1"/>
              </a:buClr>
            </a:pPr>
            <a:r>
              <a:rPr lang="en-US" sz="2000" dirty="0">
                <a:solidFill>
                  <a:schemeClr val="bg1"/>
                </a:solidFill>
              </a:rPr>
              <a:t>Ensure the file is named appropriately, following this format: </a:t>
            </a:r>
            <a:r>
              <a:rPr lang="en-US" sz="2000" b="1" dirty="0">
                <a:solidFill>
                  <a:schemeClr val="bg1"/>
                </a:solidFill>
              </a:rPr>
              <a:t>&lt;INSERT PROVIDER NAME&gt; FY2025 SUD Consumer Satisfaction Survey Reporting Template</a:t>
            </a:r>
            <a:endParaRPr lang="en-US" sz="2000" dirty="0">
              <a:solidFill>
                <a:schemeClr val="bg1"/>
              </a:solidFill>
            </a:endParaRPr>
          </a:p>
          <a:p>
            <a:pPr>
              <a:lnSpc>
                <a:spcPct val="90000"/>
              </a:lnSpc>
              <a:buClr>
                <a:schemeClr val="bg1"/>
              </a:buClr>
            </a:pPr>
            <a:r>
              <a:rPr lang="en-US" sz="2000" dirty="0">
                <a:solidFill>
                  <a:schemeClr val="bg1"/>
                </a:solidFill>
              </a:rPr>
              <a:t>Submit </a:t>
            </a:r>
            <a:r>
              <a:rPr lang="en-US" sz="2000" u="sng" dirty="0">
                <a:solidFill>
                  <a:schemeClr val="bg1"/>
                </a:solidFill>
              </a:rPr>
              <a:t>one completed template</a:t>
            </a:r>
            <a:r>
              <a:rPr lang="en-US" sz="2000" dirty="0">
                <a:solidFill>
                  <a:schemeClr val="bg1"/>
                </a:solidFill>
              </a:rPr>
              <a:t> per MSHN-contracted provider location before August 30, 2025, via the MSHN submission portal: </a:t>
            </a:r>
            <a:r>
              <a:rPr lang="en-US" sz="2000" dirty="0">
                <a:solidFill>
                  <a:srgbClr val="0070C0"/>
                </a:solidFill>
                <a:hlinkClick r:id="rId5" tooltip="https://mshn.app.box.com/f/617f5f5dce7f405b9c6e09dab910f9d5">
                  <a:extLst>
                    <a:ext uri="{A12FA001-AC4F-418D-AE19-62706E023703}">
                      <ahyp:hlinkClr xmlns:ahyp="http://schemas.microsoft.com/office/drawing/2018/hyperlinkcolor" val="tx"/>
                    </a:ext>
                  </a:extLst>
                </a:hlinkClick>
              </a:rPr>
              <a:t>Submit Satisfaction Survey Results</a:t>
            </a:r>
            <a:endParaRPr lang="en-US" sz="2000" dirty="0">
              <a:solidFill>
                <a:srgbClr val="0070C0"/>
              </a:solidFill>
            </a:endParaRPr>
          </a:p>
          <a:p>
            <a:pPr>
              <a:lnSpc>
                <a:spcPct val="90000"/>
              </a:lnSpc>
            </a:pPr>
            <a:endParaRPr lang="en-US" dirty="0">
              <a:solidFill>
                <a:schemeClr val="bg1"/>
              </a:solidFill>
            </a:endParaRPr>
          </a:p>
        </p:txBody>
      </p:sp>
      <p:pic>
        <p:nvPicPr>
          <p:cNvPr id="5" name="Picture 4" descr="A close-up of a logo&#10;&#10;Description automatically generated">
            <a:extLst>
              <a:ext uri="{FF2B5EF4-FFF2-40B4-BE49-F238E27FC236}">
                <a16:creationId xmlns:a16="http://schemas.microsoft.com/office/drawing/2014/main" id="{6A69EB38-024C-E390-6420-D670EE9648D4}"/>
              </a:ext>
            </a:extLst>
          </p:cNvPr>
          <p:cNvPicPr>
            <a:picLocks noChangeAspect="1"/>
          </p:cNvPicPr>
          <p:nvPr/>
        </p:nvPicPr>
        <p:blipFill>
          <a:blip r:embed="rId6"/>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370788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 name="Graphic 50" descr="Questions">
            <a:extLst>
              <a:ext uri="{FF2B5EF4-FFF2-40B4-BE49-F238E27FC236}">
                <a16:creationId xmlns:a16="http://schemas.microsoft.com/office/drawing/2014/main" id="{26DE27D2-A45F-FDDD-58AB-C262EB60DD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5064" y="2479102"/>
            <a:ext cx="3251701" cy="3251701"/>
          </a:xfrm>
          <a:prstGeom prst="rect">
            <a:avLst/>
          </a:prstGeom>
        </p:spPr>
      </p:pic>
      <p:sp>
        <p:nvSpPr>
          <p:cNvPr id="3" name="TextBox 2">
            <a:extLst>
              <a:ext uri="{FF2B5EF4-FFF2-40B4-BE49-F238E27FC236}">
                <a16:creationId xmlns:a16="http://schemas.microsoft.com/office/drawing/2014/main" id="{403E0F0B-C903-4BB2-2973-3CE44504F0FE}"/>
              </a:ext>
            </a:extLst>
          </p:cNvPr>
          <p:cNvSpPr txBox="1"/>
          <p:nvPr/>
        </p:nvSpPr>
        <p:spPr>
          <a:xfrm>
            <a:off x="4445984" y="1844254"/>
            <a:ext cx="5221516" cy="4040498"/>
          </a:xfrm>
          <a:prstGeom prst="rect">
            <a:avLst/>
          </a:prstGeom>
        </p:spPr>
        <p:txBody>
          <a:bodyPr vert="horz" lIns="91440" tIns="45720" rIns="91440" bIns="45720" rtlCol="0" anchor="t">
            <a:normAutofit/>
          </a:bodyPr>
          <a:lstStyle/>
          <a:p>
            <a:pPr marL="0" marR="0" algn="ctr" defTabSz="457200" fontAlgn="base">
              <a:spcBef>
                <a:spcPts val="1000"/>
              </a:spcBef>
              <a:buClr>
                <a:schemeClr val="accent1"/>
              </a:buClr>
              <a:buSzPct val="80000"/>
            </a:pPr>
            <a:r>
              <a:rPr lang="en-US" sz="2800" b="1" i="0" dirty="0">
                <a:solidFill>
                  <a:srgbClr val="FFC000"/>
                </a:solidFill>
                <a:effectLst/>
              </a:rPr>
              <a:t>Support and Questions:</a:t>
            </a:r>
            <a:endParaRPr lang="en-US" sz="2800" b="0" i="0" dirty="0">
              <a:solidFill>
                <a:srgbClr val="FFC000"/>
              </a:solidFill>
              <a:effectLst/>
            </a:endParaRPr>
          </a:p>
          <a:p>
            <a:pPr marL="0" marR="0" defTabSz="457200" fontAlgn="base">
              <a:spcBef>
                <a:spcPts val="1000"/>
              </a:spcBef>
              <a:buClr>
                <a:schemeClr val="accent1"/>
              </a:buClr>
              <a:buSzPct val="80000"/>
            </a:pPr>
            <a:r>
              <a:rPr lang="en-US" sz="2400" b="0" i="0" dirty="0">
                <a:solidFill>
                  <a:schemeClr val="tx1">
                    <a:lumMod val="75000"/>
                    <a:lumOff val="25000"/>
                  </a:schemeClr>
                </a:solidFill>
                <a:effectLst/>
              </a:rPr>
              <a:t>For any questions or technical support regarding the survey process or to schedule a one-on-one consultation regarding the survey process, please contact: Kara Laferty, Quality Manager at:</a:t>
            </a:r>
          </a:p>
          <a:p>
            <a:pPr marL="0" marR="0" algn="ctr" defTabSz="457200" fontAlgn="base">
              <a:spcBef>
                <a:spcPts val="1000"/>
              </a:spcBef>
              <a:buClr>
                <a:schemeClr val="accent1"/>
              </a:buClr>
              <a:buSzPct val="80000"/>
            </a:pPr>
            <a:r>
              <a:rPr lang="en-US" sz="2400" b="0" i="0" u="sng" dirty="0">
                <a:solidFill>
                  <a:schemeClr val="tx1">
                    <a:lumMod val="75000"/>
                    <a:lumOff val="25000"/>
                  </a:schemeClr>
                </a:solidFill>
                <a:effectLst/>
                <a:hlinkClick r:id="rId4" tooltip="mailto:kara.laferty@midstatehealthnetwork.org">
                  <a:extLst>
                    <a:ext uri="{A12FA001-AC4F-418D-AE19-62706E023703}">
                      <ahyp:hlinkClr xmlns:ahyp="http://schemas.microsoft.com/office/drawing/2018/hyperlinkcolor" val="tx"/>
                    </a:ext>
                  </a:extLst>
                </a:hlinkClick>
              </a:rPr>
              <a:t>kara.laferty@midstatehealthnetwork.org</a:t>
            </a:r>
            <a:r>
              <a:rPr lang="en-US" sz="2400" b="0" i="0" dirty="0">
                <a:solidFill>
                  <a:schemeClr val="tx1">
                    <a:lumMod val="75000"/>
                    <a:lumOff val="25000"/>
                  </a:schemeClr>
                </a:solidFill>
                <a:effectLst/>
              </a:rPr>
              <a:t> </a:t>
            </a:r>
          </a:p>
        </p:txBody>
      </p:sp>
      <p:sp>
        <p:nvSpPr>
          <p:cNvPr id="4" name="Title 1">
            <a:extLst>
              <a:ext uri="{FF2B5EF4-FFF2-40B4-BE49-F238E27FC236}">
                <a16:creationId xmlns:a16="http://schemas.microsoft.com/office/drawing/2014/main" id="{054D90AE-68D1-04B8-831B-8DED522F039F}"/>
              </a:ext>
            </a:extLst>
          </p:cNvPr>
          <p:cNvSpPr txBox="1">
            <a:spLocks/>
          </p:cNvSpPr>
          <p:nvPr/>
        </p:nvSpPr>
        <p:spPr>
          <a:xfrm>
            <a:off x="1138137" y="523384"/>
            <a:ext cx="8155087" cy="82797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pPr>
            <a:r>
              <a:rPr lang="en-US" dirty="0">
                <a:solidFill>
                  <a:srgbClr val="92D050"/>
                </a:solidFill>
              </a:rPr>
              <a:t>SUD Consumer Satisfaction Survey</a:t>
            </a:r>
            <a:endParaRPr lang="en-US"/>
          </a:p>
        </p:txBody>
      </p:sp>
      <p:pic>
        <p:nvPicPr>
          <p:cNvPr id="5" name="Picture 4" descr="A close-up of a logo&#10;&#10;Description automatically generated">
            <a:extLst>
              <a:ext uri="{FF2B5EF4-FFF2-40B4-BE49-F238E27FC236}">
                <a16:creationId xmlns:a16="http://schemas.microsoft.com/office/drawing/2014/main" id="{03CCEB14-4B3D-B694-7FBE-C4C437ABD4EF}"/>
              </a:ext>
            </a:extLst>
          </p:cNvPr>
          <p:cNvPicPr>
            <a:picLocks noChangeAspect="1"/>
          </p:cNvPicPr>
          <p:nvPr/>
        </p:nvPicPr>
        <p:blipFill>
          <a:blip r:embed="rId5"/>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2205808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AD8B0-35E9-E73B-FAB9-507EA6E8ABE3}"/>
              </a:ext>
            </a:extLst>
          </p:cNvPr>
          <p:cNvSpPr>
            <a:spLocks noGrp="1"/>
          </p:cNvSpPr>
          <p:nvPr>
            <p:ph type="title"/>
          </p:nvPr>
        </p:nvSpPr>
        <p:spPr>
          <a:xfrm>
            <a:off x="833198" y="1870364"/>
            <a:ext cx="8596668" cy="1555514"/>
          </a:xfrm>
        </p:spPr>
        <p:txBody>
          <a:bodyPr>
            <a:normAutofit/>
          </a:bodyPr>
          <a:lstStyle/>
          <a:p>
            <a:pPr algn="ctr"/>
            <a:r>
              <a:rPr lang="en-US" sz="4400" dirty="0"/>
              <a:t>MSHN SUD Data Updates</a:t>
            </a:r>
          </a:p>
        </p:txBody>
      </p:sp>
      <p:sp>
        <p:nvSpPr>
          <p:cNvPr id="3" name="Content Placeholder 2">
            <a:extLst>
              <a:ext uri="{FF2B5EF4-FFF2-40B4-BE49-F238E27FC236}">
                <a16:creationId xmlns:a16="http://schemas.microsoft.com/office/drawing/2014/main" id="{D2EABD85-34B8-F3E6-6952-C9A8CEDA163A}"/>
              </a:ext>
            </a:extLst>
          </p:cNvPr>
          <p:cNvSpPr>
            <a:spLocks noGrp="1"/>
          </p:cNvSpPr>
          <p:nvPr>
            <p:ph idx="1"/>
          </p:nvPr>
        </p:nvSpPr>
        <p:spPr>
          <a:xfrm>
            <a:off x="677334" y="3646489"/>
            <a:ext cx="8596668" cy="2394873"/>
          </a:xfrm>
        </p:spPr>
        <p:txBody>
          <a:bodyPr vert="horz" lIns="91440" tIns="45720" rIns="91440" bIns="45720" rtlCol="0" anchor="t">
            <a:normAutofit/>
          </a:bodyPr>
          <a:lstStyle/>
          <a:p>
            <a:pPr marL="0" indent="0" algn="ctr">
              <a:buNone/>
            </a:pPr>
            <a:r>
              <a:rPr lang="en-US" sz="2400" dirty="0"/>
              <a:t>Joseph Wager, MSW</a:t>
            </a:r>
          </a:p>
          <a:p>
            <a:pPr marL="0" indent="0" algn="ctr">
              <a:buNone/>
            </a:pPr>
            <a:r>
              <a:rPr lang="en-US" sz="2400" i="1" dirty="0">
                <a:solidFill>
                  <a:schemeClr val="accent2">
                    <a:lumMod val="40000"/>
                    <a:lumOff val="60000"/>
                  </a:schemeClr>
                </a:solidFill>
              </a:rPr>
              <a:t>Information Technology Project Manager</a:t>
            </a:r>
          </a:p>
          <a:p>
            <a:pPr marL="0" indent="0">
              <a:buNone/>
            </a:pPr>
            <a:endParaRPr lang="en-US" dirty="0"/>
          </a:p>
        </p:txBody>
      </p:sp>
      <p:sp>
        <p:nvSpPr>
          <p:cNvPr id="5" name="Slide Number Placeholder 4">
            <a:extLst>
              <a:ext uri="{FF2B5EF4-FFF2-40B4-BE49-F238E27FC236}">
                <a16:creationId xmlns:a16="http://schemas.microsoft.com/office/drawing/2014/main" id="{30A90373-2BEA-DEDA-0F5C-5A9D791B5B6D}"/>
              </a:ext>
            </a:extLst>
          </p:cNvPr>
          <p:cNvSpPr>
            <a:spLocks noGrp="1"/>
          </p:cNvSpPr>
          <p:nvPr>
            <p:ph type="sldNum" sz="quarter" idx="12"/>
          </p:nvPr>
        </p:nvSpPr>
        <p:spPr/>
        <p:txBody>
          <a:bodyPr/>
          <a:lstStyle/>
          <a:p>
            <a:fld id="{3A98EE3D-8CD1-4C3F-BD1C-C98C9596463C}" type="slidenum">
              <a:rPr lang="en-US" smtClean="0"/>
              <a:t>22</a:t>
            </a:fld>
            <a:endParaRPr lang="en-US" dirty="0"/>
          </a:p>
        </p:txBody>
      </p:sp>
      <p:pic>
        <p:nvPicPr>
          <p:cNvPr id="4" name="Picture 3">
            <a:extLst>
              <a:ext uri="{FF2B5EF4-FFF2-40B4-BE49-F238E27FC236}">
                <a16:creationId xmlns:a16="http://schemas.microsoft.com/office/drawing/2014/main" id="{C6573864-32A8-36CA-B72A-E7B12BB71B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412524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DF3D-974D-A76C-7898-F748A1A5BB0D}"/>
              </a:ext>
            </a:extLst>
          </p:cNvPr>
          <p:cNvSpPr>
            <a:spLocks noGrp="1"/>
          </p:cNvSpPr>
          <p:nvPr>
            <p:ph type="title"/>
          </p:nvPr>
        </p:nvSpPr>
        <p:spPr/>
        <p:txBody>
          <a:bodyPr>
            <a:normAutofit/>
          </a:bodyPr>
          <a:lstStyle/>
          <a:p>
            <a:pPr algn="ctr"/>
            <a:r>
              <a:rPr lang="en-US" dirty="0"/>
              <a:t>Other MSHN SUD Reports:</a:t>
            </a:r>
            <a:endParaRPr lang="en-US"/>
          </a:p>
        </p:txBody>
      </p:sp>
      <p:sp>
        <p:nvSpPr>
          <p:cNvPr id="3" name="Content Placeholder 2">
            <a:extLst>
              <a:ext uri="{FF2B5EF4-FFF2-40B4-BE49-F238E27FC236}">
                <a16:creationId xmlns:a16="http://schemas.microsoft.com/office/drawing/2014/main" id="{1129A710-8439-8504-0C18-3ECC010AE5BE}"/>
              </a:ext>
            </a:extLst>
          </p:cNvPr>
          <p:cNvSpPr>
            <a:spLocks noGrp="1"/>
          </p:cNvSpPr>
          <p:nvPr>
            <p:ph idx="1"/>
          </p:nvPr>
        </p:nvSpPr>
        <p:spPr>
          <a:xfrm>
            <a:off x="1023697" y="1925404"/>
            <a:ext cx="8250305" cy="4115958"/>
          </a:xfrm>
        </p:spPr>
        <p:txBody>
          <a:bodyPr vert="horz" lIns="91440" tIns="45720" rIns="91440" bIns="45720" rtlCol="0" anchor="t">
            <a:normAutofit/>
          </a:bodyPr>
          <a:lstStyle/>
          <a:p>
            <a:pPr>
              <a:buFont typeface="Wingdings" charset="2"/>
              <a:buChar char="Ø"/>
            </a:pPr>
            <a:r>
              <a:rPr lang="en-US" sz="2400" dirty="0"/>
              <a:t>SUD MMBPIS Indicator 4b</a:t>
            </a:r>
            <a:endParaRPr lang="en-US"/>
          </a:p>
          <a:p>
            <a:pPr>
              <a:buFont typeface="Wingdings" charset="2"/>
              <a:buChar char="Ø"/>
            </a:pPr>
            <a:r>
              <a:rPr lang="en-US" sz="2400" dirty="0"/>
              <a:t>SUD Delegated Managed Care Review</a:t>
            </a:r>
          </a:p>
          <a:p>
            <a:pPr>
              <a:buFont typeface="Wingdings" charset="2"/>
              <a:buChar char="Ø"/>
            </a:pPr>
            <a:r>
              <a:rPr lang="en-US" sz="2400" dirty="0"/>
              <a:t>SUD Withdrawal Management Readmission</a:t>
            </a:r>
          </a:p>
          <a:p>
            <a:pPr>
              <a:buFont typeface="Wingdings" charset="2"/>
              <a:buChar char="Ø"/>
            </a:pPr>
            <a:r>
              <a:rPr lang="en-US" sz="2400" dirty="0"/>
              <a:t>SUD Residential Readmission and Follow Up</a:t>
            </a:r>
          </a:p>
          <a:p>
            <a:pPr>
              <a:buFont typeface="Wingdings" charset="2"/>
              <a:buChar char="Ø"/>
            </a:pPr>
            <a:r>
              <a:rPr lang="en-US" sz="2400" dirty="0"/>
              <a:t>Primary Drug at SUD Admission</a:t>
            </a:r>
          </a:p>
          <a:p>
            <a:pPr marL="0" indent="0">
              <a:buNone/>
            </a:pPr>
            <a:endParaRPr lang="en-US" dirty="0"/>
          </a:p>
        </p:txBody>
      </p:sp>
      <p:pic>
        <p:nvPicPr>
          <p:cNvPr id="5" name="Picture 4" descr="A close-up of a logo&#10;&#10;AI-generated content may be incorrect.">
            <a:extLst>
              <a:ext uri="{FF2B5EF4-FFF2-40B4-BE49-F238E27FC236}">
                <a16:creationId xmlns:a16="http://schemas.microsoft.com/office/drawing/2014/main" id="{DD89FA43-5578-017E-AB29-22BB90188F2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6" name="TextBox 5">
            <a:extLst>
              <a:ext uri="{FF2B5EF4-FFF2-40B4-BE49-F238E27FC236}">
                <a16:creationId xmlns:a16="http://schemas.microsoft.com/office/drawing/2014/main" id="{6F33CDD8-FB6D-2553-193E-497A007BFA23}"/>
              </a:ext>
            </a:extLst>
          </p:cNvPr>
          <p:cNvSpPr txBox="1"/>
          <p:nvPr/>
        </p:nvSpPr>
        <p:spPr>
          <a:xfrm>
            <a:off x="8620125" y="6143625"/>
            <a:ext cx="454342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dirty="0">
                <a:solidFill>
                  <a:srgbClr val="90C226"/>
                </a:solidFill>
              </a:rPr>
              <a:t>35</a:t>
            </a:r>
          </a:p>
        </p:txBody>
      </p:sp>
    </p:spTree>
    <p:extLst>
      <p:ext uri="{BB962C8B-B14F-4D97-AF65-F5344CB8AC3E}">
        <p14:creationId xmlns:p14="http://schemas.microsoft.com/office/powerpoint/2010/main" val="3019114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97E4-A46C-4E2D-F4BF-430D1301D5B3}"/>
              </a:ext>
            </a:extLst>
          </p:cNvPr>
          <p:cNvSpPr>
            <a:spLocks noGrp="1"/>
          </p:cNvSpPr>
          <p:nvPr>
            <p:ph type="title"/>
          </p:nvPr>
        </p:nvSpPr>
        <p:spPr>
          <a:xfrm>
            <a:off x="677334" y="1152525"/>
            <a:ext cx="8596668" cy="1358900"/>
          </a:xfrm>
        </p:spPr>
        <p:txBody>
          <a:bodyPr>
            <a:normAutofit/>
          </a:bodyPr>
          <a:lstStyle/>
          <a:p>
            <a:pPr algn="ctr"/>
            <a:r>
              <a:rPr lang="en-US" sz="4000" dirty="0"/>
              <a:t>MSHN SUD Data Update</a:t>
            </a:r>
          </a:p>
        </p:txBody>
      </p:sp>
      <p:sp>
        <p:nvSpPr>
          <p:cNvPr id="3" name="Content Placeholder 2">
            <a:extLst>
              <a:ext uri="{FF2B5EF4-FFF2-40B4-BE49-F238E27FC236}">
                <a16:creationId xmlns:a16="http://schemas.microsoft.com/office/drawing/2014/main" id="{722D1039-E960-9BC9-B2ED-8766552056D2}"/>
              </a:ext>
            </a:extLst>
          </p:cNvPr>
          <p:cNvSpPr>
            <a:spLocks noGrp="1"/>
          </p:cNvSpPr>
          <p:nvPr>
            <p:ph idx="1"/>
          </p:nvPr>
        </p:nvSpPr>
        <p:spPr/>
        <p:txBody>
          <a:bodyPr vert="horz" lIns="91440" tIns="45720" rIns="91440" bIns="45720" rtlCol="0" anchor="t">
            <a:normAutofit/>
          </a:bodyPr>
          <a:lstStyle/>
          <a:p>
            <a:pPr marL="0" indent="0" algn="ctr">
              <a:buNone/>
            </a:pPr>
            <a:endParaRPr lang="en-US" sz="3600" dirty="0"/>
          </a:p>
          <a:p>
            <a:pPr marL="0" indent="0" algn="ctr">
              <a:buNone/>
            </a:pPr>
            <a:r>
              <a:rPr lang="en-US" sz="4000" dirty="0"/>
              <a:t>Questions?</a:t>
            </a:r>
          </a:p>
          <a:p>
            <a:pPr marL="0" indent="0" algn="ctr">
              <a:buNone/>
            </a:pPr>
            <a:endParaRPr lang="en-US" sz="3200" dirty="0"/>
          </a:p>
          <a:p>
            <a:pPr marL="0" indent="0" algn="ctr">
              <a:buNone/>
            </a:pPr>
            <a:endParaRPr lang="en-US" sz="3200" dirty="0"/>
          </a:p>
          <a:p>
            <a:pPr marL="0" indent="0" algn="ctr">
              <a:buNone/>
            </a:pPr>
            <a:r>
              <a:rPr lang="en-US" sz="2400" dirty="0">
                <a:solidFill>
                  <a:schemeClr val="tx1"/>
                </a:solidFill>
              </a:rPr>
              <a:t>Email further questions:</a:t>
            </a:r>
          </a:p>
          <a:p>
            <a:pPr marL="0" indent="0" algn="ctr">
              <a:buNone/>
            </a:pPr>
            <a:r>
              <a:rPr lang="en-US" sz="2400" dirty="0">
                <a:solidFill>
                  <a:srgbClr val="FFFF00"/>
                </a:solidFill>
              </a:rPr>
              <a:t>joseph.wager@midstatehealthnetwork.org</a:t>
            </a:r>
          </a:p>
        </p:txBody>
      </p:sp>
      <p:sp>
        <p:nvSpPr>
          <p:cNvPr id="5" name="Slide Number Placeholder 4">
            <a:extLst>
              <a:ext uri="{FF2B5EF4-FFF2-40B4-BE49-F238E27FC236}">
                <a16:creationId xmlns:a16="http://schemas.microsoft.com/office/drawing/2014/main" id="{D77E9065-CB62-D741-B97B-59B6D707D080}"/>
              </a:ext>
            </a:extLst>
          </p:cNvPr>
          <p:cNvSpPr>
            <a:spLocks noGrp="1"/>
          </p:cNvSpPr>
          <p:nvPr>
            <p:ph type="sldNum" sz="quarter" idx="12"/>
          </p:nvPr>
        </p:nvSpPr>
        <p:spPr/>
        <p:txBody>
          <a:bodyPr/>
          <a:lstStyle/>
          <a:p>
            <a:fld id="{3A98EE3D-8CD1-4C3F-BD1C-C98C9596463C}" type="slidenum">
              <a:rPr lang="en-US" smtClean="0"/>
              <a:t>24</a:t>
            </a:fld>
            <a:endParaRPr lang="en-US" dirty="0"/>
          </a:p>
        </p:txBody>
      </p:sp>
      <p:pic>
        <p:nvPicPr>
          <p:cNvPr id="4" name="Picture 3">
            <a:extLst>
              <a:ext uri="{FF2B5EF4-FFF2-40B4-BE49-F238E27FC236}">
                <a16:creationId xmlns:a16="http://schemas.microsoft.com/office/drawing/2014/main" id="{33137000-5949-2D11-2C67-54D31906BA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980494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51DC-EB4D-DA9D-6EF8-EDB8FCE437FA}"/>
              </a:ext>
            </a:extLst>
          </p:cNvPr>
          <p:cNvSpPr>
            <a:spLocks noGrp="1"/>
          </p:cNvSpPr>
          <p:nvPr>
            <p:ph type="ctrTitle"/>
          </p:nvPr>
        </p:nvSpPr>
        <p:spPr>
          <a:xfrm>
            <a:off x="1507067" y="1321692"/>
            <a:ext cx="7766936" cy="1959123"/>
          </a:xfrm>
        </p:spPr>
        <p:txBody>
          <a:bodyPr/>
          <a:lstStyle/>
          <a:p>
            <a:pPr algn="ctr"/>
            <a:r>
              <a:rPr lang="en-US" sz="4400" dirty="0"/>
              <a:t>Residential and Outpatient Treatment Policy Updates</a:t>
            </a:r>
          </a:p>
        </p:txBody>
      </p:sp>
      <p:sp>
        <p:nvSpPr>
          <p:cNvPr id="3" name="Subtitle 2">
            <a:extLst>
              <a:ext uri="{FF2B5EF4-FFF2-40B4-BE49-F238E27FC236}">
                <a16:creationId xmlns:a16="http://schemas.microsoft.com/office/drawing/2014/main" id="{7E145641-58F8-DCD1-DF0B-D22AE0E3A63E}"/>
              </a:ext>
            </a:extLst>
          </p:cNvPr>
          <p:cNvSpPr>
            <a:spLocks noGrp="1"/>
          </p:cNvSpPr>
          <p:nvPr>
            <p:ph type="subTitle" idx="1"/>
          </p:nvPr>
        </p:nvSpPr>
        <p:spPr/>
        <p:txBody>
          <a:bodyPr/>
          <a:lstStyle/>
          <a:p>
            <a:pPr algn="ctr"/>
            <a:r>
              <a:rPr lang="en-US" sz="2400" dirty="0"/>
              <a:t>Kate Flavin</a:t>
            </a:r>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a:p>
            <a:pPr algn="ctr"/>
            <a:endParaRPr lang="en-US" sz="2400" dirty="0"/>
          </a:p>
        </p:txBody>
      </p:sp>
    </p:spTree>
    <p:extLst>
      <p:ext uri="{BB962C8B-B14F-4D97-AF65-F5344CB8AC3E}">
        <p14:creationId xmlns:p14="http://schemas.microsoft.com/office/powerpoint/2010/main" val="2774715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7C711-110F-4BBA-9B43-0B63CE04F2B4}"/>
              </a:ext>
            </a:extLst>
          </p:cNvPr>
          <p:cNvSpPr>
            <a:spLocks noGrp="1"/>
          </p:cNvSpPr>
          <p:nvPr>
            <p:ph type="title"/>
          </p:nvPr>
        </p:nvSpPr>
        <p:spPr/>
        <p:txBody>
          <a:bodyPr/>
          <a:lstStyle/>
          <a:p>
            <a:pPr algn="ctr"/>
            <a:r>
              <a:rPr lang="en-US" dirty="0"/>
              <a:t>Residential and Outpatient Treatment Policy Updates</a:t>
            </a:r>
          </a:p>
        </p:txBody>
      </p:sp>
      <p:sp>
        <p:nvSpPr>
          <p:cNvPr id="3" name="Content Placeholder 2">
            <a:extLst>
              <a:ext uri="{FF2B5EF4-FFF2-40B4-BE49-F238E27FC236}">
                <a16:creationId xmlns:a16="http://schemas.microsoft.com/office/drawing/2014/main" id="{CB09227E-E77B-6DB1-7F3A-E1F6C5CFC05C}"/>
              </a:ext>
            </a:extLst>
          </p:cNvPr>
          <p:cNvSpPr>
            <a:spLocks noGrp="1"/>
          </p:cNvSpPr>
          <p:nvPr>
            <p:ph idx="1"/>
          </p:nvPr>
        </p:nvSpPr>
        <p:spPr/>
        <p:txBody>
          <a:bodyPr vert="horz" lIns="91440" tIns="45720" rIns="91440" bIns="45720" rtlCol="0" anchor="t">
            <a:noAutofit/>
          </a:bodyPr>
          <a:lstStyle/>
          <a:p>
            <a:r>
              <a:rPr lang="en-US" sz="2400" b="1" dirty="0"/>
              <a:t>SUD Outpatient: </a:t>
            </a:r>
          </a:p>
          <a:p>
            <a:pPr lvl="1"/>
            <a:r>
              <a:rPr lang="en-US" sz="2400" b="1" dirty="0"/>
              <a:t>Public comment closed in April 2025</a:t>
            </a:r>
          </a:p>
          <a:p>
            <a:r>
              <a:rPr lang="en-US" sz="2400" b="1" dirty="0"/>
              <a:t>SUD Residential: </a:t>
            </a:r>
          </a:p>
          <a:p>
            <a:pPr lvl="1"/>
            <a:r>
              <a:rPr lang="en-US" sz="2400" b="1" dirty="0"/>
              <a:t>Public comment closed in May 2025</a:t>
            </a:r>
          </a:p>
          <a:p>
            <a:r>
              <a:rPr lang="en-US" sz="2400" b="1" dirty="0"/>
              <a:t>SUD Withdrawal Management: </a:t>
            </a:r>
          </a:p>
          <a:p>
            <a:pPr lvl="1"/>
            <a:r>
              <a:rPr lang="en-US" sz="2400" b="1" dirty="0"/>
              <a:t>No updates </a:t>
            </a:r>
          </a:p>
          <a:p>
            <a:pPr indent="-285750"/>
            <a:r>
              <a:rPr lang="en-US" sz="2400" b="1" dirty="0"/>
              <a:t>Outpatient and Residential Treatment Policies are currently in the approval process with MDHHS. MSHN will continue to provide updates as they are released. </a:t>
            </a:r>
          </a:p>
        </p:txBody>
      </p:sp>
    </p:spTree>
    <p:extLst>
      <p:ext uri="{BB962C8B-B14F-4D97-AF65-F5344CB8AC3E}">
        <p14:creationId xmlns:p14="http://schemas.microsoft.com/office/powerpoint/2010/main" val="4081574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8AD9-7BCB-4B14-57F6-5452E6981937}"/>
              </a:ext>
            </a:extLst>
          </p:cNvPr>
          <p:cNvSpPr>
            <a:spLocks noGrp="1"/>
          </p:cNvSpPr>
          <p:nvPr>
            <p:ph type="ctrTitle"/>
          </p:nvPr>
        </p:nvSpPr>
        <p:spPr>
          <a:xfrm>
            <a:off x="1678517" y="1082677"/>
            <a:ext cx="7595486" cy="2349034"/>
          </a:xfrm>
        </p:spPr>
        <p:txBody>
          <a:bodyPr/>
          <a:lstStyle/>
          <a:p>
            <a:pPr algn="ctr"/>
            <a:br>
              <a:rPr lang="en-US" dirty="0"/>
            </a:br>
            <a:br>
              <a:rPr lang="en-US" dirty="0"/>
            </a:br>
            <a:r>
              <a:rPr lang="en-US" sz="4400" dirty="0"/>
              <a:t>FY25 Lunch &amp; Learn Series</a:t>
            </a:r>
            <a:br>
              <a:rPr lang="en-US" dirty="0"/>
            </a:br>
            <a:endParaRPr lang="en-US" dirty="0"/>
          </a:p>
        </p:txBody>
      </p:sp>
      <p:sp>
        <p:nvSpPr>
          <p:cNvPr id="3" name="Subtitle 2">
            <a:extLst>
              <a:ext uri="{FF2B5EF4-FFF2-40B4-BE49-F238E27FC236}">
                <a16:creationId xmlns:a16="http://schemas.microsoft.com/office/drawing/2014/main" id="{CC35802B-C651-43E2-96F5-DFA365B99146}"/>
              </a:ext>
            </a:extLst>
          </p:cNvPr>
          <p:cNvSpPr>
            <a:spLocks noGrp="1"/>
          </p:cNvSpPr>
          <p:nvPr>
            <p:ph type="subTitle" idx="1"/>
          </p:nvPr>
        </p:nvSpPr>
        <p:spPr>
          <a:xfrm>
            <a:off x="1507067" y="3526958"/>
            <a:ext cx="7766936" cy="1620774"/>
          </a:xfrm>
        </p:spPr>
        <p:txBody>
          <a:bodyPr/>
          <a:lstStyle/>
          <a:p>
            <a:pPr algn="ctr"/>
            <a:r>
              <a:rPr lang="en-US" sz="2400" dirty="0"/>
              <a:t>Sherrie Donnelly</a:t>
            </a:r>
          </a:p>
          <a:p>
            <a:pPr algn="ctr"/>
            <a:r>
              <a:rPr lang="en-US" sz="2400" i="1" dirty="0">
                <a:solidFill>
                  <a:schemeClr val="accent2">
                    <a:lumMod val="40000"/>
                    <a:lumOff val="60000"/>
                  </a:schemeClr>
                </a:solidFill>
              </a:rPr>
              <a:t>Treatment &amp; Recovery Specialist</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AB92033A-321F-E67A-439A-C18A8345BCA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76293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7D641-CD57-BFAD-0844-AB3E3A083D37}"/>
              </a:ext>
            </a:extLst>
          </p:cNvPr>
          <p:cNvSpPr/>
          <p:nvPr/>
        </p:nvSpPr>
        <p:spPr>
          <a:xfrm>
            <a:off x="198714" y="1030834"/>
            <a:ext cx="10134469" cy="40860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computer&#10;&#10;AI-generated content may be incorrect.">
            <a:extLst>
              <a:ext uri="{FF2B5EF4-FFF2-40B4-BE49-F238E27FC236}">
                <a16:creationId xmlns:a16="http://schemas.microsoft.com/office/drawing/2014/main" id="{39E7E72A-A30A-DF70-66D8-A2C0C524ED12}"/>
              </a:ext>
            </a:extLst>
          </p:cNvPr>
          <p:cNvPicPr>
            <a:picLocks noChangeAspect="1"/>
          </p:cNvPicPr>
          <p:nvPr/>
        </p:nvPicPr>
        <p:blipFill>
          <a:blip r:embed="rId3"/>
          <a:srcRect l="94" t="-3030" r="-94" b="233"/>
          <a:stretch>
            <a:fillRect/>
          </a:stretch>
        </p:blipFill>
        <p:spPr>
          <a:xfrm>
            <a:off x="95250" y="931142"/>
            <a:ext cx="10113076" cy="4197555"/>
          </a:xfrm>
          <a:prstGeom prst="rect">
            <a:avLst/>
          </a:prstGeom>
          <a:ln>
            <a:solidFill>
              <a:schemeClr val="bg2"/>
            </a:solidFill>
          </a:ln>
        </p:spPr>
      </p:pic>
      <p:sp>
        <p:nvSpPr>
          <p:cNvPr id="2" name="Title 1">
            <a:extLst>
              <a:ext uri="{FF2B5EF4-FFF2-40B4-BE49-F238E27FC236}">
                <a16:creationId xmlns:a16="http://schemas.microsoft.com/office/drawing/2014/main" id="{869ACF5D-543E-5DC3-E0F6-976A44F20D58}"/>
              </a:ext>
            </a:extLst>
          </p:cNvPr>
          <p:cNvSpPr>
            <a:spLocks noGrp="1"/>
          </p:cNvSpPr>
          <p:nvPr>
            <p:ph type="title"/>
          </p:nvPr>
        </p:nvSpPr>
        <p:spPr>
          <a:xfrm>
            <a:off x="771408" y="393230"/>
            <a:ext cx="8596668" cy="1320800"/>
          </a:xfrm>
        </p:spPr>
        <p:txBody>
          <a:bodyPr/>
          <a:lstStyle/>
          <a:p>
            <a:pPr algn="ctr"/>
            <a:r>
              <a:rPr lang="en-US" dirty="0"/>
              <a:t>FY25 Lunch &amp; Learn Series: </a:t>
            </a:r>
            <a:r>
              <a:rPr lang="en-US" dirty="0">
                <a:solidFill>
                  <a:srgbClr val="FFC000"/>
                </a:solidFill>
              </a:rPr>
              <a:t>Schedule</a:t>
            </a:r>
            <a:endParaRPr lang="en-US"/>
          </a:p>
        </p:txBody>
      </p:sp>
      <p:pic>
        <p:nvPicPr>
          <p:cNvPr id="4" name="Picture 3" descr="A close-up of a logo&#10;&#10;Description automatically generated">
            <a:extLst>
              <a:ext uri="{FF2B5EF4-FFF2-40B4-BE49-F238E27FC236}">
                <a16:creationId xmlns:a16="http://schemas.microsoft.com/office/drawing/2014/main" id="{E79F6E33-7049-32FA-1E4D-B4C40D960D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
        <p:nvSpPr>
          <p:cNvPr id="3" name="TextBox 2">
            <a:extLst>
              <a:ext uri="{FF2B5EF4-FFF2-40B4-BE49-F238E27FC236}">
                <a16:creationId xmlns:a16="http://schemas.microsoft.com/office/drawing/2014/main" id="{8671B1E5-E539-3A88-5981-1FAE9DE27FD1}"/>
              </a:ext>
            </a:extLst>
          </p:cNvPr>
          <p:cNvSpPr txBox="1"/>
          <p:nvPr/>
        </p:nvSpPr>
        <p:spPr>
          <a:xfrm>
            <a:off x="837258" y="5333999"/>
            <a:ext cx="861718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dirty="0">
                <a:latin typeface="Trebuchet MS"/>
                <a:ea typeface="Tahoma"/>
                <a:cs typeface="Tahoma"/>
              </a:rPr>
              <a:t>All Sessions 12-1pm</a:t>
            </a:r>
          </a:p>
          <a:p>
            <a:pPr algn="ctr"/>
            <a:endParaRPr lang="en-US" sz="1400" dirty="0">
              <a:latin typeface="Trebuchet MS"/>
              <a:ea typeface="Tahoma"/>
              <a:cs typeface="Tahoma"/>
            </a:endParaRPr>
          </a:p>
          <a:p>
            <a:pPr algn="ctr"/>
            <a:r>
              <a:rPr lang="en-US" sz="1400" dirty="0">
                <a:latin typeface="Trebuchet MS"/>
                <a:ea typeface="Tahoma"/>
                <a:cs typeface="Tahoma"/>
              </a:rPr>
              <a:t>Join Zoom Meeting: </a:t>
            </a:r>
            <a:r>
              <a:rPr lang="en-US" sz="1400" b="1" dirty="0">
                <a:solidFill>
                  <a:srgbClr val="00B0F0"/>
                </a:solidFill>
                <a:latin typeface="Trebuchet MS"/>
                <a:ea typeface="Tahoma"/>
                <a:cs typeface="Tahoma"/>
                <a:hlinkClick r:id="rId5">
                  <a:extLst>
                    <a:ext uri="{A12FA001-AC4F-418D-AE19-62706E023703}">
                      <ahyp:hlinkClr xmlns:ahyp="http://schemas.microsoft.com/office/drawing/2018/hyperlinkcolor" val="tx"/>
                    </a:ext>
                  </a:extLst>
                </a:hlinkClick>
              </a:rPr>
              <a:t>https://us02web.zoom.us/j/3125295892</a:t>
            </a:r>
            <a:r>
              <a:rPr lang="en-US" sz="1400" dirty="0">
                <a:solidFill>
                  <a:srgbClr val="00B0F0"/>
                </a:solidFill>
                <a:latin typeface="Trebuchet MS"/>
                <a:ea typeface="Tahoma"/>
                <a:cs typeface="Tahoma"/>
              </a:rPr>
              <a:t> </a:t>
            </a:r>
            <a:endParaRPr lang="en-US" sz="1400">
              <a:latin typeface="Trebuchet MS"/>
            </a:endParaRPr>
          </a:p>
          <a:p>
            <a:pPr algn="ctr"/>
            <a:r>
              <a:rPr lang="en-US" sz="1400" dirty="0">
                <a:latin typeface="Trebuchet MS"/>
                <a:ea typeface="Tahoma"/>
                <a:cs typeface="Tahoma"/>
              </a:rPr>
              <a:t>Meeting ID: 312 529 5892</a:t>
            </a:r>
          </a:p>
          <a:p>
            <a:pPr algn="ctr"/>
            <a:endParaRPr lang="en-US" sz="1400" dirty="0">
              <a:latin typeface="Trebuchet MS"/>
              <a:ea typeface="Tahoma"/>
              <a:cs typeface="Tahoma"/>
            </a:endParaRPr>
          </a:p>
          <a:p>
            <a:pPr algn="ctr"/>
            <a:r>
              <a:rPr lang="en-US" sz="1400" b="1" dirty="0">
                <a:solidFill>
                  <a:srgbClr val="92D050"/>
                </a:solidFill>
                <a:latin typeface="Trebuchet MS"/>
                <a:ea typeface="Tahoma"/>
                <a:cs typeface="Tahoma"/>
                <a:hlinkClick r:id="rId6">
                  <a:extLst>
                    <a:ext uri="{A12FA001-AC4F-418D-AE19-62706E023703}">
                      <ahyp:hlinkClr xmlns:ahyp="http://schemas.microsoft.com/office/drawing/2018/hyperlinkcolor" val="tx"/>
                    </a:ext>
                  </a:extLst>
                </a:hlinkClick>
              </a:rPr>
              <a:t>Provider Trainings - Lunch and Learn Training Series</a:t>
            </a:r>
            <a:r>
              <a:rPr lang="en-US" sz="1400" dirty="0">
                <a:latin typeface="Trebuchet MS"/>
                <a:ea typeface="Tahoma"/>
                <a:cs typeface="Tahoma"/>
              </a:rPr>
              <a:t> are available on the MSHN website.</a:t>
            </a:r>
            <a:endParaRPr lang="en-US" sz="1400" dirty="0">
              <a:latin typeface="Trebuchet MS"/>
            </a:endParaRPr>
          </a:p>
        </p:txBody>
      </p:sp>
    </p:spTree>
    <p:extLst>
      <p:ext uri="{BB962C8B-B14F-4D97-AF65-F5344CB8AC3E}">
        <p14:creationId xmlns:p14="http://schemas.microsoft.com/office/powerpoint/2010/main" val="231577683"/>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1D1C-2AD7-84F9-4611-DC1147DDCC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F93E251-7010-8905-352D-A92EE1FCA120}"/>
              </a:ext>
            </a:extLst>
          </p:cNvPr>
          <p:cNvSpPr>
            <a:spLocks noGrp="1"/>
          </p:cNvSpPr>
          <p:nvPr>
            <p:ph type="ctrTitle"/>
          </p:nvPr>
        </p:nvSpPr>
        <p:spPr>
          <a:xfrm>
            <a:off x="661505" y="-272764"/>
            <a:ext cx="10447074" cy="1252165"/>
          </a:xfrm>
        </p:spPr>
        <p:txBody>
          <a:bodyPr/>
          <a:lstStyle/>
          <a:p>
            <a:pPr algn="ctr"/>
            <a:r>
              <a:rPr lang="en-US" i="1" dirty="0">
                <a:solidFill>
                  <a:srgbClr val="FFFF00"/>
                </a:solidFill>
              </a:rPr>
              <a:t>Save the date Aug 26</a:t>
            </a:r>
          </a:p>
        </p:txBody>
      </p:sp>
      <p:sp>
        <p:nvSpPr>
          <p:cNvPr id="3" name="Subtitle 2">
            <a:extLst>
              <a:ext uri="{FF2B5EF4-FFF2-40B4-BE49-F238E27FC236}">
                <a16:creationId xmlns:a16="http://schemas.microsoft.com/office/drawing/2014/main" id="{75792614-0019-6D1B-FE9F-2E644F365E94}"/>
              </a:ext>
            </a:extLst>
          </p:cNvPr>
          <p:cNvSpPr>
            <a:spLocks noGrp="1"/>
          </p:cNvSpPr>
          <p:nvPr>
            <p:ph type="subTitle" idx="1"/>
          </p:nvPr>
        </p:nvSpPr>
        <p:spPr>
          <a:xfrm>
            <a:off x="9258446" y="4208159"/>
            <a:ext cx="3301354" cy="1103797"/>
          </a:xfrm>
        </p:spPr>
        <p:txBody>
          <a:bodyPr>
            <a:normAutofit/>
          </a:bodyPr>
          <a:lstStyle/>
          <a:p>
            <a:pPr algn="ctr"/>
            <a:r>
              <a:rPr lang="en-US" sz="1600" dirty="0"/>
              <a:t>Tammy Foster</a:t>
            </a:r>
          </a:p>
          <a:p>
            <a:pPr algn="ctr"/>
            <a:r>
              <a:rPr lang="en-US" sz="1600" i="1" dirty="0">
                <a:solidFill>
                  <a:schemeClr val="tx1"/>
                </a:solidFill>
              </a:rPr>
              <a:t>Veteran Navigator</a:t>
            </a:r>
          </a:p>
          <a:p>
            <a:pPr algn="ctr"/>
            <a:r>
              <a:rPr lang="en-US" sz="1600" i="1" dirty="0">
                <a:solidFill>
                  <a:schemeClr val="tx1"/>
                </a:solidFill>
              </a:rPr>
              <a:t>517-483-2742</a:t>
            </a:r>
          </a:p>
          <a:p>
            <a:pPr algn="ctr"/>
            <a:endParaRPr lang="en-US" sz="2400" i="1" dirty="0">
              <a:solidFill>
                <a:schemeClr val="tx1"/>
              </a:solidFill>
            </a:endParaRPr>
          </a:p>
        </p:txBody>
      </p:sp>
      <p:pic>
        <p:nvPicPr>
          <p:cNvPr id="5" name="Picture 4" descr="A close-up of a logo&#10;&#10;Description automatically generated">
            <a:extLst>
              <a:ext uri="{FF2B5EF4-FFF2-40B4-BE49-F238E27FC236}">
                <a16:creationId xmlns:a16="http://schemas.microsoft.com/office/drawing/2014/main" id="{FD16D8E4-92E9-C881-189F-F25B5E22E10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pic>
        <p:nvPicPr>
          <p:cNvPr id="7" name="Picture 6" descr="A blue and white cover with a flag and text&#10;&#10;AI-generated content may be incorrect.">
            <a:extLst>
              <a:ext uri="{FF2B5EF4-FFF2-40B4-BE49-F238E27FC236}">
                <a16:creationId xmlns:a16="http://schemas.microsoft.com/office/drawing/2014/main" id="{68238951-369C-9940-D8E3-504A3D545B24}"/>
              </a:ext>
            </a:extLst>
          </p:cNvPr>
          <p:cNvPicPr>
            <a:picLocks noChangeAspect="1"/>
          </p:cNvPicPr>
          <p:nvPr/>
        </p:nvPicPr>
        <p:blipFill>
          <a:blip r:embed="rId3"/>
          <a:stretch>
            <a:fillRect/>
          </a:stretch>
        </p:blipFill>
        <p:spPr>
          <a:xfrm>
            <a:off x="4057953" y="985345"/>
            <a:ext cx="4073468" cy="5701862"/>
          </a:xfrm>
          <a:prstGeom prst="rect">
            <a:avLst/>
          </a:prstGeom>
          <a:ln w="57150">
            <a:solidFill>
              <a:srgbClr val="FF0000"/>
            </a:solidFill>
          </a:ln>
        </p:spPr>
      </p:pic>
      <p:sp>
        <p:nvSpPr>
          <p:cNvPr id="8" name="TextBox 7">
            <a:extLst>
              <a:ext uri="{FF2B5EF4-FFF2-40B4-BE49-F238E27FC236}">
                <a16:creationId xmlns:a16="http://schemas.microsoft.com/office/drawing/2014/main" id="{B8968AA4-D633-C1E1-2709-605916831831}"/>
              </a:ext>
            </a:extLst>
          </p:cNvPr>
          <p:cNvSpPr txBox="1"/>
          <p:nvPr/>
        </p:nvSpPr>
        <p:spPr>
          <a:xfrm>
            <a:off x="948559" y="1158109"/>
            <a:ext cx="274320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Trebuchet MS"/>
              </a:rPr>
              <a:t>This training will help the behavioral health workforce to increase understanding in their work with those who have served in the military.</a:t>
            </a:r>
          </a:p>
          <a:p>
            <a:endParaRPr lang="en-US" dirty="0">
              <a:solidFill>
                <a:srgbClr val="FFFFFF"/>
              </a:solidFill>
              <a:latin typeface="Aptos"/>
            </a:endParaRPr>
          </a:p>
          <a:p>
            <a:pPr algn="ctr"/>
            <a:r>
              <a:rPr lang="en-US" sz="1600" b="1" dirty="0">
                <a:solidFill>
                  <a:srgbClr val="FFFF00"/>
                </a:solidFill>
                <a:latin typeface="Aptos"/>
              </a:rPr>
              <a:t>~FREE~</a:t>
            </a:r>
          </a:p>
          <a:p>
            <a:pPr algn="ctr"/>
            <a:r>
              <a:rPr lang="en-US" sz="1600" b="1" dirty="0">
                <a:solidFill>
                  <a:srgbClr val="FFFF00"/>
                </a:solidFill>
                <a:latin typeface="Aptos"/>
              </a:rPr>
              <a:t>~VIRTUAL~</a:t>
            </a:r>
          </a:p>
          <a:p>
            <a:pPr algn="ctr"/>
            <a:r>
              <a:rPr lang="en-US" sz="1600" b="1" dirty="0">
                <a:solidFill>
                  <a:srgbClr val="FFFF00"/>
                </a:solidFill>
                <a:latin typeface="Aptos"/>
              </a:rPr>
              <a:t>CONTINUING ED HOURS</a:t>
            </a:r>
          </a:p>
        </p:txBody>
      </p:sp>
      <p:pic>
        <p:nvPicPr>
          <p:cNvPr id="2" name="Picture 1" descr="A qr code with a dinosaur&#10;&#10;AI-generated content may be incorrect.">
            <a:extLst>
              <a:ext uri="{FF2B5EF4-FFF2-40B4-BE49-F238E27FC236}">
                <a16:creationId xmlns:a16="http://schemas.microsoft.com/office/drawing/2014/main" id="{A748A7F1-41E0-6784-A350-643CC77A0222}"/>
              </a:ext>
            </a:extLst>
          </p:cNvPr>
          <p:cNvPicPr>
            <a:picLocks noChangeAspect="1"/>
          </p:cNvPicPr>
          <p:nvPr/>
        </p:nvPicPr>
        <p:blipFill>
          <a:blip r:embed="rId4"/>
          <a:stretch>
            <a:fillRect/>
          </a:stretch>
        </p:blipFill>
        <p:spPr>
          <a:xfrm>
            <a:off x="266700" y="5410200"/>
            <a:ext cx="1362075" cy="1371600"/>
          </a:xfrm>
          <a:prstGeom prst="rect">
            <a:avLst/>
          </a:prstGeom>
        </p:spPr>
      </p:pic>
      <p:sp>
        <p:nvSpPr>
          <p:cNvPr id="4" name="TextBox 3">
            <a:extLst>
              <a:ext uri="{FF2B5EF4-FFF2-40B4-BE49-F238E27FC236}">
                <a16:creationId xmlns:a16="http://schemas.microsoft.com/office/drawing/2014/main" id="{9030E6CC-3997-147B-C98D-7B0DF72691BB}"/>
              </a:ext>
            </a:extLst>
          </p:cNvPr>
          <p:cNvSpPr txBox="1"/>
          <p:nvPr/>
        </p:nvSpPr>
        <p:spPr>
          <a:xfrm>
            <a:off x="1755140" y="5414010"/>
            <a:ext cx="1693545" cy="615553"/>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dirty="0">
                <a:ea typeface="+mn-lt"/>
                <a:cs typeface="+mn-lt"/>
                <a:hlinkClick r:id="rId5"/>
              </a:rPr>
              <a:t>link to register</a:t>
            </a:r>
            <a:endParaRPr lang="en-US" sz="1600">
              <a:ea typeface="+mn-lt"/>
              <a:cs typeface="+mn-lt"/>
            </a:endParaRPr>
          </a:p>
          <a:p>
            <a:endParaRPr lang="en-US" dirty="0"/>
          </a:p>
        </p:txBody>
      </p:sp>
      <p:sp>
        <p:nvSpPr>
          <p:cNvPr id="10" name="TextBox 9">
            <a:extLst>
              <a:ext uri="{FF2B5EF4-FFF2-40B4-BE49-F238E27FC236}">
                <a16:creationId xmlns:a16="http://schemas.microsoft.com/office/drawing/2014/main" id="{78E29B11-1B48-F284-322F-3F37DA6AD06C}"/>
              </a:ext>
            </a:extLst>
          </p:cNvPr>
          <p:cNvSpPr txBox="1"/>
          <p:nvPr/>
        </p:nvSpPr>
        <p:spPr>
          <a:xfrm>
            <a:off x="1099820" y="4619624"/>
            <a:ext cx="1828800" cy="52322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Scan code or click link to register </a:t>
            </a:r>
          </a:p>
        </p:txBody>
      </p:sp>
      <p:pic>
        <p:nvPicPr>
          <p:cNvPr id="11" name="Graphic 10" descr="Arrow: Rotate right with solid fill">
            <a:extLst>
              <a:ext uri="{FF2B5EF4-FFF2-40B4-BE49-F238E27FC236}">
                <a16:creationId xmlns:a16="http://schemas.microsoft.com/office/drawing/2014/main" id="{482A0EB8-4E1D-46F7-549F-164E622564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00375" y="4953000"/>
            <a:ext cx="447675" cy="457200"/>
          </a:xfrm>
          <a:prstGeom prst="rect">
            <a:avLst/>
          </a:prstGeom>
        </p:spPr>
      </p:pic>
      <p:pic>
        <p:nvPicPr>
          <p:cNvPr id="12" name="Graphic 11" descr="Arrow: Rotate left with solid fill">
            <a:extLst>
              <a:ext uri="{FF2B5EF4-FFF2-40B4-BE49-F238E27FC236}">
                <a16:creationId xmlns:a16="http://schemas.microsoft.com/office/drawing/2014/main" id="{95974436-B0A2-AC53-2FF6-A38868A7075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5300" y="4848225"/>
            <a:ext cx="447675" cy="457200"/>
          </a:xfrm>
          <a:prstGeom prst="rect">
            <a:avLst/>
          </a:prstGeom>
        </p:spPr>
      </p:pic>
    </p:spTree>
    <p:extLst>
      <p:ext uri="{BB962C8B-B14F-4D97-AF65-F5344CB8AC3E}">
        <p14:creationId xmlns:p14="http://schemas.microsoft.com/office/powerpoint/2010/main" val="387713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D8B7-EF41-A965-3C1C-929E79AADAFB}"/>
              </a:ext>
            </a:extLst>
          </p:cNvPr>
          <p:cNvSpPr>
            <a:spLocks noGrp="1"/>
          </p:cNvSpPr>
          <p:nvPr>
            <p:ph type="title"/>
          </p:nvPr>
        </p:nvSpPr>
        <p:spPr>
          <a:xfrm>
            <a:off x="627612" y="137420"/>
            <a:ext cx="8848337" cy="2209332"/>
          </a:xfrm>
        </p:spPr>
        <p:txBody>
          <a:bodyPr>
            <a:normAutofit/>
          </a:bodyPr>
          <a:lstStyle/>
          <a:p>
            <a:pPr marL="571500" indent="-571500" algn="ctr">
              <a:buFont typeface="Arial"/>
              <a:buChar char="•"/>
            </a:pPr>
            <a:br>
              <a:rPr lang="en-US" sz="4400" dirty="0"/>
            </a:br>
            <a:r>
              <a:rPr lang="en-US" dirty="0"/>
              <a:t>Plenary Agenda</a:t>
            </a:r>
            <a:br>
              <a:rPr lang="en-US" dirty="0"/>
            </a:br>
            <a:endParaRPr lang="en-US" dirty="0"/>
          </a:p>
        </p:txBody>
      </p:sp>
      <p:sp>
        <p:nvSpPr>
          <p:cNvPr id="3" name="Content Placeholder 2">
            <a:extLst>
              <a:ext uri="{FF2B5EF4-FFF2-40B4-BE49-F238E27FC236}">
                <a16:creationId xmlns:a16="http://schemas.microsoft.com/office/drawing/2014/main" id="{FD89CF5D-8E92-C216-AD42-C67091095366}"/>
              </a:ext>
            </a:extLst>
          </p:cNvPr>
          <p:cNvSpPr>
            <a:spLocks noGrp="1"/>
          </p:cNvSpPr>
          <p:nvPr>
            <p:ph idx="1"/>
          </p:nvPr>
        </p:nvSpPr>
        <p:spPr>
          <a:xfrm>
            <a:off x="858837" y="1910270"/>
            <a:ext cx="8851097" cy="4543645"/>
          </a:xfrm>
        </p:spPr>
        <p:txBody>
          <a:bodyPr vert="horz" lIns="91440" tIns="45720" rIns="91440" bIns="45720" rtlCol="0" anchor="t">
            <a:normAutofit/>
          </a:bodyPr>
          <a:lstStyle/>
          <a:p>
            <a:pPr marL="685800">
              <a:spcBef>
                <a:spcPts val="0"/>
              </a:spcBef>
            </a:pPr>
            <a:r>
              <a:rPr lang="en-US" sz="2800" dirty="0">
                <a:solidFill>
                  <a:srgbClr val="FFC000"/>
                </a:solidFill>
                <a:ea typeface="+mn-lt"/>
                <a:cs typeface="+mn-lt"/>
              </a:rPr>
              <a:t>Joe Sedlock:</a:t>
            </a:r>
            <a:r>
              <a:rPr lang="en-US" sz="2800" dirty="0">
                <a:solidFill>
                  <a:schemeClr val="tx1"/>
                </a:solidFill>
                <a:ea typeface="+mn-lt"/>
                <a:cs typeface="+mn-lt"/>
              </a:rPr>
              <a:t> Welcome &amp; Regional Update</a:t>
            </a:r>
            <a:endParaRPr lang="en-US" dirty="0">
              <a:solidFill>
                <a:schemeClr val="tx1"/>
              </a:solidFill>
            </a:endParaRPr>
          </a:p>
          <a:p>
            <a:pPr marL="685800">
              <a:spcBef>
                <a:spcPts val="0"/>
              </a:spcBef>
            </a:pPr>
            <a:r>
              <a:rPr lang="en-US" sz="2800" dirty="0">
                <a:solidFill>
                  <a:srgbClr val="FFC000"/>
                </a:solidFill>
                <a:ea typeface="+mn-lt"/>
                <a:cs typeface="+mn-lt"/>
              </a:rPr>
              <a:t>Trisha Thrush:</a:t>
            </a:r>
            <a:r>
              <a:rPr lang="en-US" sz="2800" dirty="0">
                <a:solidFill>
                  <a:schemeClr val="tx1"/>
                </a:solidFill>
                <a:ea typeface="+mn-lt"/>
                <a:cs typeface="+mn-lt"/>
              </a:rPr>
              <a:t> Data &amp; Grant Coordinator Introduction</a:t>
            </a:r>
          </a:p>
          <a:p>
            <a:pPr marL="685800">
              <a:spcBef>
                <a:spcPts val="0"/>
              </a:spcBef>
            </a:pPr>
            <a:r>
              <a:rPr lang="en-US" sz="2800" dirty="0">
                <a:solidFill>
                  <a:srgbClr val="FFC000"/>
                </a:solidFill>
                <a:ea typeface="+mn-lt"/>
                <a:cs typeface="+mn-lt"/>
              </a:rPr>
              <a:t>Stacey Lehmann:</a:t>
            </a:r>
          </a:p>
          <a:p>
            <a:pPr marL="1085850" lvl="1">
              <a:spcBef>
                <a:spcPts val="0"/>
              </a:spcBef>
            </a:pPr>
            <a:r>
              <a:rPr lang="en-US" sz="2600" dirty="0">
                <a:solidFill>
                  <a:schemeClr val="tx1"/>
                </a:solidFill>
                <a:ea typeface="+mn-lt"/>
                <a:cs typeface="+mn-lt"/>
              </a:rPr>
              <a:t>Opioid Settlement Fund Update</a:t>
            </a:r>
          </a:p>
          <a:p>
            <a:pPr marL="1085850" lvl="1">
              <a:spcBef>
                <a:spcPts val="0"/>
              </a:spcBef>
            </a:pPr>
            <a:r>
              <a:rPr lang="en-US" sz="2600" dirty="0">
                <a:solidFill>
                  <a:schemeClr val="tx1"/>
                </a:solidFill>
                <a:ea typeface="+mn-lt"/>
                <a:cs typeface="+mn-lt"/>
              </a:rPr>
              <a:t>Update for Regional Provider Requests for Evidence – Based Materials</a:t>
            </a:r>
            <a:endParaRPr lang="en-US" dirty="0">
              <a:solidFill>
                <a:schemeClr val="tx1"/>
              </a:solidFill>
            </a:endParaRPr>
          </a:p>
          <a:p>
            <a:pPr marL="685800">
              <a:spcBef>
                <a:spcPts val="0"/>
              </a:spcBef>
            </a:pPr>
            <a:endParaRPr lang="en-US" sz="2600" dirty="0">
              <a:solidFill>
                <a:schemeClr val="tx1"/>
              </a:solidFill>
              <a:ea typeface="+mn-lt"/>
              <a:cs typeface="+mn-lt"/>
            </a:endParaRPr>
          </a:p>
          <a:p>
            <a:pPr marL="685800">
              <a:spcBef>
                <a:spcPts val="0"/>
              </a:spcBef>
            </a:pPr>
            <a:endParaRPr lang="en-US" sz="2800" dirty="0">
              <a:solidFill>
                <a:schemeClr val="tx1"/>
              </a:solidFill>
              <a:ea typeface="+mn-lt"/>
              <a:cs typeface="+mn-lt"/>
            </a:endParaRPr>
          </a:p>
          <a:p>
            <a:pPr marL="800100" indent="-457200">
              <a:spcBef>
                <a:spcPts val="0"/>
              </a:spcBef>
            </a:pPr>
            <a:endParaRPr lang="en-US" sz="2000" dirty="0">
              <a:solidFill>
                <a:schemeClr val="tx1"/>
              </a:solidFill>
              <a:ea typeface="+mn-lt"/>
              <a:cs typeface="+mn-lt"/>
            </a:endParaRPr>
          </a:p>
          <a:p>
            <a:pPr marL="800100" indent="-457200">
              <a:spcBef>
                <a:spcPts val="0"/>
              </a:spcBef>
            </a:pPr>
            <a:endParaRPr lang="en-US" sz="2000" dirty="0">
              <a:solidFill>
                <a:srgbClr val="FFFFFF"/>
              </a:solidFill>
              <a:ea typeface="+mn-lt"/>
              <a:cs typeface="+mn-lt"/>
            </a:endParaRPr>
          </a:p>
          <a:p>
            <a:pPr indent="0">
              <a:spcBef>
                <a:spcPts val="0"/>
              </a:spcBef>
              <a:buNone/>
            </a:pPr>
            <a:endParaRPr lang="en-US" sz="2000" dirty="0">
              <a:solidFill>
                <a:srgbClr val="FFC000"/>
              </a:solidFill>
              <a:ea typeface="+mn-lt"/>
              <a:cs typeface="+mn-lt"/>
            </a:endParaRPr>
          </a:p>
          <a:p>
            <a:pPr indent="0">
              <a:spcBef>
                <a:spcPts val="0"/>
              </a:spcBef>
              <a:buNone/>
            </a:pPr>
            <a:endParaRPr lang="en-US" sz="2000" dirty="0">
              <a:solidFill>
                <a:srgbClr val="FFFFFF"/>
              </a:solidFill>
              <a:ea typeface="+mn-lt"/>
              <a:cs typeface="+mn-lt"/>
            </a:endParaRPr>
          </a:p>
          <a:p>
            <a:pPr indent="0">
              <a:spcBef>
                <a:spcPts val="0"/>
              </a:spcBef>
              <a:buNone/>
            </a:pPr>
            <a:endParaRPr lang="en-US" sz="2000" dirty="0">
              <a:solidFill>
                <a:srgbClr val="FFC000"/>
              </a:solidFill>
            </a:endParaRPr>
          </a:p>
          <a:p>
            <a:pPr indent="0">
              <a:spcBef>
                <a:spcPts val="0"/>
              </a:spcBef>
              <a:buNone/>
            </a:pPr>
            <a:endParaRPr lang="en-US" dirty="0">
              <a:solidFill>
                <a:srgbClr val="FFFFFF"/>
              </a:solidFill>
              <a:ea typeface="+mn-lt"/>
              <a:cs typeface="+mn-lt"/>
            </a:endParaRPr>
          </a:p>
          <a:p>
            <a:pPr indent="0">
              <a:spcBef>
                <a:spcPts val="0"/>
              </a:spcBef>
              <a:buNone/>
            </a:pPr>
            <a:endParaRPr lang="en-US" sz="2400" dirty="0">
              <a:solidFill>
                <a:srgbClr val="FFFFFF"/>
              </a:solidFill>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a:p>
            <a:endParaRPr lang="en-US" dirty="0">
              <a:ea typeface="+mn-lt"/>
              <a:cs typeface="+mn-lt"/>
            </a:endParaRPr>
          </a:p>
          <a:p>
            <a:pPr marL="0" indent="0">
              <a:buNone/>
            </a:pPr>
            <a:endParaRPr lang="en-US" dirty="0">
              <a:ea typeface="+mn-lt"/>
              <a:cs typeface="+mn-lt"/>
            </a:endParaRPr>
          </a:p>
        </p:txBody>
      </p:sp>
      <p:pic>
        <p:nvPicPr>
          <p:cNvPr id="4" name="Picture 3" descr="A close-up of a logo&#10;&#10;Description automatically generated">
            <a:extLst>
              <a:ext uri="{FF2B5EF4-FFF2-40B4-BE49-F238E27FC236}">
                <a16:creationId xmlns:a16="http://schemas.microsoft.com/office/drawing/2014/main" id="{121ECC63-49A7-CEDA-72FC-04A1FE779699}"/>
              </a:ext>
            </a:extLst>
          </p:cNvPr>
          <p:cNvPicPr>
            <a:picLocks noChangeAspect="1"/>
          </p:cNvPicPr>
          <p:nvPr/>
        </p:nvPicPr>
        <p:blipFill>
          <a:blip r:embed="rId2"/>
          <a:stretch>
            <a:fillRect/>
          </a:stretch>
        </p:blipFill>
        <p:spPr>
          <a:xfrm>
            <a:off x="9718487" y="5552510"/>
            <a:ext cx="2009775" cy="990600"/>
          </a:xfrm>
          <a:prstGeom prst="rect">
            <a:avLst/>
          </a:prstGeom>
        </p:spPr>
      </p:pic>
    </p:spTree>
    <p:extLst>
      <p:ext uri="{BB962C8B-B14F-4D97-AF65-F5344CB8AC3E}">
        <p14:creationId xmlns:p14="http://schemas.microsoft.com/office/powerpoint/2010/main" val="2571975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CAAD-BF34-1C42-E8E1-3CC8D9BCEE12}"/>
              </a:ext>
            </a:extLst>
          </p:cNvPr>
          <p:cNvSpPr>
            <a:spLocks noGrp="1"/>
          </p:cNvSpPr>
          <p:nvPr>
            <p:ph type="ctrTitle"/>
          </p:nvPr>
        </p:nvSpPr>
        <p:spPr>
          <a:xfrm>
            <a:off x="1507067" y="767645"/>
            <a:ext cx="7766936" cy="2506202"/>
          </a:xfrm>
        </p:spPr>
        <p:txBody>
          <a:bodyPr/>
          <a:lstStyle/>
          <a:p>
            <a:pPr algn="ctr"/>
            <a:r>
              <a:rPr lang="en-US" sz="4400" dirty="0"/>
              <a:t>MSHN Hosted ASAM Criteria 4th Edition Trainings for FY25</a:t>
            </a:r>
            <a:endParaRPr lang="en-US" sz="4400"/>
          </a:p>
        </p:txBody>
      </p:sp>
      <p:sp>
        <p:nvSpPr>
          <p:cNvPr id="3" name="Subtitle 2">
            <a:extLst>
              <a:ext uri="{FF2B5EF4-FFF2-40B4-BE49-F238E27FC236}">
                <a16:creationId xmlns:a16="http://schemas.microsoft.com/office/drawing/2014/main" id="{3E7B7557-FC9E-8094-333C-A8463703A0B3}"/>
              </a:ext>
            </a:extLst>
          </p:cNvPr>
          <p:cNvSpPr>
            <a:spLocks noGrp="1"/>
          </p:cNvSpPr>
          <p:nvPr>
            <p:ph type="subTitle" idx="1"/>
          </p:nvPr>
        </p:nvSpPr>
        <p:spPr>
          <a:xfrm>
            <a:off x="1360260" y="4012121"/>
            <a:ext cx="7766936" cy="1925574"/>
          </a:xfrm>
        </p:spPr>
        <p:txBody>
          <a:bodyPr/>
          <a:lstStyle/>
          <a:p>
            <a:pPr algn="ctr"/>
            <a:r>
              <a:rPr lang="en-US" sz="2400" dirty="0"/>
              <a:t>Kate Flavin</a:t>
            </a:r>
          </a:p>
          <a:p>
            <a:pPr algn="ctr"/>
            <a:r>
              <a:rPr lang="en-US" sz="2400" i="1" dirty="0">
                <a:solidFill>
                  <a:schemeClr val="accent2">
                    <a:lumMod val="40000"/>
                    <a:lumOff val="60000"/>
                  </a:schemeClr>
                </a:solidFill>
              </a:rPr>
              <a:t>Treatment Administrator</a:t>
            </a:r>
          </a:p>
        </p:txBody>
      </p:sp>
      <p:pic>
        <p:nvPicPr>
          <p:cNvPr id="5" name="Picture 4" descr="A close-up of a logo&#10;&#10;Description automatically generated">
            <a:extLst>
              <a:ext uri="{FF2B5EF4-FFF2-40B4-BE49-F238E27FC236}">
                <a16:creationId xmlns:a16="http://schemas.microsoft.com/office/drawing/2014/main" id="{DA4AE91F-2678-77C8-13DF-4AB8825881D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3621280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D7BE-1E0F-CB6D-F33D-7A6B66708385}"/>
              </a:ext>
            </a:extLst>
          </p:cNvPr>
          <p:cNvSpPr>
            <a:spLocks noGrp="1"/>
          </p:cNvSpPr>
          <p:nvPr>
            <p:ph type="title"/>
          </p:nvPr>
        </p:nvSpPr>
        <p:spPr>
          <a:xfrm>
            <a:off x="677334" y="317970"/>
            <a:ext cx="8596668" cy="1320800"/>
          </a:xfrm>
        </p:spPr>
        <p:txBody>
          <a:bodyPr/>
          <a:lstStyle/>
          <a:p>
            <a:pPr algn="ctr"/>
            <a:r>
              <a:rPr lang="en-US" dirty="0"/>
              <a:t>MSHN – ASAM Criteria 4th Edition Trainings</a:t>
            </a:r>
            <a:endParaRPr lang="en-US"/>
          </a:p>
        </p:txBody>
      </p:sp>
      <p:sp>
        <p:nvSpPr>
          <p:cNvPr id="3" name="Content Placeholder 2">
            <a:extLst>
              <a:ext uri="{FF2B5EF4-FFF2-40B4-BE49-F238E27FC236}">
                <a16:creationId xmlns:a16="http://schemas.microsoft.com/office/drawing/2014/main" id="{8F574DA1-742D-DFCF-387E-62065C4ACF1B}"/>
              </a:ext>
            </a:extLst>
          </p:cNvPr>
          <p:cNvSpPr>
            <a:spLocks noGrp="1"/>
          </p:cNvSpPr>
          <p:nvPr>
            <p:ph idx="1"/>
          </p:nvPr>
        </p:nvSpPr>
        <p:spPr>
          <a:xfrm>
            <a:off x="677334" y="1817689"/>
            <a:ext cx="9120543" cy="4795173"/>
          </a:xfrm>
        </p:spPr>
        <p:txBody>
          <a:bodyPr vert="horz" lIns="91440" tIns="45720" rIns="91440" bIns="45720" rtlCol="0" anchor="t">
            <a:normAutofit/>
          </a:bodyPr>
          <a:lstStyle/>
          <a:p>
            <a:r>
              <a:rPr lang="en-US" sz="2400" dirty="0"/>
              <a:t>MSHN is providing</a:t>
            </a:r>
            <a:r>
              <a:rPr lang="en-US" sz="2400" dirty="0">
                <a:solidFill>
                  <a:schemeClr val="tx1"/>
                </a:solidFill>
              </a:rPr>
              <a:t> 7 ASAM Criteria 4th Edition Trainings</a:t>
            </a:r>
            <a:r>
              <a:rPr lang="en-US" sz="2400" dirty="0"/>
              <a:t> for contracted SUD Treatment providers.  </a:t>
            </a:r>
          </a:p>
          <a:p>
            <a:r>
              <a:rPr lang="en-US" sz="2400" dirty="0"/>
              <a:t>Coordinated by CMHAM with a $50 registration fee.</a:t>
            </a:r>
          </a:p>
          <a:p>
            <a:r>
              <a:rPr lang="en-US" sz="2400" dirty="0"/>
              <a:t>Everyone who registers and completes the training will receive an ASAM Criteria 4th edition manual.</a:t>
            </a:r>
          </a:p>
          <a:p>
            <a:r>
              <a:rPr lang="en-US" sz="2400" dirty="0">
                <a:solidFill>
                  <a:srgbClr val="FFFFFF"/>
                </a:solidFill>
              </a:rPr>
              <a:t>CMHAM has opened the registration information for all 7 trainings.</a:t>
            </a:r>
          </a:p>
          <a:p>
            <a:pPr marL="0" indent="0">
              <a:buNone/>
            </a:pPr>
            <a:endParaRPr lang="en-US" dirty="0">
              <a:solidFill>
                <a:srgbClr val="E6B91E"/>
              </a:solidFill>
            </a:endParaRPr>
          </a:p>
          <a:p>
            <a:pPr lvl="2"/>
            <a:endParaRPr lang="en-US" dirty="0"/>
          </a:p>
          <a:p>
            <a:pPr lvl="2"/>
            <a:endParaRPr lang="en-US" dirty="0"/>
          </a:p>
          <a:p>
            <a:pPr lvl="2"/>
            <a:endParaRPr lang="en-US" dirty="0"/>
          </a:p>
        </p:txBody>
      </p:sp>
      <p:pic>
        <p:nvPicPr>
          <p:cNvPr id="5" name="Picture 4" descr="A close-up of a logo&#10;&#10;Description automatically generated">
            <a:extLst>
              <a:ext uri="{FF2B5EF4-FFF2-40B4-BE49-F238E27FC236}">
                <a16:creationId xmlns:a16="http://schemas.microsoft.com/office/drawing/2014/main" id="{9FCE0EF5-459C-A667-7F93-03147DC971D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150978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0CAB-38E4-CDAC-36D1-07122A5B5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691CC-6F6A-2F7A-6BEF-A59C5D7A63E3}"/>
              </a:ext>
            </a:extLst>
          </p:cNvPr>
          <p:cNvSpPr>
            <a:spLocks noGrp="1"/>
          </p:cNvSpPr>
          <p:nvPr>
            <p:ph type="title"/>
          </p:nvPr>
        </p:nvSpPr>
        <p:spPr>
          <a:xfrm>
            <a:off x="677334" y="317970"/>
            <a:ext cx="8596668" cy="1320800"/>
          </a:xfrm>
        </p:spPr>
        <p:txBody>
          <a:bodyPr/>
          <a:lstStyle/>
          <a:p>
            <a:pPr algn="ctr"/>
            <a:r>
              <a:rPr lang="en-US" dirty="0"/>
              <a:t>MSHN – ASAM Criteria 4th Edition Trainings, cont.</a:t>
            </a:r>
          </a:p>
        </p:txBody>
      </p:sp>
      <p:sp>
        <p:nvSpPr>
          <p:cNvPr id="3" name="Content Placeholder 2">
            <a:extLst>
              <a:ext uri="{FF2B5EF4-FFF2-40B4-BE49-F238E27FC236}">
                <a16:creationId xmlns:a16="http://schemas.microsoft.com/office/drawing/2014/main" id="{52718BAB-D238-7187-47A4-0ACA148A58A8}"/>
              </a:ext>
            </a:extLst>
          </p:cNvPr>
          <p:cNvSpPr>
            <a:spLocks noGrp="1"/>
          </p:cNvSpPr>
          <p:nvPr>
            <p:ph idx="1"/>
          </p:nvPr>
        </p:nvSpPr>
        <p:spPr>
          <a:xfrm>
            <a:off x="677334" y="1817689"/>
            <a:ext cx="9120543" cy="4795173"/>
          </a:xfrm>
        </p:spPr>
        <p:txBody>
          <a:bodyPr vert="horz" lIns="91440" tIns="45720" rIns="91440" bIns="45720" rtlCol="0" anchor="t">
            <a:normAutofit/>
          </a:bodyPr>
          <a:lstStyle/>
          <a:p>
            <a:r>
              <a:rPr lang="en-US" sz="2400" dirty="0"/>
              <a:t>MSHN </a:t>
            </a:r>
            <a:r>
              <a:rPr lang="en-US" sz="2400" dirty="0">
                <a:solidFill>
                  <a:srgbClr val="FFFFFF"/>
                </a:solidFill>
              </a:rPr>
              <a:t>has given priority to contracted </a:t>
            </a:r>
            <a:r>
              <a:rPr lang="en-US" sz="2400" dirty="0">
                <a:solidFill>
                  <a:srgbClr val="FFC000"/>
                </a:solidFill>
              </a:rPr>
              <a:t>SUD Providers</a:t>
            </a:r>
            <a:r>
              <a:rPr lang="en-US" sz="2400" dirty="0">
                <a:solidFill>
                  <a:srgbClr val="FFFFFF"/>
                </a:solidFill>
              </a:rPr>
              <a:t> for registration.</a:t>
            </a:r>
            <a:endParaRPr lang="en-US" sz="2400" dirty="0"/>
          </a:p>
          <a:p>
            <a:r>
              <a:rPr lang="en-US" sz="2400" dirty="0">
                <a:solidFill>
                  <a:srgbClr val="FFFFFF"/>
                </a:solidFill>
              </a:rPr>
              <a:t>MSHN has now opened registration to CMHSPs in our region. </a:t>
            </a:r>
          </a:p>
          <a:p>
            <a:pPr lvl="1"/>
            <a:r>
              <a:rPr lang="en-US" sz="2200" i="1" dirty="0">
                <a:solidFill>
                  <a:srgbClr val="FFFF00"/>
                </a:solidFill>
              </a:rPr>
              <a:t>Note:</a:t>
            </a:r>
            <a:r>
              <a:rPr lang="en-US" sz="2200" dirty="0">
                <a:solidFill>
                  <a:srgbClr val="FFC000"/>
                </a:solidFill>
              </a:rPr>
              <a:t> For CMHSPs with an SUD contract directly with MSHN, you are able to register now. </a:t>
            </a:r>
            <a:r>
              <a:rPr lang="en-US" sz="2200" b="1" i="1" dirty="0">
                <a:solidFill>
                  <a:srgbClr val="FF0000"/>
                </a:solidFill>
              </a:rPr>
              <a:t>Access Staff only</a:t>
            </a:r>
          </a:p>
          <a:p>
            <a:pPr lvl="1"/>
            <a:r>
              <a:rPr lang="en-US" sz="2200" dirty="0">
                <a:solidFill>
                  <a:srgbClr val="00B0F0"/>
                </a:solidFill>
              </a:rPr>
              <a:t>**Reach out to your MSHN Treatment Specialist with any questions.  </a:t>
            </a:r>
            <a:endParaRPr lang="en-US" sz="2200" dirty="0">
              <a:solidFill>
                <a:srgbClr val="FFC000"/>
              </a:solidFill>
            </a:endParaRPr>
          </a:p>
          <a:p>
            <a:pPr marL="0" indent="0">
              <a:buNone/>
            </a:pPr>
            <a:endParaRPr lang="en-US" dirty="0">
              <a:solidFill>
                <a:srgbClr val="E6B91E"/>
              </a:solidFill>
            </a:endParaRPr>
          </a:p>
          <a:p>
            <a:pPr lvl="2"/>
            <a:endParaRPr lang="en-US" dirty="0"/>
          </a:p>
          <a:p>
            <a:pPr lvl="2"/>
            <a:endParaRPr lang="en-US" dirty="0"/>
          </a:p>
          <a:p>
            <a:pPr lvl="2"/>
            <a:endParaRPr lang="en-US" dirty="0"/>
          </a:p>
        </p:txBody>
      </p:sp>
      <p:pic>
        <p:nvPicPr>
          <p:cNvPr id="5" name="Picture 4" descr="A close-up of a logo&#10;&#10;Description automatically generated">
            <a:extLst>
              <a:ext uri="{FF2B5EF4-FFF2-40B4-BE49-F238E27FC236}">
                <a16:creationId xmlns:a16="http://schemas.microsoft.com/office/drawing/2014/main" id="{96C057F3-6022-B8ED-6DAF-959C6F5701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844792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31B93-51E1-4EFE-4879-63FA68FDC24E}"/>
              </a:ext>
            </a:extLst>
          </p:cNvPr>
          <p:cNvSpPr>
            <a:spLocks noGrp="1"/>
          </p:cNvSpPr>
          <p:nvPr>
            <p:ph type="title"/>
          </p:nvPr>
        </p:nvSpPr>
        <p:spPr/>
        <p:txBody>
          <a:bodyPr>
            <a:normAutofit/>
          </a:bodyPr>
          <a:lstStyle/>
          <a:p>
            <a:pPr algn="ctr"/>
            <a:r>
              <a:rPr lang="en-US" dirty="0"/>
              <a:t>MSHN – ASAM Criteria 4th Edition Trainings</a:t>
            </a:r>
          </a:p>
        </p:txBody>
      </p:sp>
      <p:sp>
        <p:nvSpPr>
          <p:cNvPr id="3" name="Text Placeholder 2">
            <a:extLst>
              <a:ext uri="{FF2B5EF4-FFF2-40B4-BE49-F238E27FC236}">
                <a16:creationId xmlns:a16="http://schemas.microsoft.com/office/drawing/2014/main" id="{B49A2901-E892-1B6A-3A15-1E37373BE501}"/>
              </a:ext>
            </a:extLst>
          </p:cNvPr>
          <p:cNvSpPr>
            <a:spLocks noGrp="1"/>
          </p:cNvSpPr>
          <p:nvPr>
            <p:ph type="body" idx="1"/>
          </p:nvPr>
        </p:nvSpPr>
        <p:spPr>
          <a:xfrm>
            <a:off x="5285374" y="2292687"/>
            <a:ext cx="4185623" cy="576262"/>
          </a:xfrm>
        </p:spPr>
        <p:txBody>
          <a:bodyPr/>
          <a:lstStyle/>
          <a:p>
            <a:pPr algn="ctr"/>
            <a:endParaRPr lang="en-US" sz="2800" b="1" dirty="0">
              <a:solidFill>
                <a:srgbClr val="FFC000"/>
              </a:solidFill>
            </a:endParaRPr>
          </a:p>
          <a:p>
            <a:pPr algn="ctr"/>
            <a:endParaRPr lang="en-US" sz="2800" b="1" dirty="0">
              <a:solidFill>
                <a:srgbClr val="FFC000"/>
              </a:solidFill>
            </a:endParaRPr>
          </a:p>
          <a:p>
            <a:pPr algn="ctr"/>
            <a:r>
              <a:rPr lang="en-US" sz="2800" b="1" dirty="0">
                <a:solidFill>
                  <a:srgbClr val="FFC000"/>
                </a:solidFill>
              </a:rPr>
              <a:t>In-Person Training Dates</a:t>
            </a:r>
            <a:endParaRPr lang="en-US" dirty="0"/>
          </a:p>
          <a:p>
            <a:pPr algn="ctr"/>
            <a:r>
              <a:rPr lang="en-US" sz="2800" b="1" dirty="0">
                <a:solidFill>
                  <a:srgbClr val="FFC000"/>
                </a:solidFill>
              </a:rPr>
              <a:t>Still Available</a:t>
            </a:r>
          </a:p>
        </p:txBody>
      </p:sp>
      <p:sp>
        <p:nvSpPr>
          <p:cNvPr id="4" name="Content Placeholder 3">
            <a:extLst>
              <a:ext uri="{FF2B5EF4-FFF2-40B4-BE49-F238E27FC236}">
                <a16:creationId xmlns:a16="http://schemas.microsoft.com/office/drawing/2014/main" id="{0B047FEA-AC04-317E-ED50-E722859E6DD2}"/>
              </a:ext>
            </a:extLst>
          </p:cNvPr>
          <p:cNvSpPr>
            <a:spLocks noGrp="1"/>
          </p:cNvSpPr>
          <p:nvPr>
            <p:ph sz="half" idx="2"/>
          </p:nvPr>
        </p:nvSpPr>
        <p:spPr>
          <a:xfrm>
            <a:off x="5586412" y="3000652"/>
            <a:ext cx="3806996" cy="3856392"/>
          </a:xfrm>
        </p:spPr>
        <p:txBody>
          <a:bodyPr vert="horz" lIns="91440" tIns="45720" rIns="91440" bIns="45720" rtlCol="0" anchor="t">
            <a:normAutofit/>
          </a:bodyPr>
          <a:lstStyle/>
          <a:p>
            <a:r>
              <a:rPr lang="en-US" sz="2400" dirty="0">
                <a:solidFill>
                  <a:schemeClr val="tx1"/>
                </a:solidFill>
                <a:ea typeface="+mn-lt"/>
                <a:cs typeface="+mn-lt"/>
              </a:rPr>
              <a:t>July 22-23 - Lansing</a:t>
            </a:r>
            <a:endParaRPr lang="en-US" sz="2400" dirty="0">
              <a:solidFill>
                <a:schemeClr val="tx1"/>
              </a:solidFill>
            </a:endParaRPr>
          </a:p>
          <a:p>
            <a:pPr marL="0" indent="0">
              <a:buNone/>
            </a:pPr>
            <a:endParaRPr lang="en-US" sz="2000" dirty="0">
              <a:solidFill>
                <a:schemeClr val="tx1"/>
              </a:solidFill>
            </a:endParaRPr>
          </a:p>
          <a:p>
            <a:endParaRPr lang="en-US" dirty="0">
              <a:solidFill>
                <a:schemeClr val="tx1"/>
              </a:solidFill>
            </a:endParaRPr>
          </a:p>
          <a:p>
            <a:endParaRPr lang="en-US" dirty="0"/>
          </a:p>
        </p:txBody>
      </p:sp>
      <p:sp>
        <p:nvSpPr>
          <p:cNvPr id="5" name="Text Placeholder 4">
            <a:extLst>
              <a:ext uri="{FF2B5EF4-FFF2-40B4-BE49-F238E27FC236}">
                <a16:creationId xmlns:a16="http://schemas.microsoft.com/office/drawing/2014/main" id="{6F8829B8-091C-7308-528D-174E9866DDC3}"/>
              </a:ext>
            </a:extLst>
          </p:cNvPr>
          <p:cNvSpPr>
            <a:spLocks noGrp="1"/>
          </p:cNvSpPr>
          <p:nvPr>
            <p:ph type="body" sz="quarter" idx="3"/>
          </p:nvPr>
        </p:nvSpPr>
        <p:spPr>
          <a:xfrm>
            <a:off x="789198" y="2292687"/>
            <a:ext cx="4185618" cy="576262"/>
          </a:xfrm>
        </p:spPr>
        <p:txBody>
          <a:bodyPr/>
          <a:lstStyle/>
          <a:p>
            <a:pPr algn="ctr"/>
            <a:r>
              <a:rPr lang="en-US" sz="2800" b="1" dirty="0">
                <a:solidFill>
                  <a:srgbClr val="FFFF00"/>
                </a:solidFill>
              </a:rPr>
              <a:t>Virtual Training Dates</a:t>
            </a:r>
          </a:p>
          <a:p>
            <a:pPr algn="ctr"/>
            <a:r>
              <a:rPr lang="en-US" sz="2800" b="1" dirty="0">
                <a:solidFill>
                  <a:srgbClr val="FFFF00"/>
                </a:solidFill>
              </a:rPr>
              <a:t>Still Available</a:t>
            </a:r>
          </a:p>
        </p:txBody>
      </p:sp>
      <p:sp>
        <p:nvSpPr>
          <p:cNvPr id="6" name="Content Placeholder 5">
            <a:extLst>
              <a:ext uri="{FF2B5EF4-FFF2-40B4-BE49-F238E27FC236}">
                <a16:creationId xmlns:a16="http://schemas.microsoft.com/office/drawing/2014/main" id="{112E2B4D-CBD7-6EE1-64CF-03866CDB380A}"/>
              </a:ext>
            </a:extLst>
          </p:cNvPr>
          <p:cNvSpPr>
            <a:spLocks noGrp="1"/>
          </p:cNvSpPr>
          <p:nvPr>
            <p:ph sz="quarter" idx="4"/>
          </p:nvPr>
        </p:nvSpPr>
        <p:spPr>
          <a:xfrm>
            <a:off x="1824014" y="2868948"/>
            <a:ext cx="2746370" cy="3818763"/>
          </a:xfrm>
        </p:spPr>
        <p:txBody>
          <a:bodyPr vert="horz" lIns="91440" tIns="45720" rIns="91440" bIns="45720" rtlCol="0" anchor="t">
            <a:normAutofit/>
          </a:bodyPr>
          <a:lstStyle/>
          <a:p>
            <a:r>
              <a:rPr lang="en-US" sz="2400" dirty="0">
                <a:solidFill>
                  <a:schemeClr val="tx1"/>
                </a:solidFill>
              </a:rPr>
              <a:t>July 7-8</a:t>
            </a:r>
          </a:p>
          <a:p>
            <a:r>
              <a:rPr lang="en-US" sz="2400" dirty="0">
                <a:solidFill>
                  <a:schemeClr val="tx1"/>
                </a:solidFill>
              </a:rPr>
              <a:t>August 5-6</a:t>
            </a:r>
          </a:p>
        </p:txBody>
      </p:sp>
      <p:pic>
        <p:nvPicPr>
          <p:cNvPr id="15" name="Picture 14" descr="A close-up of a logo&#10;&#10;Description automatically generated">
            <a:extLst>
              <a:ext uri="{FF2B5EF4-FFF2-40B4-BE49-F238E27FC236}">
                <a16:creationId xmlns:a16="http://schemas.microsoft.com/office/drawing/2014/main" id="{B7C7B25B-013F-A064-F4EA-A18F1306E2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29393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03F5-3B8D-8632-6572-35C28BB01EB8}"/>
              </a:ext>
            </a:extLst>
          </p:cNvPr>
          <p:cNvSpPr>
            <a:spLocks noGrp="1"/>
          </p:cNvSpPr>
          <p:nvPr>
            <p:ph type="title"/>
          </p:nvPr>
        </p:nvSpPr>
        <p:spPr>
          <a:xfrm>
            <a:off x="808095" y="1597378"/>
            <a:ext cx="8588203" cy="3022600"/>
          </a:xfrm>
        </p:spPr>
        <p:txBody>
          <a:bodyPr>
            <a:normAutofit/>
          </a:bodyPr>
          <a:lstStyle/>
          <a:p>
            <a:pPr algn="ctr"/>
            <a:r>
              <a:rPr lang="en-US" sz="5400" dirty="0"/>
              <a:t>Questions?</a:t>
            </a:r>
          </a:p>
        </p:txBody>
      </p:sp>
      <p:pic>
        <p:nvPicPr>
          <p:cNvPr id="6" name="Picture 5" descr="A close-up of a logo&#10;&#10;Description automatically generated">
            <a:extLst>
              <a:ext uri="{FF2B5EF4-FFF2-40B4-BE49-F238E27FC236}">
                <a16:creationId xmlns:a16="http://schemas.microsoft.com/office/drawing/2014/main" id="{DC34D22B-D685-7959-38BF-84F0463C471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08331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7BF6-FA7B-E895-9531-C7E3999C69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C7FA6-049F-9C80-CFAB-72B255980BFF}"/>
              </a:ext>
            </a:extLst>
          </p:cNvPr>
          <p:cNvSpPr>
            <a:spLocks noGrp="1"/>
          </p:cNvSpPr>
          <p:nvPr>
            <p:ph type="ctrTitle"/>
          </p:nvPr>
        </p:nvSpPr>
        <p:spPr>
          <a:xfrm>
            <a:off x="1678517" y="1082677"/>
            <a:ext cx="7595486" cy="2349034"/>
          </a:xfrm>
        </p:spPr>
        <p:txBody>
          <a:bodyPr vert="horz" lIns="91440" tIns="45720" rIns="91440" bIns="45720" rtlCol="0" anchor="ctr">
            <a:noAutofit/>
          </a:bodyPr>
          <a:lstStyle/>
          <a:p>
            <a:pPr algn="ctr"/>
            <a:r>
              <a:rPr lang="en-US" sz="4400" dirty="0"/>
              <a:t>Star Loan Repayment Program</a:t>
            </a:r>
          </a:p>
        </p:txBody>
      </p:sp>
      <p:sp>
        <p:nvSpPr>
          <p:cNvPr id="3" name="Subtitle 2">
            <a:extLst>
              <a:ext uri="{FF2B5EF4-FFF2-40B4-BE49-F238E27FC236}">
                <a16:creationId xmlns:a16="http://schemas.microsoft.com/office/drawing/2014/main" id="{D4ED0330-45BB-3D97-3EF1-D07A59E63302}"/>
              </a:ext>
            </a:extLst>
          </p:cNvPr>
          <p:cNvSpPr>
            <a:spLocks noGrp="1"/>
          </p:cNvSpPr>
          <p:nvPr>
            <p:ph type="subTitle" idx="1"/>
          </p:nvPr>
        </p:nvSpPr>
        <p:spPr>
          <a:xfrm>
            <a:off x="1507067" y="3526958"/>
            <a:ext cx="7766936" cy="1620774"/>
          </a:xfrm>
        </p:spPr>
        <p:txBody>
          <a:bodyPr/>
          <a:lstStyle/>
          <a:p>
            <a:pPr algn="ctr"/>
            <a:r>
              <a:rPr lang="en-US" sz="2400" dirty="0"/>
              <a:t>Kate Flavin </a:t>
            </a:r>
            <a:endParaRPr lang="en-US" dirty="0"/>
          </a:p>
          <a:p>
            <a:pPr algn="ctr"/>
            <a:r>
              <a:rPr lang="en-US" sz="2400" i="1" dirty="0">
                <a:solidFill>
                  <a:schemeClr val="accent2">
                    <a:lumMod val="40000"/>
                    <a:lumOff val="60000"/>
                  </a:schemeClr>
                </a:solidFill>
              </a:rPr>
              <a:t>Treatment Administrator</a:t>
            </a:r>
            <a:endParaRPr lang="en-US" sz="2400" dirty="0">
              <a:solidFill>
                <a:schemeClr val="accent2">
                  <a:lumMod val="40000"/>
                  <a:lumOff val="60000"/>
                </a:schemeClr>
              </a:solidFill>
            </a:endParaRPr>
          </a:p>
        </p:txBody>
      </p:sp>
      <p:pic>
        <p:nvPicPr>
          <p:cNvPr id="5" name="Picture 4" descr="A close-up of a logo&#10;&#10;Description automatically generated">
            <a:extLst>
              <a:ext uri="{FF2B5EF4-FFF2-40B4-BE49-F238E27FC236}">
                <a16:creationId xmlns:a16="http://schemas.microsoft.com/office/drawing/2014/main" id="{CABF5CAF-931C-E6CF-39B4-FD5587C9B69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1223571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EC85-FED3-89D4-095B-8751C4062BA3}"/>
              </a:ext>
            </a:extLst>
          </p:cNvPr>
          <p:cNvSpPr>
            <a:spLocks noGrp="1"/>
          </p:cNvSpPr>
          <p:nvPr>
            <p:ph type="title"/>
          </p:nvPr>
        </p:nvSpPr>
        <p:spPr/>
        <p:txBody>
          <a:bodyPr/>
          <a:lstStyle/>
          <a:p>
            <a:pPr algn="ctr"/>
            <a:r>
              <a:rPr lang="en-US" dirty="0"/>
              <a:t>STAR Loan Repayment Program</a:t>
            </a:r>
          </a:p>
        </p:txBody>
      </p:sp>
      <p:sp>
        <p:nvSpPr>
          <p:cNvPr id="3" name="Content Placeholder 2">
            <a:extLst>
              <a:ext uri="{FF2B5EF4-FFF2-40B4-BE49-F238E27FC236}">
                <a16:creationId xmlns:a16="http://schemas.microsoft.com/office/drawing/2014/main" id="{EAF2F724-87E7-1EE9-042B-E9B7E6E3C65A}"/>
              </a:ext>
            </a:extLst>
          </p:cNvPr>
          <p:cNvSpPr>
            <a:spLocks noGrp="1"/>
          </p:cNvSpPr>
          <p:nvPr>
            <p:ph idx="1"/>
          </p:nvPr>
        </p:nvSpPr>
        <p:spPr/>
        <p:txBody>
          <a:bodyPr vert="horz" lIns="91440" tIns="45720" rIns="91440" bIns="45720" rtlCol="0" anchor="t">
            <a:normAutofit fontScale="92500" lnSpcReduction="10000"/>
          </a:bodyPr>
          <a:lstStyle/>
          <a:p>
            <a:r>
              <a:rPr lang="en-US" sz="2400" b="1" i="1" dirty="0">
                <a:solidFill>
                  <a:srgbClr val="FFFF00"/>
                </a:solidFill>
              </a:rPr>
              <a:t>Application is open now through July 10 at 7:30 p.m. ET</a:t>
            </a:r>
          </a:p>
          <a:p>
            <a:r>
              <a:rPr lang="en-US" sz="2400" dirty="0"/>
              <a:t>Basic Eligibility Requirements</a:t>
            </a:r>
            <a:endParaRPr lang="en-US" dirty="0"/>
          </a:p>
          <a:p>
            <a:pPr lvl="1"/>
            <a:r>
              <a:rPr lang="en-US" sz="2200" dirty="0"/>
              <a:t>US Citizen, national or permanent resident</a:t>
            </a:r>
          </a:p>
          <a:p>
            <a:pPr lvl="1"/>
            <a:r>
              <a:rPr lang="en-US" sz="2200" dirty="0"/>
              <a:t>Fully licensed, credentialed in an eligible discipline, a </a:t>
            </a:r>
            <a:r>
              <a:rPr lang="en-US" sz="2200"/>
              <a:t>registered SUD professional</a:t>
            </a:r>
          </a:p>
          <a:p>
            <a:pPr lvl="1"/>
            <a:r>
              <a:rPr lang="en-US" sz="2200" dirty="0"/>
              <a:t>Full-time employee at a STAR LRP-approved facility</a:t>
            </a:r>
          </a:p>
          <a:p>
            <a:pPr lvl="1"/>
            <a:endParaRPr lang="en-US" sz="2200" dirty="0"/>
          </a:p>
          <a:p>
            <a:pPr marL="457200" lvl="1" indent="0">
              <a:buNone/>
            </a:pPr>
            <a:r>
              <a:rPr lang="en-US" sz="2200" b="1" i="1" dirty="0">
                <a:solidFill>
                  <a:srgbClr val="FFC000"/>
                </a:solidFill>
              </a:rPr>
              <a:t>*Links with more information can be found in our weekly Constant Contact or by contacting your Lead Treatment Specialist</a:t>
            </a:r>
            <a:endParaRPr lang="en-US" sz="2200" b="1">
              <a:solidFill>
                <a:srgbClr val="FFC000"/>
              </a:solidFill>
            </a:endParaRPr>
          </a:p>
        </p:txBody>
      </p:sp>
    </p:spTree>
    <p:extLst>
      <p:ext uri="{BB962C8B-B14F-4D97-AF65-F5344CB8AC3E}">
        <p14:creationId xmlns:p14="http://schemas.microsoft.com/office/powerpoint/2010/main" val="3674867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A915A-4404-181F-F8D5-B164926E063E}"/>
              </a:ext>
            </a:extLst>
          </p:cNvPr>
          <p:cNvSpPr>
            <a:spLocks noGrp="1"/>
          </p:cNvSpPr>
          <p:nvPr>
            <p:ph type="ctrTitle"/>
          </p:nvPr>
        </p:nvSpPr>
        <p:spPr>
          <a:xfrm>
            <a:off x="1507067" y="880534"/>
            <a:ext cx="7766936" cy="1365566"/>
          </a:xfrm>
        </p:spPr>
        <p:txBody>
          <a:bodyPr vert="horz" lIns="91440" tIns="45720" rIns="91440" bIns="45720" rtlCol="0" anchor="ctr">
            <a:noAutofit/>
          </a:bodyPr>
          <a:lstStyle/>
          <a:p>
            <a:pPr algn="ctr"/>
            <a:r>
              <a:rPr lang="en-US" sz="4400" dirty="0"/>
              <a:t>SUDHH Updates</a:t>
            </a:r>
          </a:p>
        </p:txBody>
      </p:sp>
      <p:sp>
        <p:nvSpPr>
          <p:cNvPr id="3" name="Subtitle 2">
            <a:extLst>
              <a:ext uri="{FF2B5EF4-FFF2-40B4-BE49-F238E27FC236}">
                <a16:creationId xmlns:a16="http://schemas.microsoft.com/office/drawing/2014/main" id="{43196270-AED7-CF0E-3250-51E8FAE1A20E}"/>
              </a:ext>
            </a:extLst>
          </p:cNvPr>
          <p:cNvSpPr>
            <a:spLocks noGrp="1"/>
          </p:cNvSpPr>
          <p:nvPr>
            <p:ph type="subTitle" idx="1"/>
          </p:nvPr>
        </p:nvSpPr>
        <p:spPr>
          <a:xfrm>
            <a:off x="1507067" y="3344980"/>
            <a:ext cx="7766936" cy="1096899"/>
          </a:xfrm>
        </p:spPr>
        <p:txBody>
          <a:bodyPr/>
          <a:lstStyle/>
          <a:p>
            <a:pPr algn="ctr"/>
            <a:r>
              <a:rPr lang="en-US" sz="2400" dirty="0"/>
              <a:t>Liz Philpott </a:t>
            </a:r>
          </a:p>
          <a:p>
            <a:pPr algn="ctr"/>
            <a:r>
              <a:rPr lang="en-US" sz="2400" i="1" dirty="0">
                <a:solidFill>
                  <a:schemeClr val="accent2">
                    <a:lumMod val="40000"/>
                    <a:lumOff val="60000"/>
                  </a:schemeClr>
                </a:solidFill>
              </a:rPr>
              <a:t>Integrated Health Administrator</a:t>
            </a:r>
            <a:endParaRPr lang="en-US" dirty="0"/>
          </a:p>
          <a:p>
            <a:endParaRPr lang="en-US" dirty="0"/>
          </a:p>
        </p:txBody>
      </p:sp>
    </p:spTree>
    <p:extLst>
      <p:ext uri="{BB962C8B-B14F-4D97-AF65-F5344CB8AC3E}">
        <p14:creationId xmlns:p14="http://schemas.microsoft.com/office/powerpoint/2010/main" val="3932014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B8989-85FE-E49B-A6D7-A22E27A2F2CF}"/>
              </a:ext>
            </a:extLst>
          </p:cNvPr>
          <p:cNvSpPr>
            <a:spLocks noGrp="1"/>
          </p:cNvSpPr>
          <p:nvPr>
            <p:ph type="title"/>
          </p:nvPr>
        </p:nvSpPr>
        <p:spPr/>
        <p:txBody>
          <a:bodyPr>
            <a:normAutofit/>
          </a:bodyPr>
          <a:lstStyle/>
          <a:p>
            <a:pPr algn="ctr"/>
            <a:r>
              <a:rPr lang="en-US" sz="4000" dirty="0"/>
              <a:t>Upcoming Quarterly SUD Provider Meetings for FY25</a:t>
            </a:r>
          </a:p>
        </p:txBody>
      </p:sp>
      <p:sp>
        <p:nvSpPr>
          <p:cNvPr id="3" name="Content Placeholder 2">
            <a:extLst>
              <a:ext uri="{FF2B5EF4-FFF2-40B4-BE49-F238E27FC236}">
                <a16:creationId xmlns:a16="http://schemas.microsoft.com/office/drawing/2014/main" id="{8E74BCA9-F941-0C62-C932-0E7B1D10BA88}"/>
              </a:ext>
            </a:extLst>
          </p:cNvPr>
          <p:cNvSpPr>
            <a:spLocks noGrp="1"/>
          </p:cNvSpPr>
          <p:nvPr>
            <p:ph idx="1"/>
          </p:nvPr>
        </p:nvSpPr>
        <p:spPr>
          <a:xfrm>
            <a:off x="1054838" y="2300405"/>
            <a:ext cx="7720572" cy="4386529"/>
          </a:xfrm>
        </p:spPr>
        <p:txBody>
          <a:bodyPr vert="horz" lIns="91440" tIns="45720" rIns="91440" bIns="45720" rtlCol="0" anchor="t">
            <a:normAutofit/>
          </a:bodyPr>
          <a:lstStyle/>
          <a:p>
            <a:pPr marL="0" indent="0" algn="ctr">
              <a:buNone/>
            </a:pPr>
            <a:r>
              <a:rPr lang="en-US" sz="3600" dirty="0">
                <a:solidFill>
                  <a:srgbClr val="00B0F0"/>
                </a:solidFill>
              </a:rPr>
              <a:t>September 18, 2025</a:t>
            </a:r>
            <a:endParaRPr lang="en-US" dirty="0"/>
          </a:p>
          <a:p>
            <a:pPr marL="0" indent="0" algn="ctr">
              <a:buNone/>
            </a:pPr>
            <a:endParaRPr lang="en-US" sz="3600" dirty="0"/>
          </a:p>
          <a:p>
            <a:pPr marL="0" indent="0" algn="ctr">
              <a:buNone/>
            </a:pPr>
            <a:r>
              <a:rPr lang="en-US" sz="3600" dirty="0">
                <a:solidFill>
                  <a:schemeClr val="accent5">
                    <a:lumMod val="60000"/>
                    <a:lumOff val="40000"/>
                  </a:schemeClr>
                </a:solidFill>
              </a:rPr>
              <a:t>December 18, 2025</a:t>
            </a:r>
          </a:p>
          <a:p>
            <a:pPr marL="0" indent="0" algn="ctr">
              <a:buNone/>
            </a:pPr>
            <a:endParaRPr lang="en-US" sz="3600" dirty="0">
              <a:solidFill>
                <a:schemeClr val="accent5">
                  <a:lumMod val="60000"/>
                  <a:lumOff val="40000"/>
                </a:schemeClr>
              </a:solidFill>
            </a:endParaRPr>
          </a:p>
          <a:p>
            <a:pPr marL="0" indent="0" algn="ctr">
              <a:buNone/>
            </a:pPr>
            <a:r>
              <a:rPr lang="en-US" sz="3600" dirty="0">
                <a:solidFill>
                  <a:schemeClr val="accent5">
                    <a:lumMod val="60000"/>
                    <a:lumOff val="40000"/>
                  </a:schemeClr>
                </a:solidFill>
              </a:rPr>
              <a:t>March 19, 2026</a:t>
            </a:r>
          </a:p>
        </p:txBody>
      </p:sp>
      <p:pic>
        <p:nvPicPr>
          <p:cNvPr id="5" name="Picture 4" descr="A close-up of a logo&#10;&#10;Description automatically generated">
            <a:extLst>
              <a:ext uri="{FF2B5EF4-FFF2-40B4-BE49-F238E27FC236}">
                <a16:creationId xmlns:a16="http://schemas.microsoft.com/office/drawing/2014/main" id="{3239538C-17F6-6A63-CA8E-BC69F06A3FB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97201" y="5594897"/>
            <a:ext cx="2185035" cy="1097280"/>
          </a:xfrm>
          <a:prstGeom prst="rect">
            <a:avLst/>
          </a:prstGeom>
          <a:noFill/>
        </p:spPr>
      </p:pic>
    </p:spTree>
    <p:extLst>
      <p:ext uri="{BB962C8B-B14F-4D97-AF65-F5344CB8AC3E}">
        <p14:creationId xmlns:p14="http://schemas.microsoft.com/office/powerpoint/2010/main" val="242669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90D1-9CAD-1862-DD69-456E11B5D0CA}"/>
              </a:ext>
            </a:extLst>
          </p:cNvPr>
          <p:cNvSpPr>
            <a:spLocks noGrp="1"/>
          </p:cNvSpPr>
          <p:nvPr>
            <p:ph type="ctrTitle"/>
          </p:nvPr>
        </p:nvSpPr>
        <p:spPr>
          <a:xfrm>
            <a:off x="1432605" y="677148"/>
            <a:ext cx="8221339" cy="2871500"/>
          </a:xfrm>
        </p:spPr>
        <p:txBody>
          <a:bodyPr/>
          <a:lstStyle/>
          <a:p>
            <a:pPr algn="ctr"/>
            <a:r>
              <a:rPr lang="en-US" sz="4400" dirty="0"/>
              <a:t>Welcome </a:t>
            </a:r>
            <a:br>
              <a:rPr lang="en-US" sz="4400" dirty="0"/>
            </a:br>
            <a:r>
              <a:rPr lang="en-US" sz="4400" dirty="0"/>
              <a:t>&amp; </a:t>
            </a:r>
            <a:br>
              <a:rPr lang="en-US" sz="4400" dirty="0"/>
            </a:br>
            <a:r>
              <a:rPr lang="en-US" sz="4400" dirty="0"/>
              <a:t>MSHN General Remarks</a:t>
            </a:r>
          </a:p>
        </p:txBody>
      </p:sp>
      <p:sp>
        <p:nvSpPr>
          <p:cNvPr id="3" name="Subtitle 2">
            <a:extLst>
              <a:ext uri="{FF2B5EF4-FFF2-40B4-BE49-F238E27FC236}">
                <a16:creationId xmlns:a16="http://schemas.microsoft.com/office/drawing/2014/main" id="{19D118D7-FDCA-3482-9169-7A890445A3DB}"/>
              </a:ext>
            </a:extLst>
          </p:cNvPr>
          <p:cNvSpPr>
            <a:spLocks noGrp="1"/>
          </p:cNvSpPr>
          <p:nvPr>
            <p:ph type="subTitle" idx="1"/>
          </p:nvPr>
        </p:nvSpPr>
        <p:spPr>
          <a:xfrm>
            <a:off x="1661925" y="4080356"/>
            <a:ext cx="7766936" cy="1051308"/>
          </a:xfrm>
        </p:spPr>
        <p:txBody>
          <a:bodyPr/>
          <a:lstStyle/>
          <a:p>
            <a:pPr algn="ctr"/>
            <a:r>
              <a:rPr lang="en-US" sz="2400" dirty="0"/>
              <a:t>Joe Sedlock</a:t>
            </a:r>
          </a:p>
          <a:p>
            <a:pPr algn="ctr"/>
            <a:r>
              <a:rPr lang="en-US" sz="2400" i="1" dirty="0">
                <a:solidFill>
                  <a:schemeClr val="accent2">
                    <a:lumMod val="40000"/>
                    <a:lumOff val="60000"/>
                  </a:schemeClr>
                </a:solidFill>
              </a:rPr>
              <a:t>Chief Executive Officer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CFECB98C-58AE-9715-31B6-1BA05505950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40310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55568-6027-EE12-D300-0AB35E6A18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6C77F-8C6D-43C3-C507-4BA34ADF7A10}"/>
              </a:ext>
            </a:extLst>
          </p:cNvPr>
          <p:cNvSpPr>
            <a:spLocks noGrp="1"/>
          </p:cNvSpPr>
          <p:nvPr>
            <p:ph type="ctrTitle"/>
          </p:nvPr>
        </p:nvSpPr>
        <p:spPr>
          <a:xfrm>
            <a:off x="984930" y="10398"/>
            <a:ext cx="8669014" cy="1089836"/>
          </a:xfrm>
        </p:spPr>
        <p:txBody>
          <a:bodyPr/>
          <a:lstStyle/>
          <a:p>
            <a:pPr algn="ctr"/>
            <a:r>
              <a:rPr lang="en-US" sz="3600" dirty="0"/>
              <a:t>General Remarks</a:t>
            </a:r>
          </a:p>
        </p:txBody>
      </p:sp>
      <p:sp>
        <p:nvSpPr>
          <p:cNvPr id="3" name="Subtitle 2">
            <a:extLst>
              <a:ext uri="{FF2B5EF4-FFF2-40B4-BE49-F238E27FC236}">
                <a16:creationId xmlns:a16="http://schemas.microsoft.com/office/drawing/2014/main" id="{6C552468-0000-B90E-E31B-EC6D79A14FD8}"/>
              </a:ext>
            </a:extLst>
          </p:cNvPr>
          <p:cNvSpPr>
            <a:spLocks noGrp="1"/>
          </p:cNvSpPr>
          <p:nvPr>
            <p:ph type="subTitle" idx="1"/>
          </p:nvPr>
        </p:nvSpPr>
        <p:spPr>
          <a:xfrm>
            <a:off x="982357" y="1551182"/>
            <a:ext cx="8817979" cy="4773549"/>
          </a:xfrm>
        </p:spPr>
        <p:txBody>
          <a:bodyPr>
            <a:normAutofit/>
          </a:bodyPr>
          <a:lstStyle/>
          <a:p>
            <a:pPr marL="457200" indent="-457200" algn="l">
              <a:buFont typeface="Arial" charset="2"/>
              <a:buChar char="•"/>
            </a:pPr>
            <a:r>
              <a:rPr lang="en-US" sz="2800" dirty="0">
                <a:solidFill>
                  <a:schemeClr val="tx1"/>
                </a:solidFill>
                <a:latin typeface="Trebuchet MS"/>
                <a:ea typeface="+mn-lt"/>
                <a:cs typeface="+mn-lt"/>
              </a:rPr>
              <a:t>Welcome and Gratitude!</a:t>
            </a:r>
            <a:endParaRPr lang="en-US">
              <a:solidFill>
                <a:schemeClr val="tx1"/>
              </a:solidFill>
              <a:latin typeface="Trebuchet MS"/>
            </a:endParaRPr>
          </a:p>
          <a:p>
            <a:pPr marL="457200" indent="-457200" algn="l">
              <a:buFont typeface="Arial" charset="2"/>
              <a:buChar char="•"/>
            </a:pPr>
            <a:r>
              <a:rPr lang="en-US" sz="2800" dirty="0">
                <a:solidFill>
                  <a:schemeClr val="tx1"/>
                </a:solidFill>
                <a:latin typeface="Trebuchet MS"/>
                <a:ea typeface="+mn-lt"/>
                <a:cs typeface="+mn-lt"/>
              </a:rPr>
              <a:t>Regional Financial Status Update</a:t>
            </a:r>
          </a:p>
          <a:p>
            <a:pPr marL="457200" indent="-457200" algn="l">
              <a:buFont typeface="Arial" charset="2"/>
              <a:buChar char="•"/>
            </a:pPr>
            <a:r>
              <a:rPr lang="en-US" sz="2800" dirty="0">
                <a:solidFill>
                  <a:schemeClr val="tx1"/>
                </a:solidFill>
                <a:latin typeface="Trebuchet MS"/>
                <a:ea typeface="+mn-lt"/>
                <a:cs typeface="+mn-lt"/>
              </a:rPr>
              <a:t>MDHHS-Initiated PIHP Procurement – MSHN Status</a:t>
            </a:r>
          </a:p>
          <a:p>
            <a:pPr algn="l"/>
            <a:endParaRPr lang="en-US" sz="2800" dirty="0"/>
          </a:p>
          <a:p>
            <a:pPr marL="342900" indent="-342900" algn="l">
              <a:buFont typeface="Wingdings" charset="2"/>
              <a:buChar char="Ø"/>
            </a:pPr>
            <a:endParaRPr lang="en-US" sz="2400" dirty="0">
              <a:latin typeface="Trebuchet MS"/>
              <a:ea typeface="+mn-lt"/>
              <a:cs typeface="+mn-lt"/>
            </a:endParaRPr>
          </a:p>
          <a:p>
            <a:pPr marL="342900" indent="-342900" algn="l">
              <a:buFont typeface="Arial" charset="2"/>
              <a:buChar char="•"/>
            </a:pPr>
            <a:endParaRPr lang="en-US" sz="2400" dirty="0">
              <a:latin typeface="Trebuchet MS"/>
              <a:ea typeface="+mn-lt"/>
              <a:cs typeface="+mn-lt"/>
            </a:endParaRPr>
          </a:p>
          <a:p>
            <a:pPr marL="342900" indent="-342900" algn="ctr">
              <a:buFont typeface="Arial" charset="2"/>
              <a:buChar char="•"/>
            </a:pPr>
            <a:endParaRPr lang="en-US" sz="2400" dirty="0"/>
          </a:p>
        </p:txBody>
      </p:sp>
      <p:pic>
        <p:nvPicPr>
          <p:cNvPr id="4" name="Picture 3" descr="A close-up of a logo&#10;&#10;Description automatically generated">
            <a:extLst>
              <a:ext uri="{FF2B5EF4-FFF2-40B4-BE49-F238E27FC236}">
                <a16:creationId xmlns:a16="http://schemas.microsoft.com/office/drawing/2014/main" id="{77D25FA6-67CE-8655-49CB-50AACB7EAA53}"/>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686551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0BA67-6FD9-770F-8D2C-7D10456CD1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97544-BD17-009B-32A7-EFB930D8060B}"/>
              </a:ext>
            </a:extLst>
          </p:cNvPr>
          <p:cNvSpPr>
            <a:spLocks noGrp="1"/>
          </p:cNvSpPr>
          <p:nvPr>
            <p:ph type="ctrTitle"/>
          </p:nvPr>
        </p:nvSpPr>
        <p:spPr>
          <a:xfrm>
            <a:off x="1432605" y="772398"/>
            <a:ext cx="8221339" cy="3870974"/>
          </a:xfrm>
        </p:spPr>
        <p:txBody>
          <a:bodyPr/>
          <a:lstStyle/>
          <a:p>
            <a:pPr algn="ctr"/>
            <a:r>
              <a:rPr lang="en-US" sz="4400" dirty="0"/>
              <a:t>MSHN Data &amp; Grant Coordinator Introduction</a:t>
            </a:r>
            <a:br>
              <a:rPr lang="en-US" sz="4400" dirty="0"/>
            </a:br>
            <a:br>
              <a:rPr lang="en-US" sz="4400" dirty="0"/>
            </a:br>
            <a:r>
              <a:rPr lang="en-US" sz="4400" i="1" dirty="0">
                <a:solidFill>
                  <a:srgbClr val="FFFF00"/>
                </a:solidFill>
              </a:rPr>
              <a:t>Stacey Lehmann</a:t>
            </a:r>
            <a:br>
              <a:rPr lang="en-US" sz="4400" dirty="0"/>
            </a:br>
            <a:endParaRPr lang="en-US" sz="4400" dirty="0"/>
          </a:p>
        </p:txBody>
      </p:sp>
      <p:sp>
        <p:nvSpPr>
          <p:cNvPr id="3" name="Subtitle 2">
            <a:extLst>
              <a:ext uri="{FF2B5EF4-FFF2-40B4-BE49-F238E27FC236}">
                <a16:creationId xmlns:a16="http://schemas.microsoft.com/office/drawing/2014/main" id="{0ACDA117-8F43-13FD-0B13-F4FD38735DAF}"/>
              </a:ext>
            </a:extLst>
          </p:cNvPr>
          <p:cNvSpPr>
            <a:spLocks noGrp="1"/>
          </p:cNvSpPr>
          <p:nvPr>
            <p:ph type="subTitle" idx="1"/>
          </p:nvPr>
        </p:nvSpPr>
        <p:spPr>
          <a:xfrm>
            <a:off x="1661925" y="4947293"/>
            <a:ext cx="7766936" cy="1396488"/>
          </a:xfrm>
        </p:spPr>
        <p:txBody>
          <a:bodyPr/>
          <a:lstStyle/>
          <a:p>
            <a:pPr algn="ctr"/>
            <a:r>
              <a:rPr lang="en-US" sz="2400" dirty="0"/>
              <a:t>Trisha Thrush, PhD., LMSW</a:t>
            </a:r>
          </a:p>
          <a:p>
            <a:pPr algn="ctr"/>
            <a:r>
              <a:rPr lang="en-US" sz="2400" i="1" dirty="0">
                <a:solidFill>
                  <a:schemeClr val="accent2">
                    <a:lumMod val="40000"/>
                    <a:lumOff val="60000"/>
                  </a:schemeClr>
                </a:solidFill>
              </a:rPr>
              <a:t>Director of SUD Services &amp; Operations</a:t>
            </a:r>
          </a:p>
        </p:txBody>
      </p:sp>
      <p:pic>
        <p:nvPicPr>
          <p:cNvPr id="4" name="Picture 3" descr="A close-up of a logo&#10;&#10;Description automatically generated">
            <a:extLst>
              <a:ext uri="{FF2B5EF4-FFF2-40B4-BE49-F238E27FC236}">
                <a16:creationId xmlns:a16="http://schemas.microsoft.com/office/drawing/2014/main" id="{6956C94D-5C31-1723-3783-BF64408B891B}"/>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236897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68F7-18D1-7112-64F4-EEDF093159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91984-2553-4BB0-083D-52D75BBD9709}"/>
              </a:ext>
            </a:extLst>
          </p:cNvPr>
          <p:cNvSpPr>
            <a:spLocks noGrp="1"/>
          </p:cNvSpPr>
          <p:nvPr>
            <p:ph type="ctrTitle"/>
          </p:nvPr>
        </p:nvSpPr>
        <p:spPr>
          <a:xfrm>
            <a:off x="1432605" y="772398"/>
            <a:ext cx="8221339" cy="2461274"/>
          </a:xfrm>
        </p:spPr>
        <p:txBody>
          <a:bodyPr/>
          <a:lstStyle/>
          <a:p>
            <a:pPr algn="ctr"/>
            <a:r>
              <a:rPr lang="en-US" sz="4400" dirty="0"/>
              <a:t>FY25 MSHN Region </a:t>
            </a:r>
            <a:br>
              <a:rPr lang="en-US" sz="4400" dirty="0"/>
            </a:br>
            <a:r>
              <a:rPr lang="en-US" sz="4400" dirty="0"/>
              <a:t>Opioid Settlement Fund Update</a:t>
            </a:r>
          </a:p>
        </p:txBody>
      </p:sp>
      <p:sp>
        <p:nvSpPr>
          <p:cNvPr id="3" name="Subtitle 2">
            <a:extLst>
              <a:ext uri="{FF2B5EF4-FFF2-40B4-BE49-F238E27FC236}">
                <a16:creationId xmlns:a16="http://schemas.microsoft.com/office/drawing/2014/main" id="{F57F590E-D046-2502-3F66-9B7B03ABF802}"/>
              </a:ext>
            </a:extLst>
          </p:cNvPr>
          <p:cNvSpPr>
            <a:spLocks noGrp="1"/>
          </p:cNvSpPr>
          <p:nvPr>
            <p:ph type="subTitle" idx="1"/>
          </p:nvPr>
        </p:nvSpPr>
        <p:spPr>
          <a:xfrm>
            <a:off x="1661925" y="3880493"/>
            <a:ext cx="7766936" cy="1396488"/>
          </a:xfrm>
        </p:spPr>
        <p:txBody>
          <a:bodyPr/>
          <a:lstStyle/>
          <a:p>
            <a:pPr algn="ctr"/>
            <a:r>
              <a:rPr lang="en-US" sz="2400" dirty="0"/>
              <a:t>Stacey Lehmann</a:t>
            </a:r>
          </a:p>
          <a:p>
            <a:pPr algn="ctr"/>
            <a:r>
              <a:rPr lang="en-US" sz="2400" i="1" dirty="0">
                <a:solidFill>
                  <a:schemeClr val="accent2">
                    <a:lumMod val="40000"/>
                    <a:lumOff val="60000"/>
                  </a:schemeClr>
                </a:solidFill>
              </a:rPr>
              <a:t>Data &amp; Grant Coordinator</a:t>
            </a:r>
            <a:endParaRPr lang="en-US" sz="2400" dirty="0">
              <a:solidFill>
                <a:schemeClr val="accent2">
                  <a:lumMod val="40000"/>
                  <a:lumOff val="60000"/>
                </a:schemeClr>
              </a:solidFill>
            </a:endParaRPr>
          </a:p>
        </p:txBody>
      </p:sp>
      <p:pic>
        <p:nvPicPr>
          <p:cNvPr id="4" name="Picture 3" descr="A close-up of a logo&#10;&#10;Description automatically generated">
            <a:extLst>
              <a:ext uri="{FF2B5EF4-FFF2-40B4-BE49-F238E27FC236}">
                <a16:creationId xmlns:a16="http://schemas.microsoft.com/office/drawing/2014/main" id="{8C4829A6-0DF7-9ED9-A9FF-59647D665C6D}"/>
              </a:ext>
            </a:extLst>
          </p:cNvPr>
          <p:cNvPicPr>
            <a:picLocks noChangeAspect="1"/>
          </p:cNvPicPr>
          <p:nvPr/>
        </p:nvPicPr>
        <p:blipFill>
          <a:blip r:embed="rId2"/>
          <a:stretch>
            <a:fillRect/>
          </a:stretch>
        </p:blipFill>
        <p:spPr>
          <a:xfrm>
            <a:off x="9805988" y="5643563"/>
            <a:ext cx="2162175" cy="1133475"/>
          </a:xfrm>
          <a:prstGeom prst="rect">
            <a:avLst/>
          </a:prstGeom>
        </p:spPr>
      </p:pic>
    </p:spTree>
    <p:extLst>
      <p:ext uri="{BB962C8B-B14F-4D97-AF65-F5344CB8AC3E}">
        <p14:creationId xmlns:p14="http://schemas.microsoft.com/office/powerpoint/2010/main" val="325328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A5782-1250-C4CF-E199-D1E0A064EA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552A76-C77E-022C-B8AD-3E75F5AA4532}"/>
              </a:ext>
            </a:extLst>
          </p:cNvPr>
          <p:cNvSpPr>
            <a:spLocks noGrp="1"/>
          </p:cNvSpPr>
          <p:nvPr>
            <p:ph type="title"/>
          </p:nvPr>
        </p:nvSpPr>
        <p:spPr>
          <a:xfrm>
            <a:off x="677334" y="390525"/>
            <a:ext cx="8596668" cy="1320800"/>
          </a:xfrm>
        </p:spPr>
        <p:txBody>
          <a:bodyPr/>
          <a:lstStyle/>
          <a:p>
            <a:pPr algn="ctr"/>
            <a:r>
              <a:rPr lang="en-US" dirty="0"/>
              <a:t>FY25 MSHN Region OSF Update</a:t>
            </a:r>
          </a:p>
        </p:txBody>
      </p:sp>
      <p:sp>
        <p:nvSpPr>
          <p:cNvPr id="3" name="Content Placeholder 2">
            <a:extLst>
              <a:ext uri="{FF2B5EF4-FFF2-40B4-BE49-F238E27FC236}">
                <a16:creationId xmlns:a16="http://schemas.microsoft.com/office/drawing/2014/main" id="{FB173696-1092-CC7E-8052-0DE59B921643}"/>
              </a:ext>
            </a:extLst>
          </p:cNvPr>
          <p:cNvSpPr>
            <a:spLocks noGrp="1"/>
          </p:cNvSpPr>
          <p:nvPr>
            <p:ph idx="1"/>
          </p:nvPr>
        </p:nvSpPr>
        <p:spPr>
          <a:xfrm>
            <a:off x="677334" y="1278763"/>
            <a:ext cx="9234843" cy="5392895"/>
          </a:xfrm>
        </p:spPr>
        <p:txBody>
          <a:bodyPr vert="horz" lIns="91440" tIns="45720" rIns="91440" bIns="45720" rtlCol="0" anchor="t">
            <a:normAutofit/>
          </a:bodyPr>
          <a:lstStyle/>
          <a:p>
            <a:r>
              <a:rPr lang="en-US" sz="2000" dirty="0">
                <a:ea typeface="+mn-lt"/>
                <a:cs typeface="+mn-lt"/>
                <a:hlinkClick r:id="rId2"/>
              </a:rPr>
              <a:t>Opioid Settlement Transparency &amp; Accountability - Mid-State Health Network</a:t>
            </a:r>
          </a:p>
          <a:p>
            <a:pPr lvl="1"/>
            <a:r>
              <a:rPr lang="en-US" sz="1800" dirty="0">
                <a:ea typeface="+mn-lt"/>
                <a:cs typeface="+mn-lt"/>
              </a:rPr>
              <a:t>18 proposals approved by BOD in March 2025; Contracts implemented 4-1-25 thru 9-30-25. </a:t>
            </a:r>
          </a:p>
          <a:p>
            <a:pPr lvl="1"/>
            <a:r>
              <a:rPr lang="en-US" sz="1800" dirty="0">
                <a:solidFill>
                  <a:srgbClr val="FFC000"/>
                </a:solidFill>
                <a:ea typeface="+mn-lt"/>
                <a:cs typeface="+mn-lt"/>
              </a:rPr>
              <a:t>$549,313 approved/allocated for FY25. </a:t>
            </a:r>
          </a:p>
          <a:p>
            <a:pPr lvl="1"/>
            <a:endParaRPr lang="en-US" sz="1800" dirty="0">
              <a:ea typeface="+mn-lt"/>
              <a:cs typeface="+mn-lt"/>
            </a:endParaRPr>
          </a:p>
          <a:p>
            <a:pPr marL="457200" lvl="1" indent="0">
              <a:buNone/>
            </a:pPr>
            <a:endParaRPr lang="en-US" sz="1800" dirty="0">
              <a:ea typeface="+mn-lt"/>
              <a:cs typeface="+mn-lt"/>
            </a:endParaRPr>
          </a:p>
          <a:p>
            <a:pPr lvl="2"/>
            <a:r>
              <a:rPr lang="en-US" sz="1600" dirty="0">
                <a:ea typeface="+mn-lt"/>
                <a:cs typeface="+mn-lt"/>
              </a:rPr>
              <a:t>$24,231 spent of allocations in April 2025</a:t>
            </a:r>
          </a:p>
          <a:p>
            <a:pPr lvl="2"/>
            <a:r>
              <a:rPr lang="en-US" sz="1600" dirty="0">
                <a:ea typeface="+mn-lt"/>
                <a:cs typeface="+mn-lt"/>
                <a:hlinkClick r:id="rId3"/>
              </a:rPr>
              <a:t>FY25 OSF Allocation by County</a:t>
            </a:r>
            <a:endParaRPr lang="en-US" sz="1600"/>
          </a:p>
          <a:p>
            <a:pPr lvl="2"/>
            <a:r>
              <a:rPr lang="en-US" sz="1600" dirty="0">
                <a:ea typeface="+mn-lt"/>
                <a:cs typeface="+mn-lt"/>
              </a:rPr>
              <a:t>Provider monthly reporting and invoices due by the 5th of the subsequent month. </a:t>
            </a:r>
          </a:p>
          <a:p>
            <a:pPr lvl="2"/>
            <a:r>
              <a:rPr lang="en-US" sz="1600" dirty="0">
                <a:ea typeface="+mn-lt"/>
                <a:cs typeface="+mn-lt"/>
              </a:rPr>
              <a:t>Monthly reporting updates available on the MSHN website to share progress per provider in MSHN counties:</a:t>
            </a:r>
            <a:endParaRPr lang="en-US" dirty="0"/>
          </a:p>
          <a:p>
            <a:pPr lvl="3"/>
            <a:r>
              <a:rPr lang="en-US" sz="1400" dirty="0">
                <a:ea typeface="+mn-lt"/>
                <a:cs typeface="+mn-lt"/>
                <a:hlinkClick r:id="rId4"/>
              </a:rPr>
              <a:t>OSF Funding - Provider Reporting for April 2025</a:t>
            </a:r>
            <a:endParaRPr lang="en-US" sz="1400"/>
          </a:p>
          <a:p>
            <a:r>
              <a:rPr lang="en-US" sz="2000" dirty="0"/>
              <a:t>MDHHS now requiring monthly reporting of OSF funds from MSHN by the 15th of the subsequent month.  </a:t>
            </a:r>
          </a:p>
        </p:txBody>
      </p:sp>
      <p:pic>
        <p:nvPicPr>
          <p:cNvPr id="5" name="Picture 4" descr="A close-up of a logo&#10;&#10;Description automatically generated">
            <a:extLst>
              <a:ext uri="{FF2B5EF4-FFF2-40B4-BE49-F238E27FC236}">
                <a16:creationId xmlns:a16="http://schemas.microsoft.com/office/drawing/2014/main" id="{8B3906AD-CFDB-29A0-6A1F-FDDDDD52E634}"/>
              </a:ext>
            </a:extLst>
          </p:cNvPr>
          <p:cNvPicPr>
            <a:picLocks noChangeAspect="1"/>
          </p:cNvPicPr>
          <p:nvPr/>
        </p:nvPicPr>
        <p:blipFill>
          <a:blip r:embed="rId5"/>
          <a:stretch>
            <a:fillRect/>
          </a:stretch>
        </p:blipFill>
        <p:spPr>
          <a:xfrm>
            <a:off x="10015538" y="5681663"/>
            <a:ext cx="2009775" cy="990600"/>
          </a:xfrm>
          <a:prstGeom prst="rect">
            <a:avLst/>
          </a:prstGeom>
        </p:spPr>
      </p:pic>
      <p:pic>
        <p:nvPicPr>
          <p:cNvPr id="4" name="Picture 3">
            <a:extLst>
              <a:ext uri="{FF2B5EF4-FFF2-40B4-BE49-F238E27FC236}">
                <a16:creationId xmlns:a16="http://schemas.microsoft.com/office/drawing/2014/main" id="{61CEB01A-0302-3429-34D7-7BC6DA9106E6}"/>
              </a:ext>
            </a:extLst>
          </p:cNvPr>
          <p:cNvPicPr>
            <a:picLocks noChangeAspect="1"/>
          </p:cNvPicPr>
          <p:nvPr/>
        </p:nvPicPr>
        <p:blipFill>
          <a:blip r:embed="rId6"/>
          <a:stretch>
            <a:fillRect/>
          </a:stretch>
        </p:blipFill>
        <p:spPr>
          <a:xfrm>
            <a:off x="1657350" y="3195638"/>
            <a:ext cx="4924425" cy="590550"/>
          </a:xfrm>
          <a:prstGeom prst="rect">
            <a:avLst/>
          </a:prstGeom>
        </p:spPr>
      </p:pic>
    </p:spTree>
    <p:extLst>
      <p:ext uri="{BB962C8B-B14F-4D97-AF65-F5344CB8AC3E}">
        <p14:creationId xmlns:p14="http://schemas.microsoft.com/office/powerpoint/2010/main" val="2250821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F06F3-A8C4-1BF1-1D38-DEC807FCBD3F}"/>
              </a:ext>
            </a:extLst>
          </p:cNvPr>
          <p:cNvSpPr>
            <a:spLocks noGrp="1"/>
          </p:cNvSpPr>
          <p:nvPr>
            <p:ph type="title"/>
          </p:nvPr>
        </p:nvSpPr>
        <p:spPr>
          <a:xfrm>
            <a:off x="791634" y="390525"/>
            <a:ext cx="8596668" cy="1320800"/>
          </a:xfrm>
        </p:spPr>
        <p:txBody>
          <a:bodyPr/>
          <a:lstStyle/>
          <a:p>
            <a:pPr algn="ctr"/>
            <a:r>
              <a:rPr lang="en-US" dirty="0"/>
              <a:t>FY25 MSHN Region OSF Update</a:t>
            </a:r>
          </a:p>
        </p:txBody>
      </p:sp>
      <p:sp>
        <p:nvSpPr>
          <p:cNvPr id="3" name="Content Placeholder 2">
            <a:extLst>
              <a:ext uri="{FF2B5EF4-FFF2-40B4-BE49-F238E27FC236}">
                <a16:creationId xmlns:a16="http://schemas.microsoft.com/office/drawing/2014/main" id="{6F021FA8-2ADA-06D9-9946-7DC065620215}"/>
              </a:ext>
            </a:extLst>
          </p:cNvPr>
          <p:cNvSpPr>
            <a:spLocks noGrp="1"/>
          </p:cNvSpPr>
          <p:nvPr>
            <p:ph idx="1"/>
          </p:nvPr>
        </p:nvSpPr>
        <p:spPr>
          <a:xfrm>
            <a:off x="677334" y="1427164"/>
            <a:ext cx="9234843" cy="5147598"/>
          </a:xfrm>
        </p:spPr>
        <p:txBody>
          <a:bodyPr vert="horz" lIns="91440" tIns="45720" rIns="91440" bIns="45720" rtlCol="0" anchor="t">
            <a:noAutofit/>
          </a:bodyPr>
          <a:lstStyle/>
          <a:p>
            <a:r>
              <a:rPr lang="en-US" sz="2400" b="1" dirty="0">
                <a:solidFill>
                  <a:srgbClr val="FFC000"/>
                </a:solidFill>
                <a:latin typeface="Trebuchet MS"/>
              </a:rPr>
              <a:t>Finance/Reimbursement Information:</a:t>
            </a:r>
            <a:endParaRPr lang="en-US" sz="2400">
              <a:solidFill>
                <a:srgbClr val="FFC000"/>
              </a:solidFill>
              <a:latin typeface="Trebuchet MS"/>
            </a:endParaRPr>
          </a:p>
          <a:p>
            <a:pPr lvl="1"/>
            <a:r>
              <a:rPr lang="en-US" sz="1800" b="1" i="1" dirty="0">
                <a:solidFill>
                  <a:srgbClr val="00B0F0"/>
                </a:solidFill>
                <a:latin typeface="Trebuchet MS"/>
              </a:rPr>
              <a:t>For providers with </a:t>
            </a:r>
            <a:r>
              <a:rPr lang="en-US" sz="1800" b="1" i="1" u="sng" dirty="0">
                <a:solidFill>
                  <a:srgbClr val="00B0F0"/>
                </a:solidFill>
                <a:latin typeface="Trebuchet MS"/>
              </a:rPr>
              <a:t>no</a:t>
            </a:r>
            <a:r>
              <a:rPr lang="en-US" sz="1800" b="1" i="1" dirty="0">
                <a:solidFill>
                  <a:srgbClr val="00B0F0"/>
                </a:solidFill>
                <a:latin typeface="Trebuchet MS"/>
              </a:rPr>
              <a:t> staffing:</a:t>
            </a:r>
            <a:r>
              <a:rPr lang="en-US" sz="1800" b="1" i="1" dirty="0">
                <a:latin typeface="Trebuchet MS"/>
              </a:rPr>
              <a:t> </a:t>
            </a:r>
            <a:r>
              <a:rPr lang="en-US" sz="1800" dirty="0">
                <a:latin typeface="Trebuchet MS"/>
              </a:rPr>
              <a:t>For reimbursement requests, please submit an invoice on your agency invoice along with all documentation (i.e., vendor invoices) to support the amount being requested.  Invoices should be submitted with the monthly outcome report and will be paid by the third Friday of each month.  The final fiscal year invoice will be due with the October report so please ensure that all purchases are finalized by or before September 30</a:t>
            </a:r>
            <a:r>
              <a:rPr lang="en-US" sz="1800" baseline="30000" dirty="0">
                <a:latin typeface="Trebuchet MS"/>
              </a:rPr>
              <a:t>th</a:t>
            </a:r>
            <a:r>
              <a:rPr lang="en-US" sz="1800" dirty="0">
                <a:latin typeface="Trebuchet MS"/>
              </a:rPr>
              <a:t>. MSHN will not be approved any carry forward funds requests for opioid settlement funds. </a:t>
            </a:r>
          </a:p>
          <a:p>
            <a:pPr lvl="1"/>
            <a:r>
              <a:rPr lang="en-US" sz="1800" b="1" i="1" dirty="0">
                <a:solidFill>
                  <a:srgbClr val="FFFF00"/>
                </a:solidFill>
                <a:latin typeface="Trebuchet MS"/>
              </a:rPr>
              <a:t>For providers with staffing: </a:t>
            </a:r>
            <a:r>
              <a:rPr lang="en-US" sz="1800" dirty="0">
                <a:latin typeface="Trebuchet MS"/>
              </a:rPr>
              <a:t>For reimbursement requests, please submit an invoice on your agency invoice along with all documentation (i.e., payroll records, vendor invoices) to support the amount being requested.  Invoices should be submitted with the monthly outcome report and will be paid by the third Friday of each month.  The final fiscal year invoice will be due with the October report so please ensure that all purchases are finalized by or before September 30</a:t>
            </a:r>
            <a:r>
              <a:rPr lang="en-US" sz="1800" baseline="30000" dirty="0">
                <a:latin typeface="Trebuchet MS"/>
              </a:rPr>
              <a:t>th</a:t>
            </a:r>
            <a:r>
              <a:rPr lang="en-US" sz="1800" dirty="0">
                <a:latin typeface="Trebuchet MS"/>
              </a:rPr>
              <a:t>. MSHN will not be approved any carry forward funds requests for opioid settlement funds.</a:t>
            </a:r>
          </a:p>
          <a:p>
            <a:endParaRPr lang="en-US" dirty="0"/>
          </a:p>
        </p:txBody>
      </p:sp>
      <p:pic>
        <p:nvPicPr>
          <p:cNvPr id="5" name="Picture 4" descr="A close-up of a logo&#10;&#10;Description automatically generated">
            <a:extLst>
              <a:ext uri="{FF2B5EF4-FFF2-40B4-BE49-F238E27FC236}">
                <a16:creationId xmlns:a16="http://schemas.microsoft.com/office/drawing/2014/main" id="{CE27CE26-F345-8579-CF1C-30D49BB750D6}"/>
              </a:ext>
            </a:extLst>
          </p:cNvPr>
          <p:cNvPicPr>
            <a:picLocks noChangeAspect="1"/>
          </p:cNvPicPr>
          <p:nvPr/>
        </p:nvPicPr>
        <p:blipFill>
          <a:blip r:embed="rId2"/>
          <a:stretch>
            <a:fillRect/>
          </a:stretch>
        </p:blipFill>
        <p:spPr>
          <a:xfrm>
            <a:off x="10015538" y="5681663"/>
            <a:ext cx="2009775" cy="990600"/>
          </a:xfrm>
          <a:prstGeom prst="rect">
            <a:avLst/>
          </a:prstGeom>
        </p:spPr>
      </p:pic>
    </p:spTree>
    <p:extLst>
      <p:ext uri="{BB962C8B-B14F-4D97-AF65-F5344CB8AC3E}">
        <p14:creationId xmlns:p14="http://schemas.microsoft.com/office/powerpoint/2010/main" val="30951978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4463</TotalTime>
  <Words>1524</Words>
  <Application>Microsoft Office PowerPoint</Application>
  <PresentationFormat>Widescreen</PresentationFormat>
  <Paragraphs>217</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Facet</vt:lpstr>
      <vt:lpstr>Quarterly SUD Provider Meeting</vt:lpstr>
      <vt:lpstr>Quarterly SUD Provider Meeting</vt:lpstr>
      <vt:lpstr> Plenary Agenda </vt:lpstr>
      <vt:lpstr>Welcome  &amp;  MSHN General Remarks</vt:lpstr>
      <vt:lpstr>General Remarks</vt:lpstr>
      <vt:lpstr>MSHN Data &amp; Grant Coordinator Introduction  Stacey Lehmann </vt:lpstr>
      <vt:lpstr>FY25 MSHN Region  Opioid Settlement Fund Update</vt:lpstr>
      <vt:lpstr>FY25 MSHN Region OSF Update</vt:lpstr>
      <vt:lpstr>FY25 MSHN Region OSF Update</vt:lpstr>
      <vt:lpstr>FY25 MSHN Region OSF Update</vt:lpstr>
      <vt:lpstr>Questions?</vt:lpstr>
      <vt:lpstr>Update for Regional Provider Requests for Evidence – Based Materials</vt:lpstr>
      <vt:lpstr>EBP Provider Requests - Update</vt:lpstr>
      <vt:lpstr>Treatment Breakout</vt:lpstr>
      <vt:lpstr>Treatment Breakout Agenda</vt:lpstr>
      <vt:lpstr>New Staff Introductions</vt:lpstr>
      <vt:lpstr>2025 SUD Consumer Satisfaction Survey</vt:lpstr>
      <vt:lpstr>SUD Consumer Satisfaction Survey</vt:lpstr>
      <vt:lpstr>PowerPoint Presentation</vt:lpstr>
      <vt:lpstr>PowerPoint Presentation</vt:lpstr>
      <vt:lpstr>PowerPoint Presentation</vt:lpstr>
      <vt:lpstr>MSHN SUD Data Updates</vt:lpstr>
      <vt:lpstr>Other MSHN SUD Reports:</vt:lpstr>
      <vt:lpstr>MSHN SUD Data Update</vt:lpstr>
      <vt:lpstr>Residential and Outpatient Treatment Policy Updates</vt:lpstr>
      <vt:lpstr>Residential and Outpatient Treatment Policy Updates</vt:lpstr>
      <vt:lpstr>  FY25 Lunch &amp; Learn Series </vt:lpstr>
      <vt:lpstr>FY25 Lunch &amp; Learn Series: Schedule</vt:lpstr>
      <vt:lpstr>Save the date Aug 26</vt:lpstr>
      <vt:lpstr>MSHN Hosted ASAM Criteria 4th Edition Trainings for FY25</vt:lpstr>
      <vt:lpstr>MSHN – ASAM Criteria 4th Edition Trainings</vt:lpstr>
      <vt:lpstr>MSHN – ASAM Criteria 4th Edition Trainings, cont.</vt:lpstr>
      <vt:lpstr>MSHN – ASAM Criteria 4th Edition Trainings</vt:lpstr>
      <vt:lpstr>Questions?</vt:lpstr>
      <vt:lpstr>Star Loan Repayment Program</vt:lpstr>
      <vt:lpstr>STAR Loan Repayment Program</vt:lpstr>
      <vt:lpstr>SUDHH Updates</vt:lpstr>
      <vt:lpstr>Upcoming Quarterly SUD Provider Meetings for FY25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Mid-State Health Network Strategic Plan FY2022-2023  October 8, 2021</dc:title>
  <dc:creator>Sheryl Kletke</dc:creator>
  <cp:lastModifiedBy>Kara Laferty</cp:lastModifiedBy>
  <cp:revision>14325</cp:revision>
  <dcterms:created xsi:type="dcterms:W3CDTF">2021-10-05T13:06:53Z</dcterms:created>
  <dcterms:modified xsi:type="dcterms:W3CDTF">2025-06-18T18:41:30Z</dcterms:modified>
</cp:coreProperties>
</file>