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B9_A494C3A0.xml" ContentType="application/vnd.ms-powerpoint.comments+xml"/>
  <Override PartName="/ppt/comments/modernComment_1A4_959F3668.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08" r:id="rId2"/>
  </p:sldMasterIdLst>
  <p:notesMasterIdLst>
    <p:notesMasterId r:id="rId49"/>
  </p:notesMasterIdLst>
  <p:sldIdLst>
    <p:sldId id="304" r:id="rId3"/>
    <p:sldId id="305" r:id="rId4"/>
    <p:sldId id="454" r:id="rId5"/>
    <p:sldId id="441" r:id="rId6"/>
    <p:sldId id="456" r:id="rId7"/>
    <p:sldId id="420" r:id="rId8"/>
    <p:sldId id="443" r:id="rId9"/>
    <p:sldId id="421" r:id="rId10"/>
    <p:sldId id="440" r:id="rId11"/>
    <p:sldId id="447" r:id="rId12"/>
    <p:sldId id="448" r:id="rId13"/>
    <p:sldId id="449" r:id="rId14"/>
    <p:sldId id="422" r:id="rId15"/>
    <p:sldId id="439" r:id="rId16"/>
    <p:sldId id="445" r:id="rId17"/>
    <p:sldId id="450" r:id="rId18"/>
    <p:sldId id="452" r:id="rId19"/>
    <p:sldId id="453" r:id="rId20"/>
    <p:sldId id="457" r:id="rId21"/>
    <p:sldId id="458" r:id="rId22"/>
    <p:sldId id="407" r:id="rId23"/>
    <p:sldId id="357" r:id="rId24"/>
    <p:sldId id="308" r:id="rId25"/>
    <p:sldId id="342" r:id="rId26"/>
    <p:sldId id="417" r:id="rId27"/>
    <p:sldId id="418" r:id="rId28"/>
    <p:sldId id="425" r:id="rId29"/>
    <p:sldId id="415" r:id="rId30"/>
    <p:sldId id="416" r:id="rId31"/>
    <p:sldId id="436" r:id="rId32"/>
    <p:sldId id="428" r:id="rId33"/>
    <p:sldId id="438" r:id="rId34"/>
    <p:sldId id="444" r:id="rId35"/>
    <p:sldId id="424" r:id="rId36"/>
    <p:sldId id="427" r:id="rId37"/>
    <p:sldId id="455" r:id="rId38"/>
    <p:sldId id="429" r:id="rId39"/>
    <p:sldId id="430" r:id="rId40"/>
    <p:sldId id="435" r:id="rId41"/>
    <p:sldId id="431" r:id="rId42"/>
    <p:sldId id="432" r:id="rId43"/>
    <p:sldId id="433" r:id="rId44"/>
    <p:sldId id="434" r:id="rId45"/>
    <p:sldId id="352" r:id="rId46"/>
    <p:sldId id="459" r:id="rId47"/>
    <p:sldId id="31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73B-0668-DAE9-DDEB-03C0FEBD1225}" name="Joseph Sedlock" initials="JS" userId="S::joseph.sedlock@midstatehealthnetwork.org::007ab592-8aec-4e3e-b463-de425bbc9d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E39"/>
    <a:srgbClr val="699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B4806-69D3-4386-B2F1-AE4AA9656249}" v="27" dt="2023-02-02T17:45:53.100"/>
    <p1510:client id="{09A6EEF9-D21F-40D1-9C40-8038C0BC04E6}" v="13" dt="2023-03-10T20:50:44.368"/>
    <p1510:client id="{0B590F9C-A97F-4E01-8B6D-2A64224B7047}" v="212" dt="2023-03-13T18:25:33.346"/>
    <p1510:client id="{0FF35816-BD21-4EF6-9521-5431A2BF8FF2}" v="36" dt="2023-03-14T19:17:09.907"/>
    <p1510:client id="{12856AD1-CE82-499F-A2EF-38ACD5393B58}" v="1" dt="2023-09-21T18:32:07.035"/>
    <p1510:client id="{156B2B0C-79C8-4455-A6FA-74056AF00DDE}" v="745" dt="2023-09-08T15:47:56.964"/>
    <p1510:client id="{165E6558-5330-41A4-B6D6-17BF83C1332C}" v="2" dt="2023-09-21T13:58:09.194"/>
    <p1510:client id="{16A4EC4F-1FEF-4871-9350-EA8418569888}" v="16" dt="2023-03-13T18:33:11.537"/>
    <p1510:client id="{1744CCCE-7E10-4D44-9DB2-2182B28B6070}" v="1050" dt="2023-09-07T19:36:01.339"/>
    <p1510:client id="{195E5658-13A2-483B-AD00-9566AEC5A99E}" v="1748" dt="2023-03-01T20:46:49.466"/>
    <p1510:client id="{1B4023DE-9E1E-4742-BA49-C2C60D0DAB2C}" v="16" dt="2023-09-13T19:16:46.030"/>
    <p1510:client id="{1E22746A-67B4-4AB5-AFA1-F45166250CAB}" v="73" dt="2023-09-14T17:32:40.102"/>
    <p1510:client id="{1E5326AD-058C-49E2-BC58-DC93F2E5D1DB}" v="2" dt="2023-03-16T17:39:57.487"/>
    <p1510:client id="{1F4289DE-B7A3-4646-B4F6-43098DB5970E}" v="40" dt="2023-03-13T20:49:26.703"/>
    <p1510:client id="{22A519A6-3E6D-4FF0-ACA6-6820A5E6BA2C}" v="165" dt="2023-03-10T20:09:01.888"/>
    <p1510:client id="{24B973A1-F759-4130-BB6B-17CFDFD56F2C}" v="643" dt="2023-03-13T16:11:12.662"/>
    <p1510:client id="{2BC6939E-2C63-4656-BA81-DAD368820087}" v="76" dt="2023-03-06T21:25:17.903"/>
    <p1510:client id="{33D49D92-C6DC-4D46-BF1C-3181FA75DA26}" v="31" dt="2023-09-21T15:06:31.104"/>
    <p1510:client id="{36F4092D-8907-4AA3-A102-421B1168078F}" v="62" dt="2023-09-08T14:14:59.134"/>
    <p1510:client id="{3B8163F8-1EB1-4049-95A3-F91F2D9F7C66}" v="142" dt="2023-02-02T17:34:17.185"/>
    <p1510:client id="{3BBBB619-1FF5-4612-BA12-2B3BD1146439}" v="888" dt="2023-08-21T12:51:03.905"/>
    <p1510:client id="{406E0C11-7405-4F81-8E93-FE2D087EAD80}" v="198" dt="2022-11-16T16:47:02.368"/>
    <p1510:client id="{4083A05A-019B-488F-A104-3BF23EE7D4E8}" v="1" dt="2023-03-13T13:57:20.917"/>
    <p1510:client id="{427407F7-6328-4532-A259-34F32BB9E6BC}" v="63" dt="2023-09-19T14:26:30.583"/>
    <p1510:client id="{4DCA0E4A-DED7-4A3C-BCCE-BC7E27AB4E24}" v="709" dt="2023-03-12T22:11:28.278"/>
    <p1510:client id="{526AD93A-0971-4A50-9D09-E05E9027407C}" v="33" dt="2023-08-31T14:26:50.434"/>
    <p1510:client id="{55DAA593-3B62-41EC-B330-74CD22344489}" v="35" dt="2023-03-20T16:21:50.261"/>
    <p1510:client id="{59BEC7F9-38DC-4BF4-B8AA-DF49D46BBD92}" v="772" dt="2023-03-06T17:48:39.176"/>
    <p1510:client id="{5B29207C-EF73-4934-89E4-55D4F6594140}" v="383" dt="2023-03-01T19:34:35.767"/>
    <p1510:client id="{6A947DC5-D1D8-4007-A3DD-B68327BF8AC8}" v="59" dt="2023-03-01T18:59:10.763"/>
    <p1510:client id="{700CE453-1D94-4203-9EA1-0085290B7D25}" v="5" dt="2023-09-14T14:47:21.364"/>
    <p1510:client id="{70C0F13E-E905-4725-A787-1CE77DD4A0F5}" v="499" dt="2023-09-06T18:58:28.684"/>
    <p1510:client id="{74C0FFE7-71D8-45A0-9DDD-D2FB0B113AD8}" v="4" dt="2023-09-07T21:27:47.289"/>
    <p1510:client id="{7AACA06D-7E97-4668-B3EB-A9AE3C24AA19}" v="411" dt="2023-03-01T21:45:28.174"/>
    <p1510:client id="{7EF7FDCC-9781-4735-898A-0ED3613D3368}" v="176" dt="2023-03-16T17:28:36.076"/>
    <p1510:client id="{850FD747-1586-403D-A930-E25694218828}" v="122" dt="2023-09-05T21:35:09.569"/>
    <p1510:client id="{860AF1E8-208E-42A2-9E17-6FF3EBEE3B32}" v="29" dt="2023-03-06T21:22:58.008"/>
    <p1510:client id="{8A260F6F-438B-4986-B1C1-4B73DA6F5C13}" v="12" dt="2023-09-08T16:28:20.272"/>
    <p1510:client id="{91F72617-10CB-40A9-A92E-9C403D62E403}" v="3" dt="2023-03-13T15:49:05.107"/>
    <p1510:client id="{959F2089-F5A9-4FA3-88EA-A46B4D765E15}" v="45" dt="2023-09-08T13:54:59.866"/>
    <p1510:client id="{99C30276-59D5-4B81-8CDA-7E05B1BCDD3E}" v="84" dt="2023-09-07T14:26:10.162"/>
    <p1510:client id="{9A5B4D83-624F-4D27-AE5A-C1DF44FFBE90}" v="1" dt="2023-09-21T15:33:03.695"/>
    <p1510:client id="{9B5FCED2-1A77-44F4-99FD-A4FD53940DF1}" v="110" dt="2023-02-02T19:59:57.932"/>
    <p1510:client id="{A365DDAF-F80C-44F0-BBC1-B9905F1961A5}" v="15" dt="2023-03-01T19:00:59.054"/>
    <p1510:client id="{A7FA88B7-7C65-4BA7-99F7-3CA3355CC9DC}" v="185" dt="2023-03-14T18:08:10.979"/>
    <p1510:client id="{ACA91B82-4843-4067-90A1-CD1840F36A81}" v="18" dt="2023-03-06T18:08:59.669"/>
    <p1510:client id="{B0B2BAB0-A37B-4C1F-831B-5AA1FADD4271}" v="543" dt="2023-09-18T19:06:18.587"/>
    <p1510:client id="{B4C2EF79-9381-4F69-AC76-784498C7FE62}" v="45" dt="2023-03-01T19:18:47.002"/>
    <p1510:client id="{BA9EB72D-F499-4158-8516-5188DDD000DA}" v="4" dt="2022-03-08T19:03:38.365"/>
    <p1510:client id="{BAA7F972-894A-4BC3-8CFD-ADDD7FD245E2}" v="15" dt="2023-03-10T19:57:58.048"/>
    <p1510:client id="{BCB3F1B6-1EF0-41D0-8227-38A6FD4A1EF3}" v="69" dt="2023-08-01T13:54:04.934"/>
    <p1510:client id="{BD385F4C-5774-4B62-934E-9ECD520E90B6}" v="1715" dt="2023-02-02T19:40:35.125"/>
    <p1510:client id="{BD6D778F-585C-4019-B234-D3E1DD294BF1}" v="109" dt="2023-09-13T18:45:19.332"/>
    <p1510:client id="{BF7BD8D1-CCAA-4AE9-B896-B3DA7ADE4767}" v="1" dt="2023-08-29T18:35:05.794"/>
    <p1510:client id="{C1A39867-B0AC-43D5-9BA9-1BEAC199811F}" v="526" dt="2023-03-01T18:55:56.042"/>
    <p1510:client id="{C1E134C1-432A-4B48-BD69-660DE5142760}" v="303" dt="2023-03-07T19:36:14.028"/>
    <p1510:client id="{CAE4A81B-4C02-4DE1-8AFB-AB55C40FC968}" v="413" dt="2023-03-14T12:22:42.362"/>
    <p1510:client id="{CC9D64EE-05D3-4F0D-BC08-07F02F218788}" v="211" dt="2023-09-21T14:52:07.228"/>
    <p1510:client id="{CF1AE729-C828-46A4-B4CE-D205FEAE9B48}" v="92" dt="2023-09-08T17:12:28.235"/>
    <p1510:client id="{D0989790-A5C2-46A4-BB03-2C6C8F9C4F01}" v="344" dt="2023-03-13T16:03:06.324"/>
    <p1510:client id="{D22E5A2A-E0D0-4C3B-A5DE-E448F521AABB}" v="33" dt="2023-09-21T13:50:42.726"/>
    <p1510:client id="{D929DCBC-4497-4D15-A123-9CD66BE72AFE}" v="76" dt="2023-09-07T14:26:39.402"/>
    <p1510:client id="{D9F6E08A-0159-4D89-82D0-DE1062118A0A}" v="537" dt="2023-02-07T17:37:43.145"/>
    <p1510:client id="{DC8CFC27-7031-489D-B7E8-CFFC59CE2BE5}" v="12" dt="2023-09-13T19:35:48.930"/>
    <p1510:client id="{DCA79327-9EF3-4B25-A615-07E246D8AE87}" v="78" dt="2023-08-16T15:48:44.281"/>
    <p1510:client id="{E1350BF3-1581-4BDB-AD1F-BBD8DE0D06A5}" v="37" dt="2023-03-02T20:52:41.001"/>
    <p1510:client id="{E3521409-83BF-4159-8261-5F59364F22B3}" v="344" dt="2023-09-13T20:23:35.552"/>
    <p1510:client id="{E7B879DD-D85D-4B19-A83B-203C2FCE8BE5}" v="15" dt="2023-08-03T15:01:47.042"/>
    <p1510:client id="{EC14B995-12A1-47EB-9D67-658F58FDDA27}" v="230" dt="2023-02-07T17:48:04.273"/>
    <p1510:client id="{FDF98046-0BBD-41E0-AD5F-9BD2F87CE3CC}" v="246" dt="2023-09-21T15:20:43.229"/>
    <p1510:client id="{FF2714B7-92A2-4CCD-AC8E-82EB7A142518}" v="21" dt="2023-09-13T20:17:46.711"/>
    <p1510:client id="{FF77E336-1450-487C-A23B-B96BD0C3923A}" v="93" dt="2023-02-02T17:39:06.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03" autoAdjust="0"/>
    <p:restoredTop sz="94660"/>
  </p:normalViewPr>
  <p:slideViewPr>
    <p:cSldViewPr snapToGrid="0">
      <p:cViewPr varScale="1">
        <p:scale>
          <a:sx n="94" d="100"/>
          <a:sy n="94" d="100"/>
        </p:scale>
        <p:origin x="10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ie Donnelly" clId="Web-{DC8CFC27-7031-489D-B7E8-CFFC59CE2BE5}"/>
    <pc:docChg chg="modSld">
      <pc:chgData name="Sherrie Donnelly" userId="" providerId="" clId="Web-{DC8CFC27-7031-489D-B7E8-CFFC59CE2BE5}" dt="2023-09-13T19:35:48.930" v="11" actId="20577"/>
      <pc:docMkLst>
        <pc:docMk/>
      </pc:docMkLst>
      <pc:sldChg chg="modSp">
        <pc:chgData name="Sherrie Donnelly" userId="" providerId="" clId="Web-{DC8CFC27-7031-489D-B7E8-CFFC59CE2BE5}" dt="2023-09-13T19:35:48.930" v="11" actId="20577"/>
        <pc:sldMkLst>
          <pc:docMk/>
          <pc:sldMk cId="4089890887" sldId="310"/>
        </pc:sldMkLst>
        <pc:spChg chg="mod">
          <ac:chgData name="Sherrie Donnelly" userId="" providerId="" clId="Web-{DC8CFC27-7031-489D-B7E8-CFFC59CE2BE5}" dt="2023-09-13T19:35:48.930" v="11" actId="20577"/>
          <ac:spMkLst>
            <pc:docMk/>
            <pc:sldMk cId="4089890887" sldId="310"/>
            <ac:spMk id="3" creationId="{FD89CF5D-8E92-C216-AD42-C67091095366}"/>
          </ac:spMkLst>
        </pc:spChg>
      </pc:sldChg>
    </pc:docChg>
  </pc:docChgLst>
  <pc:docChgLst>
    <pc:chgData name="Tammy Foster" clId="Web-{959F2089-F5A9-4FA3-88EA-A46B4D765E15}"/>
    <pc:docChg chg="modSld">
      <pc:chgData name="Tammy Foster" userId="" providerId="" clId="Web-{959F2089-F5A9-4FA3-88EA-A46B4D765E15}" dt="2023-09-08T13:54:59.866" v="43" actId="1076"/>
      <pc:docMkLst>
        <pc:docMk/>
      </pc:docMkLst>
      <pc:sldChg chg="modSp">
        <pc:chgData name="Tammy Foster" userId="" providerId="" clId="Web-{959F2089-F5A9-4FA3-88EA-A46B4D765E15}" dt="2023-09-08T13:54:59.866" v="43" actId="1076"/>
        <pc:sldMkLst>
          <pc:docMk/>
          <pc:sldMk cId="1177350237" sldId="436"/>
        </pc:sldMkLst>
        <pc:spChg chg="mod">
          <ac:chgData name="Tammy Foster" userId="" providerId="" clId="Web-{959F2089-F5A9-4FA3-88EA-A46B4D765E15}" dt="2023-09-08T13:54:47.460" v="42" actId="1076"/>
          <ac:spMkLst>
            <pc:docMk/>
            <pc:sldMk cId="1177350237" sldId="436"/>
            <ac:spMk id="2" creationId="{BB7276F5-0001-E12B-F70B-24CE2D88F75D}"/>
          </ac:spMkLst>
        </pc:spChg>
        <pc:spChg chg="mod">
          <ac:chgData name="Tammy Foster" userId="" providerId="" clId="Web-{959F2089-F5A9-4FA3-88EA-A46B4D765E15}" dt="2023-09-08T13:54:59.866" v="43" actId="1076"/>
          <ac:spMkLst>
            <pc:docMk/>
            <pc:sldMk cId="1177350237" sldId="436"/>
            <ac:spMk id="3" creationId="{C866133E-E966-CE78-32C5-27614AC46DCA}"/>
          </ac:spMkLst>
        </pc:spChg>
      </pc:sldChg>
    </pc:docChg>
  </pc:docChgLst>
  <pc:docChgLst>
    <pc:chgData name="Dani Meier" clId="Web-{74C0FFE7-71D8-45A0-9DDD-D2FB0B113AD8}"/>
    <pc:docChg chg="modSld">
      <pc:chgData name="Dani Meier" userId="" providerId="" clId="Web-{74C0FFE7-71D8-45A0-9DDD-D2FB0B113AD8}" dt="2023-09-07T21:27:47.289" v="3" actId="20577"/>
      <pc:docMkLst>
        <pc:docMk/>
      </pc:docMkLst>
      <pc:sldChg chg="modSp">
        <pc:chgData name="Dani Meier" userId="" providerId="" clId="Web-{74C0FFE7-71D8-45A0-9DDD-D2FB0B113AD8}" dt="2023-09-07T21:27:47.289" v="3" actId="20577"/>
        <pc:sldMkLst>
          <pc:docMk/>
          <pc:sldMk cId="2571975815" sldId="305"/>
        </pc:sldMkLst>
        <pc:spChg chg="mod">
          <ac:chgData name="Dani Meier" userId="" providerId="" clId="Web-{74C0FFE7-71D8-45A0-9DDD-D2FB0B113AD8}" dt="2023-09-07T21:27:47.289" v="3" actId="20577"/>
          <ac:spMkLst>
            <pc:docMk/>
            <pc:sldMk cId="2571975815" sldId="305"/>
            <ac:spMk id="3" creationId="{FD89CF5D-8E92-C216-AD42-C67091095366}"/>
          </ac:spMkLst>
        </pc:spChg>
      </pc:sldChg>
    </pc:docChg>
  </pc:docChgLst>
  <pc:docChgLst>
    <pc:chgData name="Sherrie Donnelly" clId="Web-{1744CCCE-7E10-4D44-9DB2-2182B28B6070}"/>
    <pc:docChg chg="addSld delSld modSld sldOrd">
      <pc:chgData name="Sherrie Donnelly" userId="" providerId="" clId="Web-{1744CCCE-7E10-4D44-9DB2-2182B28B6070}" dt="2023-09-07T19:36:01.339" v="1039" actId="20577"/>
      <pc:docMkLst>
        <pc:docMk/>
      </pc:docMkLst>
      <pc:sldChg chg="modSp">
        <pc:chgData name="Sherrie Donnelly" userId="" providerId="" clId="Web-{1744CCCE-7E10-4D44-9DB2-2182B28B6070}" dt="2023-09-07T19:31:45.721" v="977" actId="20577"/>
        <pc:sldMkLst>
          <pc:docMk/>
          <pc:sldMk cId="2571975815" sldId="305"/>
        </pc:sldMkLst>
        <pc:spChg chg="mod">
          <ac:chgData name="Sherrie Donnelly" userId="" providerId="" clId="Web-{1744CCCE-7E10-4D44-9DB2-2182B28B6070}" dt="2023-09-07T19:31:45.721" v="977" actId="20577"/>
          <ac:spMkLst>
            <pc:docMk/>
            <pc:sldMk cId="2571975815" sldId="305"/>
            <ac:spMk id="3" creationId="{FD89CF5D-8E92-C216-AD42-C67091095366}"/>
          </ac:spMkLst>
        </pc:spChg>
      </pc:sldChg>
      <pc:sldChg chg="del">
        <pc:chgData name="Sherrie Donnelly" userId="" providerId="" clId="Web-{1744CCCE-7E10-4D44-9DB2-2182B28B6070}" dt="2023-09-07T15:37:14.785" v="85"/>
        <pc:sldMkLst>
          <pc:docMk/>
          <pc:sldMk cId="2764521558" sldId="306"/>
        </pc:sldMkLst>
      </pc:sldChg>
      <pc:sldChg chg="modSp">
        <pc:chgData name="Sherrie Donnelly" userId="" providerId="" clId="Web-{1744CCCE-7E10-4D44-9DB2-2182B28B6070}" dt="2023-09-07T17:32:55.467" v="937" actId="20577"/>
        <pc:sldMkLst>
          <pc:docMk/>
          <pc:sldMk cId="2473082998" sldId="308"/>
        </pc:sldMkLst>
        <pc:spChg chg="mod">
          <ac:chgData name="Sherrie Donnelly" userId="" providerId="" clId="Web-{1744CCCE-7E10-4D44-9DB2-2182B28B6070}" dt="2023-09-07T17:32:55.467" v="937" actId="20577"/>
          <ac:spMkLst>
            <pc:docMk/>
            <pc:sldMk cId="2473082998" sldId="308"/>
            <ac:spMk id="3" creationId="{FD89CF5D-8E92-C216-AD42-C67091095366}"/>
          </ac:spMkLst>
        </pc:spChg>
      </pc:sldChg>
      <pc:sldChg chg="modSp">
        <pc:chgData name="Sherrie Donnelly" userId="" providerId="" clId="Web-{1744CCCE-7E10-4D44-9DB2-2182B28B6070}" dt="2023-09-07T17:26:41.874" v="887" actId="20577"/>
        <pc:sldMkLst>
          <pc:docMk/>
          <pc:sldMk cId="4089890887" sldId="310"/>
        </pc:sldMkLst>
        <pc:spChg chg="mod">
          <ac:chgData name="Sherrie Donnelly" userId="" providerId="" clId="Web-{1744CCCE-7E10-4D44-9DB2-2182B28B6070}" dt="2023-09-07T17:26:41.874" v="887" actId="20577"/>
          <ac:spMkLst>
            <pc:docMk/>
            <pc:sldMk cId="4089890887" sldId="310"/>
            <ac:spMk id="3" creationId="{FD89CF5D-8E92-C216-AD42-C67091095366}"/>
          </ac:spMkLst>
        </pc:spChg>
      </pc:sldChg>
      <pc:sldChg chg="del">
        <pc:chgData name="Sherrie Donnelly" userId="" providerId="" clId="Web-{1744CCCE-7E10-4D44-9DB2-2182B28B6070}" dt="2023-09-07T14:48:42.778" v="0"/>
        <pc:sldMkLst>
          <pc:docMk/>
          <pc:sldMk cId="437532127" sldId="335"/>
        </pc:sldMkLst>
      </pc:sldChg>
      <pc:sldChg chg="modSp ord">
        <pc:chgData name="Sherrie Donnelly" userId="" providerId="" clId="Web-{1744CCCE-7E10-4D44-9DB2-2182B28B6070}" dt="2023-09-07T17:29:23.818" v="927" actId="20577"/>
        <pc:sldMkLst>
          <pc:docMk/>
          <pc:sldMk cId="947872263" sldId="342"/>
        </pc:sldMkLst>
        <pc:spChg chg="mod">
          <ac:chgData name="Sherrie Donnelly" userId="" providerId="" clId="Web-{1744CCCE-7E10-4D44-9DB2-2182B28B6070}" dt="2023-09-07T17:29:23.818" v="927" actId="20577"/>
          <ac:spMkLst>
            <pc:docMk/>
            <pc:sldMk cId="947872263" sldId="342"/>
            <ac:spMk id="2" creationId="{B17AA5B2-88E9-6EA2-FA24-F3A2E138E7C6}"/>
          </ac:spMkLst>
        </pc:spChg>
        <pc:spChg chg="mod">
          <ac:chgData name="Sherrie Donnelly" userId="" providerId="" clId="Web-{1744CCCE-7E10-4D44-9DB2-2182B28B6070}" dt="2023-09-07T15:43:22.611" v="173" actId="20577"/>
          <ac:spMkLst>
            <pc:docMk/>
            <pc:sldMk cId="947872263" sldId="342"/>
            <ac:spMk id="3" creationId="{24AC0360-3D72-6ADC-CB06-C73C1BA21039}"/>
          </ac:spMkLst>
        </pc:spChg>
      </pc:sldChg>
      <pc:sldChg chg="modSp del">
        <pc:chgData name="Sherrie Donnelly" userId="" providerId="" clId="Web-{1744CCCE-7E10-4D44-9DB2-2182B28B6070}" dt="2023-09-07T15:34:39.717" v="37"/>
        <pc:sldMkLst>
          <pc:docMk/>
          <pc:sldMk cId="1427944267" sldId="361"/>
        </pc:sldMkLst>
        <pc:spChg chg="mod">
          <ac:chgData name="Sherrie Donnelly" userId="" providerId="" clId="Web-{1744CCCE-7E10-4D44-9DB2-2182B28B6070}" dt="2023-09-07T15:34:18.122" v="36" actId="20577"/>
          <ac:spMkLst>
            <pc:docMk/>
            <pc:sldMk cId="1427944267" sldId="361"/>
            <ac:spMk id="2" creationId="{B17AA5B2-88E9-6EA2-FA24-F3A2E138E7C6}"/>
          </ac:spMkLst>
        </pc:spChg>
      </pc:sldChg>
      <pc:sldChg chg="del">
        <pc:chgData name="Sherrie Donnelly" userId="" providerId="" clId="Web-{1744CCCE-7E10-4D44-9DB2-2182B28B6070}" dt="2023-09-07T15:36:56.331" v="78"/>
        <pc:sldMkLst>
          <pc:docMk/>
          <pc:sldMk cId="1016440511" sldId="362"/>
        </pc:sldMkLst>
      </pc:sldChg>
      <pc:sldChg chg="del">
        <pc:chgData name="Sherrie Donnelly" userId="" providerId="" clId="Web-{1744CCCE-7E10-4D44-9DB2-2182B28B6070}" dt="2023-09-07T15:36:59.550" v="79"/>
        <pc:sldMkLst>
          <pc:docMk/>
          <pc:sldMk cId="2542908427" sldId="363"/>
        </pc:sldMkLst>
      </pc:sldChg>
      <pc:sldChg chg="del">
        <pc:chgData name="Sherrie Donnelly" userId="" providerId="" clId="Web-{1744CCCE-7E10-4D44-9DB2-2182B28B6070}" dt="2023-09-07T15:37:14.785" v="83"/>
        <pc:sldMkLst>
          <pc:docMk/>
          <pc:sldMk cId="2031649376" sldId="383"/>
        </pc:sldMkLst>
      </pc:sldChg>
      <pc:sldChg chg="del">
        <pc:chgData name="Sherrie Donnelly" userId="" providerId="" clId="Web-{1744CCCE-7E10-4D44-9DB2-2182B28B6070}" dt="2023-09-07T15:37:31.786" v="89"/>
        <pc:sldMkLst>
          <pc:docMk/>
          <pc:sldMk cId="2775309907" sldId="385"/>
        </pc:sldMkLst>
      </pc:sldChg>
      <pc:sldChg chg="del">
        <pc:chgData name="Sherrie Donnelly" userId="" providerId="" clId="Web-{1744CCCE-7E10-4D44-9DB2-2182B28B6070}" dt="2023-09-07T15:37:31.786" v="88"/>
        <pc:sldMkLst>
          <pc:docMk/>
          <pc:sldMk cId="3465361131" sldId="387"/>
        </pc:sldMkLst>
      </pc:sldChg>
      <pc:sldChg chg="del">
        <pc:chgData name="Sherrie Donnelly" userId="" providerId="" clId="Web-{1744CCCE-7E10-4D44-9DB2-2182B28B6070}" dt="2023-09-07T15:37:31.786" v="91"/>
        <pc:sldMkLst>
          <pc:docMk/>
          <pc:sldMk cId="1099109770" sldId="388"/>
        </pc:sldMkLst>
      </pc:sldChg>
      <pc:sldChg chg="del">
        <pc:chgData name="Sherrie Donnelly" userId="" providerId="" clId="Web-{1744CCCE-7E10-4D44-9DB2-2182B28B6070}" dt="2023-09-07T15:37:14.785" v="82"/>
        <pc:sldMkLst>
          <pc:docMk/>
          <pc:sldMk cId="3578292099" sldId="389"/>
        </pc:sldMkLst>
      </pc:sldChg>
      <pc:sldChg chg="del">
        <pc:chgData name="Sherrie Donnelly" userId="" providerId="" clId="Web-{1744CCCE-7E10-4D44-9DB2-2182B28B6070}" dt="2023-09-07T15:37:31.786" v="90"/>
        <pc:sldMkLst>
          <pc:docMk/>
          <pc:sldMk cId="2547731155" sldId="390"/>
        </pc:sldMkLst>
      </pc:sldChg>
      <pc:sldChg chg="del">
        <pc:chgData name="Sherrie Donnelly" userId="" providerId="" clId="Web-{1744CCCE-7E10-4D44-9DB2-2182B28B6070}" dt="2023-09-07T15:37:31.786" v="87"/>
        <pc:sldMkLst>
          <pc:docMk/>
          <pc:sldMk cId="2019476524" sldId="391"/>
        </pc:sldMkLst>
      </pc:sldChg>
      <pc:sldChg chg="del">
        <pc:chgData name="Sherrie Donnelly" userId="" providerId="" clId="Web-{1744CCCE-7E10-4D44-9DB2-2182B28B6070}" dt="2023-09-07T15:37:31.786" v="86"/>
        <pc:sldMkLst>
          <pc:docMk/>
          <pc:sldMk cId="528295560" sldId="392"/>
        </pc:sldMkLst>
      </pc:sldChg>
      <pc:sldChg chg="del">
        <pc:chgData name="Sherrie Donnelly" userId="" providerId="" clId="Web-{1744CCCE-7E10-4D44-9DB2-2182B28B6070}" dt="2023-09-07T15:37:39.364" v="92"/>
        <pc:sldMkLst>
          <pc:docMk/>
          <pc:sldMk cId="3882712325" sldId="393"/>
        </pc:sldMkLst>
      </pc:sldChg>
      <pc:sldChg chg="del">
        <pc:chgData name="Sherrie Donnelly" userId="" providerId="" clId="Web-{1744CCCE-7E10-4D44-9DB2-2182B28B6070}" dt="2023-09-07T14:48:45.840" v="1"/>
        <pc:sldMkLst>
          <pc:docMk/>
          <pc:sldMk cId="2216246735" sldId="394"/>
        </pc:sldMkLst>
      </pc:sldChg>
      <pc:sldChg chg="del">
        <pc:chgData name="Sherrie Donnelly" userId="" providerId="" clId="Web-{1744CCCE-7E10-4D44-9DB2-2182B28B6070}" dt="2023-09-07T14:48:48.918" v="2"/>
        <pc:sldMkLst>
          <pc:docMk/>
          <pc:sldMk cId="87571202" sldId="395"/>
        </pc:sldMkLst>
      </pc:sldChg>
      <pc:sldChg chg="del">
        <pc:chgData name="Sherrie Donnelly" userId="" providerId="" clId="Web-{1744CCCE-7E10-4D44-9DB2-2182B28B6070}" dt="2023-09-07T15:37:14.785" v="81"/>
        <pc:sldMkLst>
          <pc:docMk/>
          <pc:sldMk cId="1058145368" sldId="404"/>
        </pc:sldMkLst>
      </pc:sldChg>
      <pc:sldChg chg="del">
        <pc:chgData name="Sherrie Donnelly" userId="" providerId="" clId="Web-{1744CCCE-7E10-4D44-9DB2-2182B28B6070}" dt="2023-09-07T15:37:14.785" v="84"/>
        <pc:sldMkLst>
          <pc:docMk/>
          <pc:sldMk cId="85231357" sldId="405"/>
        </pc:sldMkLst>
      </pc:sldChg>
      <pc:sldChg chg="del">
        <pc:chgData name="Sherrie Donnelly" userId="" providerId="" clId="Web-{1744CCCE-7E10-4D44-9DB2-2182B28B6070}" dt="2023-09-07T15:37:14.785" v="80"/>
        <pc:sldMkLst>
          <pc:docMk/>
          <pc:sldMk cId="872977488" sldId="406"/>
        </pc:sldMkLst>
      </pc:sldChg>
      <pc:sldChg chg="addSp">
        <pc:chgData name="Sherrie Donnelly" userId="" providerId="" clId="Web-{1744CCCE-7E10-4D44-9DB2-2182B28B6070}" dt="2023-09-07T17:36:11.146" v="945"/>
        <pc:sldMkLst>
          <pc:docMk/>
          <pc:sldMk cId="62594463" sldId="416"/>
        </pc:sldMkLst>
        <pc:grpChg chg="add">
          <ac:chgData name="Sherrie Donnelly" userId="" providerId="" clId="Web-{1744CCCE-7E10-4D44-9DB2-2182B28B6070}" dt="2023-09-07T17:36:11.146" v="945"/>
          <ac:grpSpMkLst>
            <pc:docMk/>
            <pc:sldMk cId="62594463" sldId="416"/>
            <ac:grpSpMk id="7" creationId="{459AE3FC-6E77-B220-0AE6-8DF9A36F7833}"/>
          </ac:grpSpMkLst>
        </pc:grpChg>
      </pc:sldChg>
      <pc:sldChg chg="addSp modSp">
        <pc:chgData name="Sherrie Donnelly" userId="" providerId="" clId="Web-{1744CCCE-7E10-4D44-9DB2-2182B28B6070}" dt="2023-09-07T17:35:54.130" v="943"/>
        <pc:sldMkLst>
          <pc:docMk/>
          <pc:sldMk cId="3556296751" sldId="417"/>
        </pc:sldMkLst>
        <pc:spChg chg="mod">
          <ac:chgData name="Sherrie Donnelly" userId="" providerId="" clId="Web-{1744CCCE-7E10-4D44-9DB2-2182B28B6070}" dt="2023-09-07T17:28:24.441" v="905" actId="20577"/>
          <ac:spMkLst>
            <pc:docMk/>
            <pc:sldMk cId="3556296751" sldId="417"/>
            <ac:spMk id="2" creationId="{EC8422D6-D75D-2BB7-37BD-297D72303251}"/>
          </ac:spMkLst>
        </pc:spChg>
        <pc:grpChg chg="add">
          <ac:chgData name="Sherrie Donnelly" userId="" providerId="" clId="Web-{1744CCCE-7E10-4D44-9DB2-2182B28B6070}" dt="2023-09-07T17:35:54.130" v="943"/>
          <ac:grpSpMkLst>
            <pc:docMk/>
            <pc:sldMk cId="3556296751" sldId="417"/>
            <ac:grpSpMk id="7" creationId="{CF7A1715-33D8-4B11-9B6F-ABC6AE1AB38B}"/>
          </ac:grpSpMkLst>
        </pc:grpChg>
      </pc:sldChg>
      <pc:sldChg chg="addSp">
        <pc:chgData name="Sherrie Donnelly" userId="" providerId="" clId="Web-{1744CCCE-7E10-4D44-9DB2-2182B28B6070}" dt="2023-09-07T17:35:59.333" v="944"/>
        <pc:sldMkLst>
          <pc:docMk/>
          <pc:sldMk cId="4123246987" sldId="418"/>
        </pc:sldMkLst>
        <pc:grpChg chg="add">
          <ac:chgData name="Sherrie Donnelly" userId="" providerId="" clId="Web-{1744CCCE-7E10-4D44-9DB2-2182B28B6070}" dt="2023-09-07T17:35:59.333" v="944"/>
          <ac:grpSpMkLst>
            <pc:docMk/>
            <pc:sldMk cId="4123246987" sldId="418"/>
            <ac:grpSpMk id="7" creationId="{34F45054-A42A-992C-72EB-D77B7DDFA34A}"/>
          </ac:grpSpMkLst>
        </pc:grpChg>
      </pc:sldChg>
      <pc:sldChg chg="del">
        <pc:chgData name="Sherrie Donnelly" userId="" providerId="" clId="Web-{1744CCCE-7E10-4D44-9DB2-2182B28B6070}" dt="2023-09-07T15:36:53.097" v="77"/>
        <pc:sldMkLst>
          <pc:docMk/>
          <pc:sldMk cId="2752172572" sldId="419"/>
        </pc:sldMkLst>
      </pc:sldChg>
      <pc:sldChg chg="modSp add replId">
        <pc:chgData name="Sherrie Donnelly" userId="" providerId="" clId="Web-{1744CCCE-7E10-4D44-9DB2-2182B28B6070}" dt="2023-09-07T15:35:02.218" v="50" actId="20577"/>
        <pc:sldMkLst>
          <pc:docMk/>
          <pc:sldMk cId="2510239336" sldId="420"/>
        </pc:sldMkLst>
        <pc:spChg chg="mod">
          <ac:chgData name="Sherrie Donnelly" userId="" providerId="" clId="Web-{1744CCCE-7E10-4D44-9DB2-2182B28B6070}" dt="2023-09-07T15:35:02.218" v="50" actId="20577"/>
          <ac:spMkLst>
            <pc:docMk/>
            <pc:sldMk cId="2510239336" sldId="420"/>
            <ac:spMk id="2" creationId="{BB7276F5-0001-E12B-F70B-24CE2D88F75D}"/>
          </ac:spMkLst>
        </pc:spChg>
      </pc:sldChg>
      <pc:sldChg chg="modSp add replId">
        <pc:chgData name="Sherrie Donnelly" userId="" providerId="" clId="Web-{1744CCCE-7E10-4D44-9DB2-2182B28B6070}" dt="2023-09-07T15:36:38.268" v="76" actId="20577"/>
        <pc:sldMkLst>
          <pc:docMk/>
          <pc:sldMk cId="1599282201" sldId="421"/>
        </pc:sldMkLst>
        <pc:spChg chg="mod">
          <ac:chgData name="Sherrie Donnelly" userId="" providerId="" clId="Web-{1744CCCE-7E10-4D44-9DB2-2182B28B6070}" dt="2023-09-07T15:35:51.813" v="72" actId="20577"/>
          <ac:spMkLst>
            <pc:docMk/>
            <pc:sldMk cId="1599282201" sldId="421"/>
            <ac:spMk id="2" creationId="{BB7276F5-0001-E12B-F70B-24CE2D88F75D}"/>
          </ac:spMkLst>
        </pc:spChg>
        <pc:spChg chg="mod">
          <ac:chgData name="Sherrie Donnelly" userId="" providerId="" clId="Web-{1744CCCE-7E10-4D44-9DB2-2182B28B6070}" dt="2023-09-07T15:36:38.268" v="76" actId="20577"/>
          <ac:spMkLst>
            <pc:docMk/>
            <pc:sldMk cId="1599282201" sldId="421"/>
            <ac:spMk id="3" creationId="{C866133E-E966-CE78-32C5-27614AC46DCA}"/>
          </ac:spMkLst>
        </pc:spChg>
      </pc:sldChg>
      <pc:sldChg chg="modSp add replId">
        <pc:chgData name="Sherrie Donnelly" userId="" providerId="" clId="Web-{1744CCCE-7E10-4D44-9DB2-2182B28B6070}" dt="2023-09-07T15:38:28.600" v="114" actId="20577"/>
        <pc:sldMkLst>
          <pc:docMk/>
          <pc:sldMk cId="2618142300" sldId="422"/>
        </pc:sldMkLst>
        <pc:spChg chg="mod">
          <ac:chgData name="Sherrie Donnelly" userId="" providerId="" clId="Web-{1744CCCE-7E10-4D44-9DB2-2182B28B6070}" dt="2023-09-07T15:38:28.600" v="114" actId="20577"/>
          <ac:spMkLst>
            <pc:docMk/>
            <pc:sldMk cId="2618142300" sldId="422"/>
            <ac:spMk id="2" creationId="{BB7276F5-0001-E12B-F70B-24CE2D88F75D}"/>
          </ac:spMkLst>
        </pc:spChg>
      </pc:sldChg>
      <pc:sldChg chg="modSp add replId">
        <pc:chgData name="Sherrie Donnelly" userId="" providerId="" clId="Web-{1744CCCE-7E10-4D44-9DB2-2182B28B6070}" dt="2023-09-07T17:27:38.064" v="888" actId="20577"/>
        <pc:sldMkLst>
          <pc:docMk/>
          <pc:sldMk cId="3058096634" sldId="423"/>
        </pc:sldMkLst>
        <pc:spChg chg="mod">
          <ac:chgData name="Sherrie Donnelly" userId="" providerId="" clId="Web-{1744CCCE-7E10-4D44-9DB2-2182B28B6070}" dt="2023-09-07T15:40:34.839" v="129" actId="14100"/>
          <ac:spMkLst>
            <pc:docMk/>
            <pc:sldMk cId="3058096634" sldId="423"/>
            <ac:spMk id="2" creationId="{BB7276F5-0001-E12B-F70B-24CE2D88F75D}"/>
          </ac:spMkLst>
        </pc:spChg>
        <pc:spChg chg="mod">
          <ac:chgData name="Sherrie Donnelly" userId="" providerId="" clId="Web-{1744CCCE-7E10-4D44-9DB2-2182B28B6070}" dt="2023-09-07T17:27:38.064" v="888" actId="20577"/>
          <ac:spMkLst>
            <pc:docMk/>
            <pc:sldMk cId="3058096634" sldId="423"/>
            <ac:spMk id="3" creationId="{C866133E-E966-CE78-32C5-27614AC46DCA}"/>
          </ac:spMkLst>
        </pc:spChg>
      </pc:sldChg>
      <pc:sldChg chg="modSp add ord replId">
        <pc:chgData name="Sherrie Donnelly" userId="" providerId="" clId="Web-{1744CCCE-7E10-4D44-9DB2-2182B28B6070}" dt="2023-09-07T16:13:28.038" v="333" actId="20577"/>
        <pc:sldMkLst>
          <pc:docMk/>
          <pc:sldMk cId="417788403" sldId="424"/>
        </pc:sldMkLst>
        <pc:spChg chg="mod">
          <ac:chgData name="Sherrie Donnelly" userId="" providerId="" clId="Web-{1744CCCE-7E10-4D44-9DB2-2182B28B6070}" dt="2023-09-07T16:13:28.038" v="333" actId="20577"/>
          <ac:spMkLst>
            <pc:docMk/>
            <pc:sldMk cId="417788403" sldId="424"/>
            <ac:spMk id="2" creationId="{B17AA5B2-88E9-6EA2-FA24-F3A2E138E7C6}"/>
          </ac:spMkLst>
        </pc:spChg>
        <pc:spChg chg="mod">
          <ac:chgData name="Sherrie Donnelly" userId="" providerId="" clId="Web-{1744CCCE-7E10-4D44-9DB2-2182B28B6070}" dt="2023-09-07T16:12:11.942" v="327" actId="20577"/>
          <ac:spMkLst>
            <pc:docMk/>
            <pc:sldMk cId="417788403" sldId="424"/>
            <ac:spMk id="3" creationId="{24AC0360-3D72-6ADC-CB06-C73C1BA21039}"/>
          </ac:spMkLst>
        </pc:spChg>
      </pc:sldChg>
      <pc:sldChg chg="add replId">
        <pc:chgData name="Sherrie Donnelly" userId="" providerId="" clId="Web-{1744CCCE-7E10-4D44-9DB2-2182B28B6070}" dt="2023-09-07T15:42:59.954" v="162"/>
        <pc:sldMkLst>
          <pc:docMk/>
          <pc:sldMk cId="2629226904" sldId="425"/>
        </pc:sldMkLst>
      </pc:sldChg>
      <pc:sldChg chg="modSp add replId">
        <pc:chgData name="Sherrie Donnelly" userId="" providerId="" clId="Web-{1744CCCE-7E10-4D44-9DB2-2182B28B6070}" dt="2023-09-07T16:21:29.275" v="349" actId="20577"/>
        <pc:sldMkLst>
          <pc:docMk/>
          <pc:sldMk cId="3233628185" sldId="426"/>
        </pc:sldMkLst>
        <pc:spChg chg="mod">
          <ac:chgData name="Sherrie Donnelly" userId="" providerId="" clId="Web-{1744CCCE-7E10-4D44-9DB2-2182B28B6070}" dt="2023-09-07T16:21:29.275" v="349" actId="20577"/>
          <ac:spMkLst>
            <pc:docMk/>
            <pc:sldMk cId="3233628185" sldId="426"/>
            <ac:spMk id="2" creationId="{B17AA5B2-88E9-6EA2-FA24-F3A2E138E7C6}"/>
          </ac:spMkLst>
        </pc:spChg>
        <pc:spChg chg="mod">
          <ac:chgData name="Sherrie Donnelly" userId="" providerId="" clId="Web-{1744CCCE-7E10-4D44-9DB2-2182B28B6070}" dt="2023-09-07T16:12:05.379" v="326" actId="20577"/>
          <ac:spMkLst>
            <pc:docMk/>
            <pc:sldMk cId="3233628185" sldId="426"/>
            <ac:spMk id="3" creationId="{24AC0360-3D72-6ADC-CB06-C73C1BA21039}"/>
          </ac:spMkLst>
        </pc:spChg>
      </pc:sldChg>
      <pc:sldChg chg="addSp delSp modSp add ord replId">
        <pc:chgData name="Sherrie Donnelly" userId="" providerId="" clId="Web-{1744CCCE-7E10-4D44-9DB2-2182B28B6070}" dt="2023-09-07T16:26:38.787" v="414" actId="14100"/>
        <pc:sldMkLst>
          <pc:docMk/>
          <pc:sldMk cId="315302312" sldId="427"/>
        </pc:sldMkLst>
        <pc:spChg chg="mod">
          <ac:chgData name="Sherrie Donnelly" userId="" providerId="" clId="Web-{1744CCCE-7E10-4D44-9DB2-2182B28B6070}" dt="2023-09-07T16:06:58.055" v="252" actId="14100"/>
          <ac:spMkLst>
            <pc:docMk/>
            <pc:sldMk cId="315302312" sldId="427"/>
            <ac:spMk id="2" creationId="{D35CF939-1203-D191-6919-78B1B7C94FF2}"/>
          </ac:spMkLst>
        </pc:spChg>
        <pc:spChg chg="mod">
          <ac:chgData name="Sherrie Donnelly" userId="" providerId="" clId="Web-{1744CCCE-7E10-4D44-9DB2-2182B28B6070}" dt="2023-09-07T16:24:31.454" v="388" actId="14100"/>
          <ac:spMkLst>
            <pc:docMk/>
            <pc:sldMk cId="315302312" sldId="427"/>
            <ac:spMk id="3" creationId="{D3797377-1D8D-F328-7B06-649B46A37567}"/>
          </ac:spMkLst>
        </pc:spChg>
        <pc:spChg chg="add mod">
          <ac:chgData name="Sherrie Donnelly" userId="" providerId="" clId="Web-{1744CCCE-7E10-4D44-9DB2-2182B28B6070}" dt="2023-09-07T16:26:38.787" v="414" actId="14100"/>
          <ac:spMkLst>
            <pc:docMk/>
            <pc:sldMk cId="315302312" sldId="427"/>
            <ac:spMk id="8" creationId="{8D2E1A15-4B66-3478-9EE7-AE8698BEEF34}"/>
          </ac:spMkLst>
        </pc:spChg>
        <pc:picChg chg="add">
          <ac:chgData name="Sherrie Donnelly" userId="" providerId="" clId="Web-{1744CCCE-7E10-4D44-9DB2-2182B28B6070}" dt="2023-09-07T16:24:39.141" v="389"/>
          <ac:picMkLst>
            <pc:docMk/>
            <pc:sldMk cId="315302312" sldId="427"/>
            <ac:picMk id="5" creationId="{6984223B-8293-EC03-6863-F5006B4D896B}"/>
          </ac:picMkLst>
        </pc:picChg>
        <pc:picChg chg="add del mod">
          <ac:chgData name="Sherrie Donnelly" userId="" providerId="" clId="Web-{1744CCCE-7E10-4D44-9DB2-2182B28B6070}" dt="2023-09-07T16:25:10.252" v="393"/>
          <ac:picMkLst>
            <pc:docMk/>
            <pc:sldMk cId="315302312" sldId="427"/>
            <ac:picMk id="7" creationId="{42FAA535-0E4F-D0BC-E0B9-39A90FFB505B}"/>
          </ac:picMkLst>
        </pc:picChg>
      </pc:sldChg>
      <pc:sldChg chg="addSp modSp add ord replId">
        <pc:chgData name="Sherrie Donnelly" userId="" providerId="" clId="Web-{1744CCCE-7E10-4D44-9DB2-2182B28B6070}" dt="2023-09-07T19:36:01.339" v="1039" actId="20577"/>
        <pc:sldMkLst>
          <pc:docMk/>
          <pc:sldMk cId="28653796" sldId="428"/>
        </pc:sldMkLst>
        <pc:spChg chg="mod">
          <ac:chgData name="Sherrie Donnelly" userId="" providerId="" clId="Web-{1744CCCE-7E10-4D44-9DB2-2182B28B6070}" dt="2023-09-07T19:36:01.339" v="1039" actId="20577"/>
          <ac:spMkLst>
            <pc:docMk/>
            <pc:sldMk cId="28653796" sldId="428"/>
            <ac:spMk id="2" creationId="{D35CF939-1203-D191-6919-78B1B7C94FF2}"/>
          </ac:spMkLst>
        </pc:spChg>
        <pc:spChg chg="mod">
          <ac:chgData name="Sherrie Donnelly" userId="" providerId="" clId="Web-{1744CCCE-7E10-4D44-9DB2-2182B28B6070}" dt="2023-09-07T19:34:38.711" v="1028" actId="20577"/>
          <ac:spMkLst>
            <pc:docMk/>
            <pc:sldMk cId="28653796" sldId="428"/>
            <ac:spMk id="3" creationId="{D3797377-1D8D-F328-7B06-649B46A37567}"/>
          </ac:spMkLst>
        </pc:spChg>
        <pc:picChg chg="add">
          <ac:chgData name="Sherrie Donnelly" userId="" providerId="" clId="Web-{1744CCCE-7E10-4D44-9DB2-2182B28B6070}" dt="2023-09-07T16:27:09.538" v="416"/>
          <ac:picMkLst>
            <pc:docMk/>
            <pc:sldMk cId="28653796" sldId="428"/>
            <ac:picMk id="5" creationId="{A1F7712B-F9EC-B657-2A3F-AEA94155D641}"/>
          </ac:picMkLst>
        </pc:picChg>
      </pc:sldChg>
      <pc:sldChg chg="modSp add ord replId">
        <pc:chgData name="Sherrie Donnelly" userId="" providerId="" clId="Web-{1744CCCE-7E10-4D44-9DB2-2182B28B6070}" dt="2023-09-07T17:31:39.620" v="928" actId="20577"/>
        <pc:sldMkLst>
          <pc:docMk/>
          <pc:sldMk cId="3046305436" sldId="429"/>
        </pc:sldMkLst>
        <pc:spChg chg="mod">
          <ac:chgData name="Sherrie Donnelly" userId="" providerId="" clId="Web-{1744CCCE-7E10-4D44-9DB2-2182B28B6070}" dt="2023-09-07T16:23:35.405" v="360" actId="20577"/>
          <ac:spMkLst>
            <pc:docMk/>
            <pc:sldMk cId="3046305436" sldId="429"/>
            <ac:spMk id="2" creationId="{B17AA5B2-88E9-6EA2-FA24-F3A2E138E7C6}"/>
          </ac:spMkLst>
        </pc:spChg>
        <pc:spChg chg="mod">
          <ac:chgData name="Sherrie Donnelly" userId="" providerId="" clId="Web-{1744CCCE-7E10-4D44-9DB2-2182B28B6070}" dt="2023-09-07T17:31:39.620" v="928" actId="20577"/>
          <ac:spMkLst>
            <pc:docMk/>
            <pc:sldMk cId="3046305436" sldId="429"/>
            <ac:spMk id="3" creationId="{24AC0360-3D72-6ADC-CB06-C73C1BA21039}"/>
          </ac:spMkLst>
        </pc:spChg>
      </pc:sldChg>
      <pc:sldChg chg="modSp add ord replId">
        <pc:chgData name="Sherrie Donnelly" userId="" providerId="" clId="Web-{1744CCCE-7E10-4D44-9DB2-2182B28B6070}" dt="2023-09-07T17:32:01.465" v="931" actId="20577"/>
        <pc:sldMkLst>
          <pc:docMk/>
          <pc:sldMk cId="1451558041" sldId="430"/>
        </pc:sldMkLst>
        <pc:spChg chg="mod">
          <ac:chgData name="Sherrie Donnelly" userId="" providerId="" clId="Web-{1744CCCE-7E10-4D44-9DB2-2182B28B6070}" dt="2023-09-07T16:39:16.206" v="523" actId="20577"/>
          <ac:spMkLst>
            <pc:docMk/>
            <pc:sldMk cId="1451558041" sldId="430"/>
            <ac:spMk id="2" creationId="{D35CF939-1203-D191-6919-78B1B7C94FF2}"/>
          </ac:spMkLst>
        </pc:spChg>
        <pc:spChg chg="mod">
          <ac:chgData name="Sherrie Donnelly" userId="" providerId="" clId="Web-{1744CCCE-7E10-4D44-9DB2-2182B28B6070}" dt="2023-09-07T17:32:01.465" v="931" actId="20577"/>
          <ac:spMkLst>
            <pc:docMk/>
            <pc:sldMk cId="1451558041" sldId="430"/>
            <ac:spMk id="3" creationId="{D3797377-1D8D-F328-7B06-649B46A37567}"/>
          </ac:spMkLst>
        </pc:spChg>
      </pc:sldChg>
      <pc:sldChg chg="add del replId">
        <pc:chgData name="Sherrie Donnelly" userId="" providerId="" clId="Web-{1744CCCE-7E10-4D44-9DB2-2182B28B6070}" dt="2023-09-07T16:29:02.917" v="422"/>
        <pc:sldMkLst>
          <pc:docMk/>
          <pc:sldMk cId="1543754714" sldId="430"/>
        </pc:sldMkLst>
      </pc:sldChg>
      <pc:sldChg chg="modSp add replId">
        <pc:chgData name="Sherrie Donnelly" userId="" providerId="" clId="Web-{1744CCCE-7E10-4D44-9DB2-2182B28B6070}" dt="2023-09-07T17:32:32.434" v="933" actId="20577"/>
        <pc:sldMkLst>
          <pc:docMk/>
          <pc:sldMk cId="2000994018" sldId="431"/>
        </pc:sldMkLst>
        <pc:spChg chg="mod">
          <ac:chgData name="Sherrie Donnelly" userId="" providerId="" clId="Web-{1744CCCE-7E10-4D44-9DB2-2182B28B6070}" dt="2023-09-07T16:40:01.598" v="538" actId="20577"/>
          <ac:spMkLst>
            <pc:docMk/>
            <pc:sldMk cId="2000994018" sldId="431"/>
            <ac:spMk id="2" creationId="{D35CF939-1203-D191-6919-78B1B7C94FF2}"/>
          </ac:spMkLst>
        </pc:spChg>
        <pc:spChg chg="mod">
          <ac:chgData name="Sherrie Donnelly" userId="" providerId="" clId="Web-{1744CCCE-7E10-4D44-9DB2-2182B28B6070}" dt="2023-09-07T17:32:32.434" v="933" actId="20577"/>
          <ac:spMkLst>
            <pc:docMk/>
            <pc:sldMk cId="2000994018" sldId="431"/>
            <ac:spMk id="3" creationId="{D3797377-1D8D-F328-7B06-649B46A37567}"/>
          </ac:spMkLst>
        </pc:spChg>
      </pc:sldChg>
      <pc:sldChg chg="add del replId">
        <pc:chgData name="Sherrie Donnelly" userId="" providerId="" clId="Web-{1744CCCE-7E10-4D44-9DB2-2182B28B6070}" dt="2023-09-07T16:28:06.790" v="421"/>
        <pc:sldMkLst>
          <pc:docMk/>
          <pc:sldMk cId="3132960591" sldId="431"/>
        </pc:sldMkLst>
      </pc:sldChg>
      <pc:sldChg chg="modSp add replId">
        <pc:chgData name="Sherrie Donnelly" userId="" providerId="" clId="Web-{1744CCCE-7E10-4D44-9DB2-2182B28B6070}" dt="2023-09-07T17:33:42.593" v="940" actId="20577"/>
        <pc:sldMkLst>
          <pc:docMk/>
          <pc:sldMk cId="1798872632" sldId="432"/>
        </pc:sldMkLst>
        <pc:spChg chg="mod">
          <ac:chgData name="Sherrie Donnelly" userId="" providerId="" clId="Web-{1744CCCE-7E10-4D44-9DB2-2182B28B6070}" dt="2023-09-07T16:45:20.282" v="601" actId="20577"/>
          <ac:spMkLst>
            <pc:docMk/>
            <pc:sldMk cId="1798872632" sldId="432"/>
            <ac:spMk id="2" creationId="{D35CF939-1203-D191-6919-78B1B7C94FF2}"/>
          </ac:spMkLst>
        </pc:spChg>
        <pc:spChg chg="mod">
          <ac:chgData name="Sherrie Donnelly" userId="" providerId="" clId="Web-{1744CCCE-7E10-4D44-9DB2-2182B28B6070}" dt="2023-09-07T17:33:42.593" v="940" actId="20577"/>
          <ac:spMkLst>
            <pc:docMk/>
            <pc:sldMk cId="1798872632" sldId="432"/>
            <ac:spMk id="3" creationId="{D3797377-1D8D-F328-7B06-649B46A37567}"/>
          </ac:spMkLst>
        </pc:spChg>
      </pc:sldChg>
      <pc:sldChg chg="modSp add replId">
        <pc:chgData name="Sherrie Donnelly" userId="" providerId="" clId="Web-{1744CCCE-7E10-4D44-9DB2-2182B28B6070}" dt="2023-09-07T17:33:53.328" v="941" actId="20577"/>
        <pc:sldMkLst>
          <pc:docMk/>
          <pc:sldMk cId="2533726999" sldId="433"/>
        </pc:sldMkLst>
        <pc:spChg chg="mod">
          <ac:chgData name="Sherrie Donnelly" userId="" providerId="" clId="Web-{1744CCCE-7E10-4D44-9DB2-2182B28B6070}" dt="2023-09-07T16:58:34.077" v="615" actId="20577"/>
          <ac:spMkLst>
            <pc:docMk/>
            <pc:sldMk cId="2533726999" sldId="433"/>
            <ac:spMk id="2" creationId="{D35CF939-1203-D191-6919-78B1B7C94FF2}"/>
          </ac:spMkLst>
        </pc:spChg>
        <pc:spChg chg="mod">
          <ac:chgData name="Sherrie Donnelly" userId="" providerId="" clId="Web-{1744CCCE-7E10-4D44-9DB2-2182B28B6070}" dt="2023-09-07T17:33:53.328" v="941" actId="20577"/>
          <ac:spMkLst>
            <pc:docMk/>
            <pc:sldMk cId="2533726999" sldId="433"/>
            <ac:spMk id="3" creationId="{D3797377-1D8D-F328-7B06-649B46A37567}"/>
          </ac:spMkLst>
        </pc:spChg>
      </pc:sldChg>
      <pc:sldChg chg="modSp add ord replId">
        <pc:chgData name="Sherrie Donnelly" userId="" providerId="" clId="Web-{1744CCCE-7E10-4D44-9DB2-2182B28B6070}" dt="2023-09-07T17:34:03.500" v="942" actId="20577"/>
        <pc:sldMkLst>
          <pc:docMk/>
          <pc:sldMk cId="1918735600" sldId="434"/>
        </pc:sldMkLst>
        <pc:spChg chg="mod">
          <ac:chgData name="Sherrie Donnelly" userId="" providerId="" clId="Web-{1744CCCE-7E10-4D44-9DB2-2182B28B6070}" dt="2023-09-07T17:15:36.865" v="749" actId="20577"/>
          <ac:spMkLst>
            <pc:docMk/>
            <pc:sldMk cId="1918735600" sldId="434"/>
            <ac:spMk id="2" creationId="{D35CF939-1203-D191-6919-78B1B7C94FF2}"/>
          </ac:spMkLst>
        </pc:spChg>
        <pc:spChg chg="mod">
          <ac:chgData name="Sherrie Donnelly" userId="" providerId="" clId="Web-{1744CCCE-7E10-4D44-9DB2-2182B28B6070}" dt="2023-09-07T17:34:03.500" v="942" actId="20577"/>
          <ac:spMkLst>
            <pc:docMk/>
            <pc:sldMk cId="1918735600" sldId="434"/>
            <ac:spMk id="3" creationId="{D3797377-1D8D-F328-7B06-649B46A37567}"/>
          </ac:spMkLst>
        </pc:spChg>
      </pc:sldChg>
      <pc:sldChg chg="modSp add replId">
        <pc:chgData name="Sherrie Donnelly" userId="" providerId="" clId="Web-{1744CCCE-7E10-4D44-9DB2-2182B28B6070}" dt="2023-09-07T17:32:19.090" v="932" actId="20577"/>
        <pc:sldMkLst>
          <pc:docMk/>
          <pc:sldMk cId="2202269803" sldId="435"/>
        </pc:sldMkLst>
        <pc:spChg chg="mod">
          <ac:chgData name="Sherrie Donnelly" userId="" providerId="" clId="Web-{1744CCCE-7E10-4D44-9DB2-2182B28B6070}" dt="2023-09-07T17:21:18.128" v="849" actId="20577"/>
          <ac:spMkLst>
            <pc:docMk/>
            <pc:sldMk cId="2202269803" sldId="435"/>
            <ac:spMk id="2" creationId="{D35CF939-1203-D191-6919-78B1B7C94FF2}"/>
          </ac:spMkLst>
        </pc:spChg>
        <pc:spChg chg="mod">
          <ac:chgData name="Sherrie Donnelly" userId="" providerId="" clId="Web-{1744CCCE-7E10-4D44-9DB2-2182B28B6070}" dt="2023-09-07T17:32:19.090" v="932" actId="20577"/>
          <ac:spMkLst>
            <pc:docMk/>
            <pc:sldMk cId="2202269803" sldId="435"/>
            <ac:spMk id="3" creationId="{D3797377-1D8D-F328-7B06-649B46A37567}"/>
          </ac:spMkLst>
        </pc:spChg>
      </pc:sldChg>
      <pc:sldChg chg="add del replId">
        <pc:chgData name="Sherrie Donnelly" userId="" providerId="" clId="Web-{1744CCCE-7E10-4D44-9DB2-2182B28B6070}" dt="2023-09-07T17:33:04.170" v="938"/>
        <pc:sldMkLst>
          <pc:docMk/>
          <pc:sldMk cId="313060210" sldId="436"/>
        </pc:sldMkLst>
      </pc:sldChg>
      <pc:sldChg chg="modSp add ord replId">
        <pc:chgData name="Sherrie Donnelly" userId="" providerId="" clId="Web-{1744CCCE-7E10-4D44-9DB2-2182B28B6070}" dt="2023-09-07T19:33:35.662" v="1008" actId="20577"/>
        <pc:sldMkLst>
          <pc:docMk/>
          <pc:sldMk cId="1177350237" sldId="436"/>
        </pc:sldMkLst>
        <pc:spChg chg="mod">
          <ac:chgData name="Sherrie Donnelly" userId="" providerId="" clId="Web-{1744CCCE-7E10-4D44-9DB2-2182B28B6070}" dt="2023-09-07T19:33:05.021" v="986" actId="20577"/>
          <ac:spMkLst>
            <pc:docMk/>
            <pc:sldMk cId="1177350237" sldId="436"/>
            <ac:spMk id="2" creationId="{BB7276F5-0001-E12B-F70B-24CE2D88F75D}"/>
          </ac:spMkLst>
        </pc:spChg>
        <pc:spChg chg="mod">
          <ac:chgData name="Sherrie Donnelly" userId="" providerId="" clId="Web-{1744CCCE-7E10-4D44-9DB2-2182B28B6070}" dt="2023-09-07T19:33:35.662" v="1008" actId="20577"/>
          <ac:spMkLst>
            <pc:docMk/>
            <pc:sldMk cId="1177350237" sldId="436"/>
            <ac:spMk id="3" creationId="{C866133E-E966-CE78-32C5-27614AC46DCA}"/>
          </ac:spMkLst>
        </pc:spChg>
      </pc:sldChg>
      <pc:sldChg chg="add replId">
        <pc:chgData name="Sherrie Donnelly" userId="" providerId="" clId="Web-{1744CCCE-7E10-4D44-9DB2-2182B28B6070}" dt="2023-09-07T19:33:56.038" v="1009"/>
        <pc:sldMkLst>
          <pc:docMk/>
          <pc:sldMk cId="3994925561" sldId="437"/>
        </pc:sldMkLst>
      </pc:sldChg>
      <pc:sldChg chg="modSp add replId">
        <pc:chgData name="Sherrie Donnelly" userId="" providerId="" clId="Web-{1744CCCE-7E10-4D44-9DB2-2182B28B6070}" dt="2023-09-07T19:35:12.088" v="1036" actId="20577"/>
        <pc:sldMkLst>
          <pc:docMk/>
          <pc:sldMk cId="1864196212" sldId="438"/>
        </pc:sldMkLst>
        <pc:spChg chg="mod">
          <ac:chgData name="Sherrie Donnelly" userId="" providerId="" clId="Web-{1744CCCE-7E10-4D44-9DB2-2182B28B6070}" dt="2023-09-07T19:35:12.088" v="1036" actId="20577"/>
          <ac:spMkLst>
            <pc:docMk/>
            <pc:sldMk cId="1864196212" sldId="438"/>
            <ac:spMk id="2" creationId="{D35CF939-1203-D191-6919-78B1B7C94FF2}"/>
          </ac:spMkLst>
        </pc:spChg>
      </pc:sldChg>
    </pc:docChg>
  </pc:docChgLst>
  <pc:docChgLst>
    <pc:chgData name="Heather English" clId="Web-{E3521409-83BF-4159-8261-5F59364F22B3}"/>
    <pc:docChg chg="addSld delSld modSld">
      <pc:chgData name="Heather English" userId="" providerId="" clId="Web-{E3521409-83BF-4159-8261-5F59364F22B3}" dt="2023-09-13T20:23:35.552" v="336" actId="20577"/>
      <pc:docMkLst>
        <pc:docMk/>
      </pc:docMkLst>
      <pc:sldChg chg="modSp add replId">
        <pc:chgData name="Heather English" userId="" providerId="" clId="Web-{E3521409-83BF-4159-8261-5F59364F22B3}" dt="2023-09-13T20:14:55.668" v="92" actId="20577"/>
        <pc:sldMkLst>
          <pc:docMk/>
          <pc:sldMk cId="2757702609" sldId="450"/>
        </pc:sldMkLst>
        <pc:spChg chg="mod">
          <ac:chgData name="Heather English" userId="" providerId="" clId="Web-{E3521409-83BF-4159-8261-5F59364F22B3}" dt="2023-09-13T20:14:55.668" v="92" actId="20577"/>
          <ac:spMkLst>
            <pc:docMk/>
            <pc:sldMk cId="2757702609" sldId="450"/>
            <ac:spMk id="2" creationId="{BB7276F5-0001-E12B-F70B-24CE2D88F75D}"/>
          </ac:spMkLst>
        </pc:spChg>
        <pc:spChg chg="mod">
          <ac:chgData name="Heather English" userId="" providerId="" clId="Web-{E3521409-83BF-4159-8261-5F59364F22B3}" dt="2023-09-13T20:13:18.400" v="48" actId="20577"/>
          <ac:spMkLst>
            <pc:docMk/>
            <pc:sldMk cId="2757702609" sldId="450"/>
            <ac:spMk id="3" creationId="{C866133E-E966-CE78-32C5-27614AC46DCA}"/>
          </ac:spMkLst>
        </pc:spChg>
      </pc:sldChg>
      <pc:sldChg chg="new del">
        <pc:chgData name="Heather English" userId="" providerId="" clId="Web-{E3521409-83BF-4159-8261-5F59364F22B3}" dt="2023-09-13T20:20:45.596" v="245"/>
        <pc:sldMkLst>
          <pc:docMk/>
          <pc:sldMk cId="1924603597" sldId="451"/>
        </pc:sldMkLst>
      </pc:sldChg>
      <pc:sldChg chg="modSp new del">
        <pc:chgData name="Heather English" userId="" providerId="" clId="Web-{E3521409-83BF-4159-8261-5F59364F22B3}" dt="2023-09-13T20:16:33.326" v="127"/>
        <pc:sldMkLst>
          <pc:docMk/>
          <pc:sldMk cId="2629819078" sldId="451"/>
        </pc:sldMkLst>
        <pc:spChg chg="mod">
          <ac:chgData name="Heather English" userId="" providerId="" clId="Web-{E3521409-83BF-4159-8261-5F59364F22B3}" dt="2023-09-13T20:15:49.575" v="103" actId="20577"/>
          <ac:spMkLst>
            <pc:docMk/>
            <pc:sldMk cId="2629819078" sldId="451"/>
            <ac:spMk id="2" creationId="{11EBC994-A6AE-F2A3-470A-DF9DB808748F}"/>
          </ac:spMkLst>
        </pc:spChg>
        <pc:spChg chg="mod">
          <ac:chgData name="Heather English" userId="" providerId="" clId="Web-{E3521409-83BF-4159-8261-5F59364F22B3}" dt="2023-09-13T20:16:27.388" v="126" actId="20577"/>
          <ac:spMkLst>
            <pc:docMk/>
            <pc:sldMk cId="2629819078" sldId="451"/>
            <ac:spMk id="3" creationId="{037921D1-6390-16C5-710F-31316E2441EF}"/>
          </ac:spMkLst>
        </pc:spChg>
      </pc:sldChg>
      <pc:sldChg chg="modSp add replId">
        <pc:chgData name="Heather English" userId="" providerId="" clId="Web-{E3521409-83BF-4159-8261-5F59364F22B3}" dt="2023-09-13T20:21:54.738" v="268" actId="20577"/>
        <pc:sldMkLst>
          <pc:docMk/>
          <pc:sldMk cId="576218754" sldId="452"/>
        </pc:sldMkLst>
        <pc:spChg chg="mod">
          <ac:chgData name="Heather English" userId="" providerId="" clId="Web-{E3521409-83BF-4159-8261-5F59364F22B3}" dt="2023-09-13T20:19:17.016" v="156" actId="20577"/>
          <ac:spMkLst>
            <pc:docMk/>
            <pc:sldMk cId="576218754" sldId="452"/>
            <ac:spMk id="2" creationId="{D1432410-E80B-2FFF-C183-2B2D8F64CE58}"/>
          </ac:spMkLst>
        </pc:spChg>
        <pc:spChg chg="mod">
          <ac:chgData name="Heather English" userId="" providerId="" clId="Web-{E3521409-83BF-4159-8261-5F59364F22B3}" dt="2023-09-13T20:21:54.738" v="268" actId="20577"/>
          <ac:spMkLst>
            <pc:docMk/>
            <pc:sldMk cId="576218754" sldId="452"/>
            <ac:spMk id="3" creationId="{DEF0B430-99FF-6367-60DA-6395B20BB499}"/>
          </ac:spMkLst>
        </pc:spChg>
      </pc:sldChg>
      <pc:sldChg chg="modSp add replId">
        <pc:chgData name="Heather English" userId="" providerId="" clId="Web-{E3521409-83BF-4159-8261-5F59364F22B3}" dt="2023-09-13T20:23:35.552" v="336" actId="20577"/>
        <pc:sldMkLst>
          <pc:docMk/>
          <pc:sldMk cId="1494282269" sldId="453"/>
        </pc:sldMkLst>
        <pc:spChg chg="mod">
          <ac:chgData name="Heather English" userId="" providerId="" clId="Web-{E3521409-83BF-4159-8261-5F59364F22B3}" dt="2023-09-13T20:22:41.582" v="294" actId="20577"/>
          <ac:spMkLst>
            <pc:docMk/>
            <pc:sldMk cId="1494282269" sldId="453"/>
            <ac:spMk id="2" creationId="{D1432410-E80B-2FFF-C183-2B2D8F64CE58}"/>
          </ac:spMkLst>
        </pc:spChg>
        <pc:spChg chg="mod">
          <ac:chgData name="Heather English" userId="" providerId="" clId="Web-{E3521409-83BF-4159-8261-5F59364F22B3}" dt="2023-09-13T20:23:35.552" v="336" actId="20577"/>
          <ac:spMkLst>
            <pc:docMk/>
            <pc:sldMk cId="1494282269" sldId="453"/>
            <ac:spMk id="3" creationId="{DEF0B430-99FF-6367-60DA-6395B20BB499}"/>
          </ac:spMkLst>
        </pc:spChg>
      </pc:sldChg>
    </pc:docChg>
  </pc:docChgLst>
  <pc:docChgLst>
    <pc:chgData name="Sherrie Donnelly" clId="Web-{526AD93A-0971-4A50-9D09-E05E9027407C}"/>
    <pc:docChg chg="addSld delSld modSld sldOrd">
      <pc:chgData name="Sherrie Donnelly" userId="" providerId="" clId="Web-{526AD93A-0971-4A50-9D09-E05E9027407C}" dt="2023-08-31T14:26:47.871" v="30" actId="20577"/>
      <pc:docMkLst>
        <pc:docMk/>
      </pc:docMkLst>
      <pc:sldChg chg="modSp">
        <pc:chgData name="Sherrie Donnelly" userId="" providerId="" clId="Web-{526AD93A-0971-4A50-9D09-E05E9027407C}" dt="2023-08-31T14:26:47.871" v="30" actId="20577"/>
        <pc:sldMkLst>
          <pc:docMk/>
          <pc:sldMk cId="947872263" sldId="342"/>
        </pc:sldMkLst>
        <pc:spChg chg="mod">
          <ac:chgData name="Sherrie Donnelly" userId="" providerId="" clId="Web-{526AD93A-0971-4A50-9D09-E05E9027407C}" dt="2023-08-31T14:26:47.871" v="30" actId="20577"/>
          <ac:spMkLst>
            <pc:docMk/>
            <pc:sldMk cId="947872263" sldId="342"/>
            <ac:spMk id="2" creationId="{B17AA5B2-88E9-6EA2-FA24-F3A2E138E7C6}"/>
          </ac:spMkLst>
        </pc:spChg>
      </pc:sldChg>
      <pc:sldChg chg="del">
        <pc:chgData name="Sherrie Donnelly" userId="" providerId="" clId="Web-{526AD93A-0971-4A50-9D09-E05E9027407C}" dt="2023-08-31T14:26:00.667" v="17"/>
        <pc:sldMkLst>
          <pc:docMk/>
          <pc:sldMk cId="950948367" sldId="417"/>
        </pc:sldMkLst>
      </pc:sldChg>
      <pc:sldChg chg="modSp add del ord replId">
        <pc:chgData name="Sherrie Donnelly" userId="" providerId="" clId="Web-{526AD93A-0971-4A50-9D09-E05E9027407C}" dt="2023-08-31T14:26:37.715" v="27"/>
        <pc:sldMkLst>
          <pc:docMk/>
          <pc:sldMk cId="2884438145" sldId="418"/>
        </pc:sldMkLst>
        <pc:spChg chg="mod">
          <ac:chgData name="Sherrie Donnelly" userId="" providerId="" clId="Web-{526AD93A-0971-4A50-9D09-E05E9027407C}" dt="2023-08-31T14:25:56.511" v="16" actId="20577"/>
          <ac:spMkLst>
            <pc:docMk/>
            <pc:sldMk cId="2884438145" sldId="418"/>
            <ac:spMk id="2" creationId="{5DC9F0A9-43F9-8F1B-F4E9-F656B9094F65}"/>
          </ac:spMkLst>
        </pc:spChg>
      </pc:sldChg>
    </pc:docChg>
  </pc:docChgLst>
  <pc:docChgLst>
    <pc:chgData name="Sherrie Donnelly" clId="Web-{427407F7-6328-4532-A259-34F32BB9E6BC}"/>
    <pc:docChg chg="modSld">
      <pc:chgData name="Sherrie Donnelly" userId="" providerId="" clId="Web-{427407F7-6328-4532-A259-34F32BB9E6BC}" dt="2023-09-19T14:26:27.301" v="53" actId="20577"/>
      <pc:docMkLst>
        <pc:docMk/>
      </pc:docMkLst>
      <pc:sldChg chg="modSp">
        <pc:chgData name="Sherrie Donnelly" userId="" providerId="" clId="Web-{427407F7-6328-4532-A259-34F32BB9E6BC}" dt="2023-09-19T14:26:27.301" v="53" actId="20577"/>
        <pc:sldMkLst>
          <pc:docMk/>
          <pc:sldMk cId="1451558041" sldId="430"/>
        </pc:sldMkLst>
        <pc:spChg chg="mod">
          <ac:chgData name="Sherrie Donnelly" userId="" providerId="" clId="Web-{427407F7-6328-4532-A259-34F32BB9E6BC}" dt="2023-09-19T14:26:27.301" v="53" actId="20577"/>
          <ac:spMkLst>
            <pc:docMk/>
            <pc:sldMk cId="1451558041" sldId="430"/>
            <ac:spMk id="3" creationId="{D3797377-1D8D-F328-7B06-649B46A37567}"/>
          </ac:spMkLst>
        </pc:spChg>
      </pc:sldChg>
      <pc:sldChg chg="modSp">
        <pc:chgData name="Sherrie Donnelly" userId="" providerId="" clId="Web-{427407F7-6328-4532-A259-34F32BB9E6BC}" dt="2023-09-19T14:26:13.957" v="48" actId="20577"/>
        <pc:sldMkLst>
          <pc:docMk/>
          <pc:sldMk cId="2000994018" sldId="431"/>
        </pc:sldMkLst>
        <pc:spChg chg="mod">
          <ac:chgData name="Sherrie Donnelly" userId="" providerId="" clId="Web-{427407F7-6328-4532-A259-34F32BB9E6BC}" dt="2023-09-19T14:26:13.957" v="48" actId="20577"/>
          <ac:spMkLst>
            <pc:docMk/>
            <pc:sldMk cId="2000994018" sldId="431"/>
            <ac:spMk id="3" creationId="{D3797377-1D8D-F328-7B06-649B46A37567}"/>
          </ac:spMkLst>
        </pc:spChg>
      </pc:sldChg>
      <pc:sldChg chg="modSp">
        <pc:chgData name="Sherrie Donnelly" userId="" providerId="" clId="Web-{427407F7-6328-4532-A259-34F32BB9E6BC}" dt="2023-09-19T14:26:18.801" v="49" actId="20577"/>
        <pc:sldMkLst>
          <pc:docMk/>
          <pc:sldMk cId="2202269803" sldId="435"/>
        </pc:sldMkLst>
        <pc:spChg chg="mod">
          <ac:chgData name="Sherrie Donnelly" userId="" providerId="" clId="Web-{427407F7-6328-4532-A259-34F32BB9E6BC}" dt="2023-09-19T14:26:18.801" v="49" actId="20577"/>
          <ac:spMkLst>
            <pc:docMk/>
            <pc:sldMk cId="2202269803" sldId="435"/>
            <ac:spMk id="3" creationId="{D3797377-1D8D-F328-7B06-649B46A37567}"/>
          </ac:spMkLst>
        </pc:spChg>
      </pc:sldChg>
    </pc:docChg>
  </pc:docChgLst>
  <pc:docChgLst>
    <pc:chgData name="Heather English" clId="Web-{CC9D64EE-05D3-4F0D-BC08-07F02F218788}"/>
    <pc:docChg chg="addSld delSld modSld">
      <pc:chgData name="Heather English" userId="" providerId="" clId="Web-{CC9D64EE-05D3-4F0D-BC08-07F02F218788}" dt="2023-09-21T14:52:07.228" v="207" actId="20577"/>
      <pc:docMkLst>
        <pc:docMk/>
      </pc:docMkLst>
      <pc:sldChg chg="modSp">
        <pc:chgData name="Heather English" userId="" providerId="" clId="Web-{CC9D64EE-05D3-4F0D-BC08-07F02F218788}" dt="2023-09-21T14:17:19.821" v="74" actId="20577"/>
        <pc:sldMkLst>
          <pc:docMk/>
          <pc:sldMk cId="2757702609" sldId="450"/>
        </pc:sldMkLst>
        <pc:spChg chg="mod">
          <ac:chgData name="Heather English" userId="" providerId="" clId="Web-{CC9D64EE-05D3-4F0D-BC08-07F02F218788}" dt="2023-09-21T14:17:19.821" v="74" actId="20577"/>
          <ac:spMkLst>
            <pc:docMk/>
            <pc:sldMk cId="2757702609" sldId="450"/>
            <ac:spMk id="2" creationId="{BB7276F5-0001-E12B-F70B-24CE2D88F75D}"/>
          </ac:spMkLst>
        </pc:spChg>
      </pc:sldChg>
      <pc:sldChg chg="modSp">
        <pc:chgData name="Heather English" userId="" providerId="" clId="Web-{CC9D64EE-05D3-4F0D-BC08-07F02F218788}" dt="2023-09-21T14:19:55.476" v="160" actId="20577"/>
        <pc:sldMkLst>
          <pc:docMk/>
          <pc:sldMk cId="576218754" sldId="452"/>
        </pc:sldMkLst>
        <pc:spChg chg="mod">
          <ac:chgData name="Heather English" userId="" providerId="" clId="Web-{CC9D64EE-05D3-4F0D-BC08-07F02F218788}" dt="2023-09-21T14:19:55.476" v="160" actId="20577"/>
          <ac:spMkLst>
            <pc:docMk/>
            <pc:sldMk cId="576218754" sldId="452"/>
            <ac:spMk id="3" creationId="{DEF0B430-99FF-6367-60DA-6395B20BB499}"/>
          </ac:spMkLst>
        </pc:spChg>
      </pc:sldChg>
      <pc:sldChg chg="modSp add del">
        <pc:chgData name="Heather English" userId="" providerId="" clId="Web-{CC9D64EE-05D3-4F0D-BC08-07F02F218788}" dt="2023-09-21T14:52:07.228" v="207" actId="20577"/>
        <pc:sldMkLst>
          <pc:docMk/>
          <pc:sldMk cId="1494282269" sldId="453"/>
        </pc:sldMkLst>
        <pc:spChg chg="mod">
          <ac:chgData name="Heather English" userId="" providerId="" clId="Web-{CC9D64EE-05D3-4F0D-BC08-07F02F218788}" dt="2023-09-21T14:19:25.898" v="144" actId="20577"/>
          <ac:spMkLst>
            <pc:docMk/>
            <pc:sldMk cId="1494282269" sldId="453"/>
            <ac:spMk id="2" creationId="{D1432410-E80B-2FFF-C183-2B2D8F64CE58}"/>
          </ac:spMkLst>
        </pc:spChg>
        <pc:spChg chg="mod">
          <ac:chgData name="Heather English" userId="" providerId="" clId="Web-{CC9D64EE-05D3-4F0D-BC08-07F02F218788}" dt="2023-09-21T14:52:07.228" v="207" actId="20577"/>
          <ac:spMkLst>
            <pc:docMk/>
            <pc:sldMk cId="1494282269" sldId="453"/>
            <ac:spMk id="3" creationId="{DEF0B430-99FF-6367-60DA-6395B20BB499}"/>
          </ac:spMkLst>
        </pc:spChg>
      </pc:sldChg>
    </pc:docChg>
  </pc:docChgLst>
  <pc:docChgLst>
    <pc:chgData name="Cammie Myers" clId="Web-{70C0F13E-E905-4725-A787-1CE77DD4A0F5}"/>
    <pc:docChg chg="modSld sldOrd">
      <pc:chgData name="Cammie Myers" userId="" providerId="" clId="Web-{70C0F13E-E905-4725-A787-1CE77DD4A0F5}" dt="2023-09-06T18:58:28.684" v="489" actId="20577"/>
      <pc:docMkLst>
        <pc:docMk/>
      </pc:docMkLst>
      <pc:sldChg chg="modSp ord">
        <pc:chgData name="Cammie Myers" userId="" providerId="" clId="Web-{70C0F13E-E905-4725-A787-1CE77DD4A0F5}" dt="2023-09-06T18:50:14.954" v="476" actId="20577"/>
        <pc:sldMkLst>
          <pc:docMk/>
          <pc:sldMk cId="2473082998" sldId="308"/>
        </pc:sldMkLst>
        <pc:spChg chg="mod">
          <ac:chgData name="Cammie Myers" userId="" providerId="" clId="Web-{70C0F13E-E905-4725-A787-1CE77DD4A0F5}" dt="2023-09-06T18:50:14.954" v="476" actId="20577"/>
          <ac:spMkLst>
            <pc:docMk/>
            <pc:sldMk cId="2473082998" sldId="308"/>
            <ac:spMk id="3" creationId="{FD89CF5D-8E92-C216-AD42-C67091095366}"/>
          </ac:spMkLst>
        </pc:spChg>
      </pc:sldChg>
      <pc:sldChg chg="modSp mod modClrScheme chgLayout">
        <pc:chgData name="Cammie Myers" userId="" providerId="" clId="Web-{70C0F13E-E905-4725-A787-1CE77DD4A0F5}" dt="2023-09-06T18:45:58.104" v="219" actId="20577"/>
        <pc:sldMkLst>
          <pc:docMk/>
          <pc:sldMk cId="3556296751" sldId="417"/>
        </pc:sldMkLst>
        <pc:spChg chg="mod ord">
          <ac:chgData name="Cammie Myers" userId="" providerId="" clId="Web-{70C0F13E-E905-4725-A787-1CE77DD4A0F5}" dt="2023-09-06T17:21:17.443" v="20" actId="20577"/>
          <ac:spMkLst>
            <pc:docMk/>
            <pc:sldMk cId="3556296751" sldId="417"/>
            <ac:spMk id="2" creationId="{EC8422D6-D75D-2BB7-37BD-297D72303251}"/>
          </ac:spMkLst>
        </pc:spChg>
        <pc:spChg chg="mod ord">
          <ac:chgData name="Cammie Myers" userId="" providerId="" clId="Web-{70C0F13E-E905-4725-A787-1CE77DD4A0F5}" dt="2023-09-06T18:45:58.104" v="219" actId="20577"/>
          <ac:spMkLst>
            <pc:docMk/>
            <pc:sldMk cId="3556296751" sldId="417"/>
            <ac:spMk id="3" creationId="{AA98BBC4-9088-99CE-82E4-9D8B42BDC252}"/>
          </ac:spMkLst>
        </pc:spChg>
      </pc:sldChg>
      <pc:sldChg chg="modSp mod modClrScheme chgLayout">
        <pc:chgData name="Cammie Myers" userId="" providerId="" clId="Web-{70C0F13E-E905-4725-A787-1CE77DD4A0F5}" dt="2023-09-06T18:58:14.777" v="487" actId="20577"/>
        <pc:sldMkLst>
          <pc:docMk/>
          <pc:sldMk cId="4123246987" sldId="418"/>
        </pc:sldMkLst>
        <pc:spChg chg="mod ord">
          <ac:chgData name="Cammie Myers" userId="" providerId="" clId="Web-{70C0F13E-E905-4725-A787-1CE77DD4A0F5}" dt="2023-09-06T18:45:18.759" v="187" actId="20577"/>
          <ac:spMkLst>
            <pc:docMk/>
            <pc:sldMk cId="4123246987" sldId="418"/>
            <ac:spMk id="2" creationId="{4F092C45-BE66-1C3D-7405-75CDDFDA928B}"/>
          </ac:spMkLst>
        </pc:spChg>
        <pc:spChg chg="mod ord">
          <ac:chgData name="Cammie Myers" userId="" providerId="" clId="Web-{70C0F13E-E905-4725-A787-1CE77DD4A0F5}" dt="2023-09-06T18:58:14.777" v="487" actId="20577"/>
          <ac:spMkLst>
            <pc:docMk/>
            <pc:sldMk cId="4123246987" sldId="418"/>
            <ac:spMk id="3" creationId="{6F30D1E6-EC31-B89E-A2C4-6DB30F0FF56D}"/>
          </ac:spMkLst>
        </pc:spChg>
      </pc:sldChg>
      <pc:sldChg chg="modSp">
        <pc:chgData name="Cammie Myers" userId="" providerId="" clId="Web-{70C0F13E-E905-4725-A787-1CE77DD4A0F5}" dt="2023-09-06T18:58:28.684" v="489" actId="20577"/>
        <pc:sldMkLst>
          <pc:docMk/>
          <pc:sldMk cId="3991281774" sldId="419"/>
        </pc:sldMkLst>
        <pc:spChg chg="mod">
          <ac:chgData name="Cammie Myers" userId="" providerId="" clId="Web-{70C0F13E-E905-4725-A787-1CE77DD4A0F5}" dt="2023-09-06T18:58:28.684" v="489" actId="20577"/>
          <ac:spMkLst>
            <pc:docMk/>
            <pc:sldMk cId="3991281774" sldId="419"/>
            <ac:spMk id="3" creationId="{2510F472-BA92-1455-BFE5-FABE3B9799B8}"/>
          </ac:spMkLst>
        </pc:spChg>
        <pc:spChg chg="mod">
          <ac:chgData name="Cammie Myers" userId="" providerId="" clId="Web-{70C0F13E-E905-4725-A787-1CE77DD4A0F5}" dt="2023-09-06T17:20:56.724" v="7" actId="20577"/>
          <ac:spMkLst>
            <pc:docMk/>
            <pc:sldMk cId="3991281774" sldId="419"/>
            <ac:spMk id="4" creationId="{E5CE6AC2-C099-04E2-A714-189316BF59D9}"/>
          </ac:spMkLst>
        </pc:spChg>
      </pc:sldChg>
    </pc:docChg>
  </pc:docChgLst>
  <pc:docChgLst>
    <pc:chgData name="Sherrie Donnelly" clId="Web-{D929DCBC-4497-4D15-A123-9CD66BE72AFE}"/>
    <pc:docChg chg="addSld delSld modSld">
      <pc:chgData name="Sherrie Donnelly" userId="" providerId="" clId="Web-{D929DCBC-4497-4D15-A123-9CD66BE72AFE}" dt="2023-09-07T14:26:39.402" v="71"/>
      <pc:docMkLst>
        <pc:docMk/>
      </pc:docMkLst>
      <pc:sldChg chg="del">
        <pc:chgData name="Sherrie Donnelly" userId="" providerId="" clId="Web-{D929DCBC-4497-4D15-A123-9CD66BE72AFE}" dt="2023-09-07T14:26:34.308" v="70"/>
        <pc:sldMkLst>
          <pc:docMk/>
          <pc:sldMk cId="3504961165" sldId="303"/>
        </pc:sldMkLst>
      </pc:sldChg>
      <pc:sldChg chg="modSp">
        <pc:chgData name="Sherrie Donnelly" userId="" providerId="" clId="Web-{D929DCBC-4497-4D15-A123-9CD66BE72AFE}" dt="2023-09-07T14:26:19.854" v="69" actId="20577"/>
        <pc:sldMkLst>
          <pc:docMk/>
          <pc:sldMk cId="2571975815" sldId="305"/>
        </pc:sldMkLst>
        <pc:spChg chg="mod">
          <ac:chgData name="Sherrie Donnelly" userId="" providerId="" clId="Web-{D929DCBC-4497-4D15-A123-9CD66BE72AFE}" dt="2023-09-07T14:26:19.854" v="69" actId="20577"/>
          <ac:spMkLst>
            <pc:docMk/>
            <pc:sldMk cId="2571975815" sldId="305"/>
            <ac:spMk id="3" creationId="{FD89CF5D-8E92-C216-AD42-C67091095366}"/>
          </ac:spMkLst>
        </pc:spChg>
      </pc:sldChg>
      <pc:sldChg chg="del">
        <pc:chgData name="Sherrie Donnelly" userId="" providerId="" clId="Web-{D929DCBC-4497-4D15-A123-9CD66BE72AFE}" dt="2023-09-07T14:12:30.502" v="52"/>
        <pc:sldMkLst>
          <pc:docMk/>
          <pc:sldMk cId="3932140296" sldId="307"/>
        </pc:sldMkLst>
      </pc:sldChg>
      <pc:sldChg chg="modSp">
        <pc:chgData name="Sherrie Donnelly" userId="" providerId="" clId="Web-{D929DCBC-4497-4D15-A123-9CD66BE72AFE}" dt="2023-09-07T14:11:17.672" v="48" actId="20577"/>
        <pc:sldMkLst>
          <pc:docMk/>
          <pc:sldMk cId="2473082998" sldId="308"/>
        </pc:sldMkLst>
        <pc:spChg chg="mod">
          <ac:chgData name="Sherrie Donnelly" userId="" providerId="" clId="Web-{D929DCBC-4497-4D15-A123-9CD66BE72AFE}" dt="2023-09-07T14:11:17.672" v="48" actId="20577"/>
          <ac:spMkLst>
            <pc:docMk/>
            <pc:sldMk cId="2473082998" sldId="308"/>
            <ac:spMk id="3" creationId="{FD89CF5D-8E92-C216-AD42-C67091095366}"/>
          </ac:spMkLst>
        </pc:spChg>
      </pc:sldChg>
      <pc:sldChg chg="del">
        <pc:chgData name="Sherrie Donnelly" userId="" providerId="" clId="Web-{D929DCBC-4497-4D15-A123-9CD66BE72AFE}" dt="2023-09-07T14:09:33.575" v="10"/>
        <pc:sldMkLst>
          <pc:docMk/>
          <pc:sldMk cId="370460528" sldId="334"/>
        </pc:sldMkLst>
      </pc:sldChg>
      <pc:sldChg chg="del">
        <pc:chgData name="Sherrie Donnelly" userId="" providerId="" clId="Web-{D929DCBC-4497-4D15-A123-9CD66BE72AFE}" dt="2023-09-07T14:12:16.205" v="50"/>
        <pc:sldMkLst>
          <pc:docMk/>
          <pc:sldMk cId="893891613" sldId="338"/>
        </pc:sldMkLst>
      </pc:sldChg>
      <pc:sldChg chg="del">
        <pc:chgData name="Sherrie Donnelly" userId="" providerId="" clId="Web-{D929DCBC-4497-4D15-A123-9CD66BE72AFE}" dt="2023-09-07T14:12:41.768" v="55"/>
        <pc:sldMkLst>
          <pc:docMk/>
          <pc:sldMk cId="683715401" sldId="340"/>
        </pc:sldMkLst>
      </pc:sldChg>
      <pc:sldChg chg="del">
        <pc:chgData name="Sherrie Donnelly" userId="" providerId="" clId="Web-{D929DCBC-4497-4D15-A123-9CD66BE72AFE}" dt="2023-09-07T14:12:33.439" v="53"/>
        <pc:sldMkLst>
          <pc:docMk/>
          <pc:sldMk cId="2336879817" sldId="343"/>
        </pc:sldMkLst>
      </pc:sldChg>
      <pc:sldChg chg="del">
        <pc:chgData name="Sherrie Donnelly" userId="" providerId="" clId="Web-{D929DCBC-4497-4D15-A123-9CD66BE72AFE}" dt="2023-09-07T14:12:36.908" v="54"/>
        <pc:sldMkLst>
          <pc:docMk/>
          <pc:sldMk cId="1093493620" sldId="355"/>
        </pc:sldMkLst>
      </pc:sldChg>
      <pc:sldChg chg="del">
        <pc:chgData name="Sherrie Donnelly" userId="" providerId="" clId="Web-{D929DCBC-4497-4D15-A123-9CD66BE72AFE}" dt="2023-09-07T14:09:52.122" v="12"/>
        <pc:sldMkLst>
          <pc:docMk/>
          <pc:sldMk cId="938292369" sldId="367"/>
        </pc:sldMkLst>
      </pc:sldChg>
      <pc:sldChg chg="del">
        <pc:chgData name="Sherrie Donnelly" userId="" providerId="" clId="Web-{D929DCBC-4497-4D15-A123-9CD66BE72AFE}" dt="2023-09-07T14:09:58.310" v="13"/>
        <pc:sldMkLst>
          <pc:docMk/>
          <pc:sldMk cId="2576132407" sldId="370"/>
        </pc:sldMkLst>
      </pc:sldChg>
      <pc:sldChg chg="del">
        <pc:chgData name="Sherrie Donnelly" userId="" providerId="" clId="Web-{D929DCBC-4497-4D15-A123-9CD66BE72AFE}" dt="2023-09-07T14:10:02.701" v="14"/>
        <pc:sldMkLst>
          <pc:docMk/>
          <pc:sldMk cId="871992176" sldId="371"/>
        </pc:sldMkLst>
      </pc:sldChg>
      <pc:sldChg chg="del">
        <pc:chgData name="Sherrie Donnelly" userId="" providerId="" clId="Web-{D929DCBC-4497-4D15-A123-9CD66BE72AFE}" dt="2023-09-07T14:09:48.575" v="11"/>
        <pc:sldMkLst>
          <pc:docMk/>
          <pc:sldMk cId="2766805158" sldId="376"/>
        </pc:sldMkLst>
      </pc:sldChg>
      <pc:sldChg chg="del">
        <pc:chgData name="Sherrie Donnelly" userId="" providerId="" clId="Web-{D929DCBC-4497-4D15-A123-9CD66BE72AFE}" dt="2023-09-07T14:12:20.814" v="51"/>
        <pc:sldMkLst>
          <pc:docMk/>
          <pc:sldMk cId="3940206382" sldId="384"/>
        </pc:sldMkLst>
      </pc:sldChg>
      <pc:sldChg chg="del">
        <pc:chgData name="Sherrie Donnelly" userId="" providerId="" clId="Web-{D929DCBC-4497-4D15-A123-9CD66BE72AFE}" dt="2023-09-07T14:10:58.780" v="22"/>
        <pc:sldMkLst>
          <pc:docMk/>
          <pc:sldMk cId="2800581327" sldId="396"/>
        </pc:sldMkLst>
      </pc:sldChg>
      <pc:sldChg chg="del">
        <pc:chgData name="Sherrie Donnelly" userId="" providerId="" clId="Web-{D929DCBC-4497-4D15-A123-9CD66BE72AFE}" dt="2023-09-07T14:10:55.983" v="21"/>
        <pc:sldMkLst>
          <pc:docMk/>
          <pc:sldMk cId="1789039617" sldId="397"/>
        </pc:sldMkLst>
      </pc:sldChg>
      <pc:sldChg chg="del">
        <pc:chgData name="Sherrie Donnelly" userId="" providerId="" clId="Web-{D929DCBC-4497-4D15-A123-9CD66BE72AFE}" dt="2023-09-07T14:10:52.999" v="20"/>
        <pc:sldMkLst>
          <pc:docMk/>
          <pc:sldMk cId="1374385125" sldId="398"/>
        </pc:sldMkLst>
      </pc:sldChg>
      <pc:sldChg chg="del">
        <pc:chgData name="Sherrie Donnelly" userId="" providerId="" clId="Web-{D929DCBC-4497-4D15-A123-9CD66BE72AFE}" dt="2023-09-07T14:10:50.265" v="19"/>
        <pc:sldMkLst>
          <pc:docMk/>
          <pc:sldMk cId="109068415" sldId="399"/>
        </pc:sldMkLst>
      </pc:sldChg>
      <pc:sldChg chg="del">
        <pc:chgData name="Sherrie Donnelly" userId="" providerId="" clId="Web-{D929DCBC-4497-4D15-A123-9CD66BE72AFE}" dt="2023-09-07T14:10:47.014" v="18"/>
        <pc:sldMkLst>
          <pc:docMk/>
          <pc:sldMk cId="1362525712" sldId="400"/>
        </pc:sldMkLst>
      </pc:sldChg>
      <pc:sldChg chg="del">
        <pc:chgData name="Sherrie Donnelly" userId="" providerId="" clId="Web-{D929DCBC-4497-4D15-A123-9CD66BE72AFE}" dt="2023-09-07T14:10:41.905" v="17"/>
        <pc:sldMkLst>
          <pc:docMk/>
          <pc:sldMk cId="4067588105" sldId="401"/>
        </pc:sldMkLst>
      </pc:sldChg>
      <pc:sldChg chg="del">
        <pc:chgData name="Sherrie Donnelly" userId="" providerId="" clId="Web-{D929DCBC-4497-4D15-A123-9CD66BE72AFE}" dt="2023-09-07T14:10:31.311" v="16"/>
        <pc:sldMkLst>
          <pc:docMk/>
          <pc:sldMk cId="3362441262" sldId="402"/>
        </pc:sldMkLst>
      </pc:sldChg>
      <pc:sldChg chg="del">
        <pc:chgData name="Sherrie Donnelly" userId="" providerId="" clId="Web-{D929DCBC-4497-4D15-A123-9CD66BE72AFE}" dt="2023-09-07T14:10:27.045" v="15"/>
        <pc:sldMkLst>
          <pc:docMk/>
          <pc:sldMk cId="909646594" sldId="403"/>
        </pc:sldMkLst>
      </pc:sldChg>
      <pc:sldChg chg="del">
        <pc:chgData name="Sherrie Donnelly" userId="" providerId="" clId="Web-{D929DCBC-4497-4D15-A123-9CD66BE72AFE}" dt="2023-09-07T14:09:05.715" v="6"/>
        <pc:sldMkLst>
          <pc:docMk/>
          <pc:sldMk cId="2898936755" sldId="408"/>
        </pc:sldMkLst>
      </pc:sldChg>
      <pc:sldChg chg="del">
        <pc:chgData name="Sherrie Donnelly" userId="" providerId="" clId="Web-{D929DCBC-4497-4D15-A123-9CD66BE72AFE}" dt="2023-09-07T14:09:13.324" v="7"/>
        <pc:sldMkLst>
          <pc:docMk/>
          <pc:sldMk cId="3694369257" sldId="409"/>
        </pc:sldMkLst>
      </pc:sldChg>
      <pc:sldChg chg="del">
        <pc:chgData name="Sherrie Donnelly" userId="" providerId="" clId="Web-{D929DCBC-4497-4D15-A123-9CD66BE72AFE}" dt="2023-09-07T14:09:17.559" v="8"/>
        <pc:sldMkLst>
          <pc:docMk/>
          <pc:sldMk cId="1210486432" sldId="410"/>
        </pc:sldMkLst>
      </pc:sldChg>
      <pc:sldChg chg="del">
        <pc:chgData name="Sherrie Donnelly" userId="" providerId="" clId="Web-{D929DCBC-4497-4D15-A123-9CD66BE72AFE}" dt="2023-09-07T14:09:23.106" v="9"/>
        <pc:sldMkLst>
          <pc:docMk/>
          <pc:sldMk cId="2934385433" sldId="411"/>
        </pc:sldMkLst>
      </pc:sldChg>
      <pc:sldChg chg="del">
        <pc:chgData name="Sherrie Donnelly" userId="" providerId="" clId="Web-{D929DCBC-4497-4D15-A123-9CD66BE72AFE}" dt="2023-09-07T14:11:01.093" v="23"/>
        <pc:sldMkLst>
          <pc:docMk/>
          <pc:sldMk cId="3011657291" sldId="414"/>
        </pc:sldMkLst>
      </pc:sldChg>
      <pc:sldChg chg="add replId">
        <pc:chgData name="Sherrie Donnelly" userId="" providerId="" clId="Web-{D929DCBC-4497-4D15-A123-9CD66BE72AFE}" dt="2023-09-07T14:26:39.402" v="71"/>
        <pc:sldMkLst>
          <pc:docMk/>
          <pc:sldMk cId="2752172572" sldId="419"/>
        </pc:sldMkLst>
      </pc:sldChg>
      <pc:sldChg chg="del">
        <pc:chgData name="Sherrie Donnelly" userId="" providerId="" clId="Web-{D929DCBC-4497-4D15-A123-9CD66BE72AFE}" dt="2023-09-07T14:11:30.078" v="49"/>
        <pc:sldMkLst>
          <pc:docMk/>
          <pc:sldMk cId="3991281774" sldId="419"/>
        </pc:sldMkLst>
      </pc:sldChg>
    </pc:docChg>
  </pc:docChgLst>
  <pc:docChgLst>
    <pc:chgData name="Dani Meier" userId="WF8vQa6V3PkTi3zr7rPxnmFOnnGJF6pDISdxYgNNa+0=" providerId="None" clId="Web-{165E6558-5330-41A4-B6D6-17BF83C1332C}"/>
    <pc:docChg chg="modSld">
      <pc:chgData name="Dani Meier" userId="WF8vQa6V3PkTi3zr7rPxnmFOnnGJF6pDISdxYgNNa+0=" providerId="None" clId="Web-{165E6558-5330-41A4-B6D6-17BF83C1332C}" dt="2023-09-21T13:58:09.194" v="1" actId="1076"/>
      <pc:docMkLst>
        <pc:docMk/>
      </pc:docMkLst>
      <pc:sldChg chg="modSp">
        <pc:chgData name="Dani Meier" userId="WF8vQa6V3PkTi3zr7rPxnmFOnnGJF6pDISdxYgNNa+0=" providerId="None" clId="Web-{165E6558-5330-41A4-B6D6-17BF83C1332C}" dt="2023-09-21T13:58:09.194" v="1" actId="1076"/>
        <pc:sldMkLst>
          <pc:docMk/>
          <pc:sldMk cId="576218754" sldId="452"/>
        </pc:sldMkLst>
        <pc:spChg chg="mod">
          <ac:chgData name="Dani Meier" userId="WF8vQa6V3PkTi3zr7rPxnmFOnnGJF6pDISdxYgNNa+0=" providerId="None" clId="Web-{165E6558-5330-41A4-B6D6-17BF83C1332C}" dt="2023-09-21T13:58:09.194" v="1" actId="1076"/>
          <ac:spMkLst>
            <pc:docMk/>
            <pc:sldMk cId="576218754" sldId="452"/>
            <ac:spMk id="3" creationId="{DEF0B430-99FF-6367-60DA-6395B20BB499}"/>
          </ac:spMkLst>
        </pc:spChg>
      </pc:sldChg>
    </pc:docChg>
  </pc:docChgLst>
  <pc:docChgLst>
    <pc:chgData name="Sherrie Donnelly" clId="Web-{1E22746A-67B4-4AB5-AFA1-F45166250CAB}"/>
    <pc:docChg chg="modSld">
      <pc:chgData name="Sherrie Donnelly" userId="" providerId="" clId="Web-{1E22746A-67B4-4AB5-AFA1-F45166250CAB}" dt="2023-09-14T17:32:40.102" v="72" actId="14100"/>
      <pc:docMkLst>
        <pc:docMk/>
      </pc:docMkLst>
      <pc:sldChg chg="addSp modSp">
        <pc:chgData name="Sherrie Donnelly" userId="" providerId="" clId="Web-{1E22746A-67B4-4AB5-AFA1-F45166250CAB}" dt="2023-09-14T17:24:31.070" v="40" actId="14100"/>
        <pc:sldMkLst>
          <pc:docMk/>
          <pc:sldMk cId="2720501415" sldId="415"/>
        </pc:sldMkLst>
        <pc:spChg chg="mod">
          <ac:chgData name="Sherrie Donnelly" userId="" providerId="" clId="Web-{1E22746A-67B4-4AB5-AFA1-F45166250CAB}" dt="2023-09-14T17:24:31.070" v="40" actId="14100"/>
          <ac:spMkLst>
            <pc:docMk/>
            <pc:sldMk cId="2720501415" sldId="415"/>
            <ac:spMk id="3" creationId="{76BFFA25-5A4D-D437-A87D-8D4530646BA5}"/>
          </ac:spMkLst>
        </pc:spChg>
        <pc:grpChg chg="add">
          <ac:chgData name="Sherrie Donnelly" userId="" providerId="" clId="Web-{1E22746A-67B4-4AB5-AFA1-F45166250CAB}" dt="2023-09-14T17:24:12.945" v="37"/>
          <ac:grpSpMkLst>
            <pc:docMk/>
            <pc:sldMk cId="2720501415" sldId="415"/>
            <ac:grpSpMk id="7" creationId="{6F2F7B7E-85B2-68C5-A0A6-16E302E81E7F}"/>
          </ac:grpSpMkLst>
        </pc:grpChg>
      </pc:sldChg>
      <pc:sldChg chg="modSp">
        <pc:chgData name="Sherrie Donnelly" userId="" providerId="" clId="Web-{1E22746A-67B4-4AB5-AFA1-F45166250CAB}" dt="2023-09-14T17:24:48.914" v="42" actId="14100"/>
        <pc:sldMkLst>
          <pc:docMk/>
          <pc:sldMk cId="62594463" sldId="416"/>
        </pc:sldMkLst>
        <pc:spChg chg="mod">
          <ac:chgData name="Sherrie Donnelly" userId="" providerId="" clId="Web-{1E22746A-67B4-4AB5-AFA1-F45166250CAB}" dt="2023-09-14T17:24:48.914" v="42" actId="14100"/>
          <ac:spMkLst>
            <pc:docMk/>
            <pc:sldMk cId="62594463" sldId="416"/>
            <ac:spMk id="3" creationId="{D3797377-1D8D-F328-7B06-649B46A37567}"/>
          </ac:spMkLst>
        </pc:spChg>
      </pc:sldChg>
      <pc:sldChg chg="modSp modCm">
        <pc:chgData name="Sherrie Donnelly" userId="" providerId="" clId="Web-{1E22746A-67B4-4AB5-AFA1-F45166250CAB}" dt="2023-09-14T17:32:40.102" v="72" actId="14100"/>
        <pc:sldMkLst>
          <pc:docMk/>
          <pc:sldMk cId="2510239336" sldId="420"/>
        </pc:sldMkLst>
        <pc:spChg chg="mod">
          <ac:chgData name="Sherrie Donnelly" userId="" providerId="" clId="Web-{1E22746A-67B4-4AB5-AFA1-F45166250CAB}" dt="2023-09-14T17:32:40.102" v="72" actId="14100"/>
          <ac:spMkLst>
            <pc:docMk/>
            <pc:sldMk cId="2510239336" sldId="420"/>
            <ac:spMk id="2" creationId="{BB7276F5-0001-E12B-F70B-24CE2D88F75D}"/>
          </ac:spMkLst>
        </pc:spChg>
        <pc:spChg chg="mod">
          <ac:chgData name="Sherrie Donnelly" userId="" providerId="" clId="Web-{1E22746A-67B4-4AB5-AFA1-F45166250CAB}" dt="2023-09-14T17:27:46.524" v="58" actId="14100"/>
          <ac:spMkLst>
            <pc:docMk/>
            <pc:sldMk cId="2510239336" sldId="420"/>
            <ac:spMk id="3" creationId="{C866133E-E966-CE78-32C5-27614AC46DCA}"/>
          </ac:spMkLst>
        </pc:spChg>
        <pc:extLst>
          <p:ext xmlns:p="http://schemas.openxmlformats.org/presentationml/2006/main" uri="{D6D511B9-2390-475A-947B-AFAB55BFBCF1}">
            <pc226:cmChg xmlns:pc226="http://schemas.microsoft.com/office/powerpoint/2022/06/main/command" chg="mod">
              <pc226:chgData name="Sherrie Donnelly" userId="" providerId="" clId="Web-{1E22746A-67B4-4AB5-AFA1-F45166250CAB}" dt="2023-09-14T17:27:40.946" v="54" actId="20577"/>
              <pc2:cmMkLst xmlns:pc2="http://schemas.microsoft.com/office/powerpoint/2019/9/main/command">
                <pc:docMk/>
                <pc:sldMk cId="2510239336" sldId="420"/>
                <pc2:cmMk id="{0B6BC45D-7865-45D7-A6AC-BEFEAAB0DB0E}"/>
              </pc2:cmMkLst>
            </pc226:cmChg>
          </p:ext>
        </pc:extLst>
      </pc:sldChg>
      <pc:sldChg chg="modSp">
        <pc:chgData name="Sherrie Donnelly" userId="" providerId="" clId="Web-{1E22746A-67B4-4AB5-AFA1-F45166250CAB}" dt="2023-09-14T17:30:18.415" v="66" actId="14100"/>
        <pc:sldMkLst>
          <pc:docMk/>
          <pc:sldMk cId="315302312" sldId="427"/>
        </pc:sldMkLst>
        <pc:spChg chg="mod">
          <ac:chgData name="Sherrie Donnelly" userId="" providerId="" clId="Web-{1E22746A-67B4-4AB5-AFA1-F45166250CAB}" dt="2023-09-14T17:30:18.415" v="66" actId="14100"/>
          <ac:spMkLst>
            <pc:docMk/>
            <pc:sldMk cId="315302312" sldId="427"/>
            <ac:spMk id="3" creationId="{D3797377-1D8D-F328-7B06-649B46A37567}"/>
          </ac:spMkLst>
        </pc:spChg>
      </pc:sldChg>
      <pc:sldChg chg="modSp">
        <pc:chgData name="Sherrie Donnelly" userId="" providerId="" clId="Web-{1E22746A-67B4-4AB5-AFA1-F45166250CAB}" dt="2023-09-14T17:31:01.883" v="70" actId="20577"/>
        <pc:sldMkLst>
          <pc:docMk/>
          <pc:sldMk cId="2000994018" sldId="431"/>
        </pc:sldMkLst>
        <pc:spChg chg="mod">
          <ac:chgData name="Sherrie Donnelly" userId="" providerId="" clId="Web-{1E22746A-67B4-4AB5-AFA1-F45166250CAB}" dt="2023-09-14T17:31:01.883" v="70" actId="20577"/>
          <ac:spMkLst>
            <pc:docMk/>
            <pc:sldMk cId="2000994018" sldId="431"/>
            <ac:spMk id="2" creationId="{D35CF939-1203-D191-6919-78B1B7C94FF2}"/>
          </ac:spMkLst>
        </pc:spChg>
      </pc:sldChg>
      <pc:sldChg chg="modSp">
        <pc:chgData name="Sherrie Donnelly" userId="" providerId="" clId="Web-{1E22746A-67B4-4AB5-AFA1-F45166250CAB}" dt="2023-09-14T17:30:49.290" v="68" actId="20577"/>
        <pc:sldMkLst>
          <pc:docMk/>
          <pc:sldMk cId="2202269803" sldId="435"/>
        </pc:sldMkLst>
        <pc:spChg chg="mod">
          <ac:chgData name="Sherrie Donnelly" userId="" providerId="" clId="Web-{1E22746A-67B4-4AB5-AFA1-F45166250CAB}" dt="2023-09-14T17:30:49.290" v="68" actId="20577"/>
          <ac:spMkLst>
            <pc:docMk/>
            <pc:sldMk cId="2202269803" sldId="435"/>
            <ac:spMk id="2" creationId="{D35CF939-1203-D191-6919-78B1B7C94FF2}"/>
          </ac:spMkLst>
        </pc:spChg>
      </pc:sldChg>
      <pc:sldChg chg="addSp delSp">
        <pc:chgData name="Sherrie Donnelly" userId="" providerId="" clId="Web-{1E22746A-67B4-4AB5-AFA1-F45166250CAB}" dt="2023-09-14T17:25:08.258" v="45"/>
        <pc:sldMkLst>
          <pc:docMk/>
          <pc:sldMk cId="3994925561" sldId="437"/>
        </pc:sldMkLst>
        <pc:grpChg chg="add">
          <ac:chgData name="Sherrie Donnelly" userId="" providerId="" clId="Web-{1E22746A-67B4-4AB5-AFA1-F45166250CAB}" dt="2023-09-14T17:25:08.258" v="45"/>
          <ac:grpSpMkLst>
            <pc:docMk/>
            <pc:sldMk cId="3994925561" sldId="437"/>
            <ac:grpSpMk id="8" creationId="{C8C5488D-D9A1-DF8A-4836-A42DF7BF9D6C}"/>
          </ac:grpSpMkLst>
        </pc:grpChg>
        <pc:picChg chg="del">
          <ac:chgData name="Sherrie Donnelly" userId="" providerId="" clId="Web-{1E22746A-67B4-4AB5-AFA1-F45166250CAB}" dt="2023-09-14T17:25:06.727" v="44"/>
          <ac:picMkLst>
            <pc:docMk/>
            <pc:sldMk cId="3994925561" sldId="437"/>
            <ac:picMk id="5" creationId="{A1F7712B-F9EC-B657-2A3F-AEA94155D641}"/>
          </ac:picMkLst>
        </pc:picChg>
      </pc:sldChg>
      <pc:sldChg chg="modSp">
        <pc:chgData name="Sherrie Donnelly" userId="" providerId="" clId="Web-{1E22746A-67B4-4AB5-AFA1-F45166250CAB}" dt="2023-09-14T17:21:55.039" v="24" actId="20577"/>
        <pc:sldMkLst>
          <pc:docMk/>
          <pc:sldMk cId="4121620299" sldId="440"/>
        </pc:sldMkLst>
        <pc:spChg chg="mod">
          <ac:chgData name="Sherrie Donnelly" userId="" providerId="" clId="Web-{1E22746A-67B4-4AB5-AFA1-F45166250CAB}" dt="2023-09-14T17:21:55.039" v="24" actId="20577"/>
          <ac:spMkLst>
            <pc:docMk/>
            <pc:sldMk cId="4121620299" sldId="440"/>
            <ac:spMk id="2" creationId="{84D1B2D5-ECC6-2FAB-247D-E5DAC546744D}"/>
          </ac:spMkLst>
        </pc:spChg>
      </pc:sldChg>
      <pc:sldChg chg="modSp modCm">
        <pc:chgData name="Sherrie Donnelly" userId="" providerId="" clId="Web-{1E22746A-67B4-4AB5-AFA1-F45166250CAB}" dt="2023-09-14T17:26:34.539" v="50" actId="20577"/>
        <pc:sldMkLst>
          <pc:docMk/>
          <pc:sldMk cId="2761212832" sldId="441"/>
        </pc:sldMkLst>
        <pc:spChg chg="mod">
          <ac:chgData name="Sherrie Donnelly" userId="" providerId="" clId="Web-{1E22746A-67B4-4AB5-AFA1-F45166250CAB}" dt="2023-09-14T17:26:34.539" v="50" actId="20577"/>
          <ac:spMkLst>
            <pc:docMk/>
            <pc:sldMk cId="2761212832" sldId="441"/>
            <ac:spMk id="11" creationId="{1C813AE0-B927-69B1-6A72-BDB2F5F9195D}"/>
          </ac:spMkLst>
        </pc:spChg>
        <pc:extLst>
          <p:ext xmlns:p="http://schemas.openxmlformats.org/presentationml/2006/main" uri="{D6D511B9-2390-475A-947B-AFAB55BFBCF1}">
            <pc226:cmChg xmlns:pc226="http://schemas.microsoft.com/office/powerpoint/2022/06/main/command" chg="mod">
              <pc226:chgData name="Sherrie Donnelly" userId="" providerId="" clId="Web-{1E22746A-67B4-4AB5-AFA1-F45166250CAB}" dt="2023-09-14T17:26:06.524" v="47"/>
              <pc2:cmMkLst xmlns:pc2="http://schemas.microsoft.com/office/powerpoint/2019/9/main/command">
                <pc:docMk/>
                <pc:sldMk cId="2761212832" sldId="441"/>
                <pc2:cmMk id="{75711B9D-4E70-471A-B6AD-094F8D51D571}"/>
              </pc2:cmMkLst>
            </pc226:cmChg>
          </p:ext>
        </pc:extLst>
      </pc:sldChg>
      <pc:sldChg chg="modSp">
        <pc:chgData name="Sherrie Donnelly" userId="" providerId="" clId="Web-{1E22746A-67B4-4AB5-AFA1-F45166250CAB}" dt="2023-09-14T17:21:39.476" v="23" actId="1076"/>
        <pc:sldMkLst>
          <pc:docMk/>
          <pc:sldMk cId="1419505941" sldId="443"/>
        </pc:sldMkLst>
        <pc:spChg chg="mod">
          <ac:chgData name="Sherrie Donnelly" userId="" providerId="" clId="Web-{1E22746A-67B4-4AB5-AFA1-F45166250CAB}" dt="2023-09-14T17:21:39.476" v="23" actId="1076"/>
          <ac:spMkLst>
            <pc:docMk/>
            <pc:sldMk cId="1419505941" sldId="443"/>
            <ac:spMk id="16" creationId="{2C739CCB-D70D-C254-E99C-F2D2202FE5EF}"/>
          </ac:spMkLst>
        </pc:spChg>
      </pc:sldChg>
      <pc:sldChg chg="addSp">
        <pc:chgData name="Sherrie Donnelly" userId="" providerId="" clId="Web-{1E22746A-67B4-4AB5-AFA1-F45166250CAB}" dt="2023-09-14T17:24:59.695" v="43"/>
        <pc:sldMkLst>
          <pc:docMk/>
          <pc:sldMk cId="2459624443" sldId="444"/>
        </pc:sldMkLst>
        <pc:grpChg chg="add">
          <ac:chgData name="Sherrie Donnelly" userId="" providerId="" clId="Web-{1E22746A-67B4-4AB5-AFA1-F45166250CAB}" dt="2023-09-14T17:24:59.695" v="43"/>
          <ac:grpSpMkLst>
            <pc:docMk/>
            <pc:sldMk cId="2459624443" sldId="444"/>
            <ac:grpSpMk id="8" creationId="{2CB2344C-A439-64DE-8A15-7FDA8798C7B3}"/>
          </ac:grpSpMkLst>
        </pc:grpChg>
      </pc:sldChg>
      <pc:sldChg chg="addSp modSp">
        <pc:chgData name="Sherrie Donnelly" userId="" providerId="" clId="Web-{1E22746A-67B4-4AB5-AFA1-F45166250CAB}" dt="2023-09-14T17:20:37.648" v="20" actId="20577"/>
        <pc:sldMkLst>
          <pc:docMk/>
          <pc:sldMk cId="2440436074" sldId="445"/>
        </pc:sldMkLst>
        <pc:spChg chg="mod">
          <ac:chgData name="Sherrie Donnelly" userId="" providerId="" clId="Web-{1E22746A-67B4-4AB5-AFA1-F45166250CAB}" dt="2023-09-14T17:20:37.648" v="20" actId="20577"/>
          <ac:spMkLst>
            <pc:docMk/>
            <pc:sldMk cId="2440436074" sldId="445"/>
            <ac:spMk id="2" creationId="{D1432410-E80B-2FFF-C183-2B2D8F64CE58}"/>
          </ac:spMkLst>
        </pc:spChg>
        <pc:spChg chg="mod">
          <ac:chgData name="Sherrie Donnelly" userId="" providerId="" clId="Web-{1E22746A-67B4-4AB5-AFA1-F45166250CAB}" dt="2023-09-14T17:20:31.148" v="19" actId="14100"/>
          <ac:spMkLst>
            <pc:docMk/>
            <pc:sldMk cId="2440436074" sldId="445"/>
            <ac:spMk id="3" creationId="{DEF0B430-99FF-6367-60DA-6395B20BB499}"/>
          </ac:spMkLst>
        </pc:spChg>
        <pc:grpChg chg="add">
          <ac:chgData name="Sherrie Donnelly" userId="" providerId="" clId="Web-{1E22746A-67B4-4AB5-AFA1-F45166250CAB}" dt="2023-09-14T17:20:23.586" v="17"/>
          <ac:grpSpMkLst>
            <pc:docMk/>
            <pc:sldMk cId="2440436074" sldId="445"/>
            <ac:grpSpMk id="7" creationId="{6C217FA2-86B9-F899-641E-0E8C01002F7D}"/>
          </ac:grpSpMkLst>
        </pc:grpChg>
      </pc:sldChg>
      <pc:sldChg chg="addSp modSp">
        <pc:chgData name="Sherrie Donnelly" userId="" providerId="" clId="Web-{1E22746A-67B4-4AB5-AFA1-F45166250CAB}" dt="2023-09-14T17:22:02.883" v="25" actId="20577"/>
        <pc:sldMkLst>
          <pc:docMk/>
          <pc:sldMk cId="1024220767" sldId="447"/>
        </pc:sldMkLst>
        <pc:spChg chg="mod">
          <ac:chgData name="Sherrie Donnelly" userId="" providerId="" clId="Web-{1E22746A-67B4-4AB5-AFA1-F45166250CAB}" dt="2023-09-14T17:22:02.883" v="25" actId="20577"/>
          <ac:spMkLst>
            <pc:docMk/>
            <pc:sldMk cId="1024220767" sldId="447"/>
            <ac:spMk id="2" creationId="{04C878AB-BAA3-4F10-145B-D8FA4585D1EB}"/>
          </ac:spMkLst>
        </pc:spChg>
        <pc:spChg chg="mod">
          <ac:chgData name="Sherrie Donnelly" userId="" providerId="" clId="Web-{1E22746A-67B4-4AB5-AFA1-F45166250CAB}" dt="2023-09-14T17:19:01.789" v="4" actId="14100"/>
          <ac:spMkLst>
            <pc:docMk/>
            <pc:sldMk cId="1024220767" sldId="447"/>
            <ac:spMk id="3" creationId="{C9CEE059-4056-EDF8-757F-6CE4B6FDBE82}"/>
          </ac:spMkLst>
        </pc:spChg>
        <pc:spChg chg="mod">
          <ac:chgData name="Sherrie Donnelly" userId="" providerId="" clId="Web-{1E22746A-67B4-4AB5-AFA1-F45166250CAB}" dt="2023-09-14T17:19:17.132" v="9" actId="14100"/>
          <ac:spMkLst>
            <pc:docMk/>
            <pc:sldMk cId="1024220767" sldId="447"/>
            <ac:spMk id="4" creationId="{D7FF87AF-FC18-CADC-49F3-471402BEE829}"/>
          </ac:spMkLst>
        </pc:spChg>
        <pc:grpChg chg="add">
          <ac:chgData name="Sherrie Donnelly" userId="" providerId="" clId="Web-{1E22746A-67B4-4AB5-AFA1-F45166250CAB}" dt="2023-09-14T17:19:20.820" v="10"/>
          <ac:grpSpMkLst>
            <pc:docMk/>
            <pc:sldMk cId="1024220767" sldId="447"/>
            <ac:grpSpMk id="8" creationId="{8672D809-A4C5-BAAC-7946-75D6E7ED120D}"/>
          </ac:grpSpMkLst>
        </pc:grpChg>
      </pc:sldChg>
      <pc:sldChg chg="addSp modSp">
        <pc:chgData name="Sherrie Donnelly" userId="" providerId="" clId="Web-{1E22746A-67B4-4AB5-AFA1-F45166250CAB}" dt="2023-09-14T17:20:47.320" v="21" actId="20577"/>
        <pc:sldMkLst>
          <pc:docMk/>
          <pc:sldMk cId="2269672179" sldId="448"/>
        </pc:sldMkLst>
        <pc:spChg chg="mod">
          <ac:chgData name="Sherrie Donnelly" userId="" providerId="" clId="Web-{1E22746A-67B4-4AB5-AFA1-F45166250CAB}" dt="2023-09-14T17:20:47.320" v="21" actId="20577"/>
          <ac:spMkLst>
            <pc:docMk/>
            <pc:sldMk cId="2269672179" sldId="448"/>
            <ac:spMk id="2" creationId="{8316098C-04D6-021C-2DFF-30E0C81BBB09}"/>
          </ac:spMkLst>
        </pc:spChg>
        <pc:spChg chg="mod">
          <ac:chgData name="Sherrie Donnelly" userId="" providerId="" clId="Web-{1E22746A-67B4-4AB5-AFA1-F45166250CAB}" dt="2023-09-14T17:19:38.195" v="11" actId="14100"/>
          <ac:spMkLst>
            <pc:docMk/>
            <pc:sldMk cId="2269672179" sldId="448"/>
            <ac:spMk id="4" creationId="{EEAC36B8-5B6F-4C07-8A28-5FACA966F827}"/>
          </ac:spMkLst>
        </pc:spChg>
        <pc:grpChg chg="add">
          <ac:chgData name="Sherrie Donnelly" userId="" providerId="" clId="Web-{1E22746A-67B4-4AB5-AFA1-F45166250CAB}" dt="2023-09-14T17:19:41.414" v="12"/>
          <ac:grpSpMkLst>
            <pc:docMk/>
            <pc:sldMk cId="2269672179" sldId="448"/>
            <ac:grpSpMk id="8" creationId="{E0383221-8717-B452-1D2A-A4A24EC0CBCB}"/>
          </ac:grpSpMkLst>
        </pc:grpChg>
      </pc:sldChg>
      <pc:sldChg chg="modSp">
        <pc:chgData name="Sherrie Donnelly" userId="" providerId="" clId="Web-{1E22746A-67B4-4AB5-AFA1-F45166250CAB}" dt="2023-09-14T17:22:14.367" v="26" actId="20577"/>
        <pc:sldMkLst>
          <pc:docMk/>
          <pc:sldMk cId="4221462151" sldId="449"/>
        </pc:sldMkLst>
        <pc:spChg chg="mod">
          <ac:chgData name="Sherrie Donnelly" userId="" providerId="" clId="Web-{1E22746A-67B4-4AB5-AFA1-F45166250CAB}" dt="2023-09-14T17:22:14.367" v="26" actId="20577"/>
          <ac:spMkLst>
            <pc:docMk/>
            <pc:sldMk cId="4221462151" sldId="449"/>
            <ac:spMk id="2" creationId="{109CF1DA-7780-B78C-2ED5-6DD1C07E8F6E}"/>
          </ac:spMkLst>
        </pc:spChg>
        <pc:picChg chg="mod">
          <ac:chgData name="Sherrie Donnelly" userId="" providerId="" clId="Web-{1E22746A-67B4-4AB5-AFA1-F45166250CAB}" dt="2023-09-14T17:20:11.445" v="16" actId="1076"/>
          <ac:picMkLst>
            <pc:docMk/>
            <pc:sldMk cId="4221462151" sldId="449"/>
            <ac:picMk id="6" creationId="{D56F68E1-E997-6CB9-3CE6-F338E5C1DD1F}"/>
          </ac:picMkLst>
        </pc:picChg>
      </pc:sldChg>
      <pc:sldChg chg="modSp">
        <pc:chgData name="Sherrie Donnelly" userId="" providerId="" clId="Web-{1E22746A-67B4-4AB5-AFA1-F45166250CAB}" dt="2023-09-14T17:27:32.555" v="53" actId="20577"/>
        <pc:sldMkLst>
          <pc:docMk/>
          <pc:sldMk cId="2757702609" sldId="450"/>
        </pc:sldMkLst>
        <pc:spChg chg="mod">
          <ac:chgData name="Sherrie Donnelly" userId="" providerId="" clId="Web-{1E22746A-67B4-4AB5-AFA1-F45166250CAB}" dt="2023-09-14T17:27:32.555" v="53" actId="20577"/>
          <ac:spMkLst>
            <pc:docMk/>
            <pc:sldMk cId="2757702609" sldId="450"/>
            <ac:spMk id="3" creationId="{C866133E-E966-CE78-32C5-27614AC46DCA}"/>
          </ac:spMkLst>
        </pc:spChg>
      </pc:sldChg>
      <pc:sldChg chg="addSp modSp">
        <pc:chgData name="Sherrie Donnelly" userId="" providerId="" clId="Web-{1E22746A-67B4-4AB5-AFA1-F45166250CAB}" dt="2023-09-14T17:28:24.914" v="61" actId="20577"/>
        <pc:sldMkLst>
          <pc:docMk/>
          <pc:sldMk cId="576218754" sldId="452"/>
        </pc:sldMkLst>
        <pc:spChg chg="mod">
          <ac:chgData name="Sherrie Donnelly" userId="" providerId="" clId="Web-{1E22746A-67B4-4AB5-AFA1-F45166250CAB}" dt="2023-09-14T17:28:07.524" v="59" actId="20577"/>
          <ac:spMkLst>
            <pc:docMk/>
            <pc:sldMk cId="576218754" sldId="452"/>
            <ac:spMk id="2" creationId="{D1432410-E80B-2FFF-C183-2B2D8F64CE58}"/>
          </ac:spMkLst>
        </pc:spChg>
        <pc:spChg chg="mod">
          <ac:chgData name="Sherrie Donnelly" userId="" providerId="" clId="Web-{1E22746A-67B4-4AB5-AFA1-F45166250CAB}" dt="2023-09-14T17:28:24.914" v="61" actId="20577"/>
          <ac:spMkLst>
            <pc:docMk/>
            <pc:sldMk cId="576218754" sldId="452"/>
            <ac:spMk id="3" creationId="{DEF0B430-99FF-6367-60DA-6395B20BB499}"/>
          </ac:spMkLst>
        </pc:spChg>
        <pc:grpChg chg="add">
          <ac:chgData name="Sherrie Donnelly" userId="" providerId="" clId="Web-{1E22746A-67B4-4AB5-AFA1-F45166250CAB}" dt="2023-09-14T17:22:29.258" v="27"/>
          <ac:grpSpMkLst>
            <pc:docMk/>
            <pc:sldMk cId="576218754" sldId="452"/>
            <ac:grpSpMk id="7" creationId="{04EDA19F-EFDC-7141-0F53-26328D9E48B0}"/>
          </ac:grpSpMkLst>
        </pc:grpChg>
      </pc:sldChg>
      <pc:sldChg chg="addSp modSp">
        <pc:chgData name="Sherrie Donnelly" userId="" providerId="" clId="Web-{1E22746A-67B4-4AB5-AFA1-F45166250CAB}" dt="2023-09-14T17:23:20.976" v="36" actId="20577"/>
        <pc:sldMkLst>
          <pc:docMk/>
          <pc:sldMk cId="1494282269" sldId="453"/>
        </pc:sldMkLst>
        <pc:spChg chg="mod">
          <ac:chgData name="Sherrie Donnelly" userId="" providerId="" clId="Web-{1E22746A-67B4-4AB5-AFA1-F45166250CAB}" dt="2023-09-14T17:22:43.820" v="29" actId="20577"/>
          <ac:spMkLst>
            <pc:docMk/>
            <pc:sldMk cId="1494282269" sldId="453"/>
            <ac:spMk id="2" creationId="{D1432410-E80B-2FFF-C183-2B2D8F64CE58}"/>
          </ac:spMkLst>
        </pc:spChg>
        <pc:spChg chg="mod">
          <ac:chgData name="Sherrie Donnelly" userId="" providerId="" clId="Web-{1E22746A-67B4-4AB5-AFA1-F45166250CAB}" dt="2023-09-14T17:23:20.976" v="36" actId="20577"/>
          <ac:spMkLst>
            <pc:docMk/>
            <pc:sldMk cId="1494282269" sldId="453"/>
            <ac:spMk id="3" creationId="{DEF0B430-99FF-6367-60DA-6395B20BB499}"/>
          </ac:spMkLst>
        </pc:spChg>
        <pc:grpChg chg="add">
          <ac:chgData name="Sherrie Donnelly" userId="" providerId="" clId="Web-{1E22746A-67B4-4AB5-AFA1-F45166250CAB}" dt="2023-09-14T17:22:36.976" v="28"/>
          <ac:grpSpMkLst>
            <pc:docMk/>
            <pc:sldMk cId="1494282269" sldId="453"/>
            <ac:grpSpMk id="7" creationId="{5F07EA03-EB9C-38ED-2FB0-60451C4F690D}"/>
          </ac:grpSpMkLst>
        </pc:grpChg>
      </pc:sldChg>
    </pc:docChg>
  </pc:docChgLst>
  <pc:docChgLst>
    <pc:chgData name="Heather English" clId="Web-{FDF98046-0BBD-41E0-AD5F-9BD2F87CE3CC}"/>
    <pc:docChg chg="addSld modSld">
      <pc:chgData name="Heather English" userId="" providerId="" clId="Web-{FDF98046-0BBD-41E0-AD5F-9BD2F87CE3CC}" dt="2023-09-21T15:20:43.213" v="259" actId="20577"/>
      <pc:docMkLst>
        <pc:docMk/>
      </pc:docMkLst>
      <pc:sldChg chg="modSp">
        <pc:chgData name="Heather English" userId="" providerId="" clId="Web-{FDF98046-0BBD-41E0-AD5F-9BD2F87CE3CC}" dt="2023-09-21T14:53:30.274" v="2" actId="20577"/>
        <pc:sldMkLst>
          <pc:docMk/>
          <pc:sldMk cId="2757702609" sldId="450"/>
        </pc:sldMkLst>
        <pc:spChg chg="mod">
          <ac:chgData name="Heather English" userId="" providerId="" clId="Web-{FDF98046-0BBD-41E0-AD5F-9BD2F87CE3CC}" dt="2023-09-21T14:53:30.274" v="2" actId="20577"/>
          <ac:spMkLst>
            <pc:docMk/>
            <pc:sldMk cId="2757702609" sldId="450"/>
            <ac:spMk id="2" creationId="{BB7276F5-0001-E12B-F70B-24CE2D88F75D}"/>
          </ac:spMkLst>
        </pc:spChg>
      </pc:sldChg>
      <pc:sldChg chg="modSp">
        <pc:chgData name="Heather English" userId="" providerId="" clId="Web-{FDF98046-0BBD-41E0-AD5F-9BD2F87CE3CC}" dt="2023-09-21T15:05:14.255" v="202" actId="20577"/>
        <pc:sldMkLst>
          <pc:docMk/>
          <pc:sldMk cId="576218754" sldId="452"/>
        </pc:sldMkLst>
        <pc:spChg chg="mod">
          <ac:chgData name="Heather English" userId="" providerId="" clId="Web-{FDF98046-0BBD-41E0-AD5F-9BD2F87CE3CC}" dt="2023-09-21T15:05:14.255" v="202" actId="20577"/>
          <ac:spMkLst>
            <pc:docMk/>
            <pc:sldMk cId="576218754" sldId="452"/>
            <ac:spMk id="3" creationId="{DEF0B430-99FF-6367-60DA-6395B20BB499}"/>
          </ac:spMkLst>
        </pc:spChg>
      </pc:sldChg>
      <pc:sldChg chg="modSp">
        <pc:chgData name="Heather English" userId="" providerId="" clId="Web-{FDF98046-0BBD-41E0-AD5F-9BD2F87CE3CC}" dt="2023-09-21T15:16:51.720" v="206" actId="20577"/>
        <pc:sldMkLst>
          <pc:docMk/>
          <pc:sldMk cId="1494282269" sldId="453"/>
        </pc:sldMkLst>
        <pc:spChg chg="mod">
          <ac:chgData name="Heather English" userId="" providerId="" clId="Web-{FDF98046-0BBD-41E0-AD5F-9BD2F87CE3CC}" dt="2023-09-21T15:16:51.720" v="206" actId="20577"/>
          <ac:spMkLst>
            <pc:docMk/>
            <pc:sldMk cId="1494282269" sldId="453"/>
            <ac:spMk id="3" creationId="{DEF0B430-99FF-6367-60DA-6395B20BB499}"/>
          </ac:spMkLst>
        </pc:spChg>
      </pc:sldChg>
      <pc:sldChg chg="modSp add replId">
        <pc:chgData name="Heather English" userId="" providerId="" clId="Web-{FDF98046-0BBD-41E0-AD5F-9BD2F87CE3CC}" dt="2023-09-21T14:59:38.851" v="54" actId="20577"/>
        <pc:sldMkLst>
          <pc:docMk/>
          <pc:sldMk cId="3645074882" sldId="457"/>
        </pc:sldMkLst>
        <pc:spChg chg="mod">
          <ac:chgData name="Heather English" userId="" providerId="" clId="Web-{FDF98046-0BBD-41E0-AD5F-9BD2F87CE3CC}" dt="2023-09-21T14:59:12.100" v="27" actId="20577"/>
          <ac:spMkLst>
            <pc:docMk/>
            <pc:sldMk cId="3645074882" sldId="457"/>
            <ac:spMk id="2" creationId="{D1432410-E80B-2FFF-C183-2B2D8F64CE58}"/>
          </ac:spMkLst>
        </pc:spChg>
        <pc:spChg chg="mod">
          <ac:chgData name="Heather English" userId="" providerId="" clId="Web-{FDF98046-0BBD-41E0-AD5F-9BD2F87CE3CC}" dt="2023-09-21T14:59:38.851" v="54" actId="20577"/>
          <ac:spMkLst>
            <pc:docMk/>
            <pc:sldMk cId="3645074882" sldId="457"/>
            <ac:spMk id="3" creationId="{DEF0B430-99FF-6367-60DA-6395B20BB499}"/>
          </ac:spMkLst>
        </pc:spChg>
      </pc:sldChg>
      <pc:sldChg chg="modSp add replId">
        <pc:chgData name="Heather English" userId="" providerId="" clId="Web-{FDF98046-0BBD-41E0-AD5F-9BD2F87CE3CC}" dt="2023-09-21T15:20:43.213" v="259" actId="20577"/>
        <pc:sldMkLst>
          <pc:docMk/>
          <pc:sldMk cId="1729455023" sldId="458"/>
        </pc:sldMkLst>
        <pc:spChg chg="mod">
          <ac:chgData name="Heather English" userId="" providerId="" clId="Web-{FDF98046-0BBD-41E0-AD5F-9BD2F87CE3CC}" dt="2023-09-21T15:18:13.348" v="221" actId="20577"/>
          <ac:spMkLst>
            <pc:docMk/>
            <pc:sldMk cId="1729455023" sldId="458"/>
            <ac:spMk id="2" creationId="{D1432410-E80B-2FFF-C183-2B2D8F64CE58}"/>
          </ac:spMkLst>
        </pc:spChg>
        <pc:spChg chg="mod">
          <ac:chgData name="Heather English" userId="" providerId="" clId="Web-{FDF98046-0BBD-41E0-AD5F-9BD2F87CE3CC}" dt="2023-09-21T15:20:43.213" v="259" actId="20577"/>
          <ac:spMkLst>
            <pc:docMk/>
            <pc:sldMk cId="1729455023" sldId="458"/>
            <ac:spMk id="3" creationId="{DEF0B430-99FF-6367-60DA-6395B20BB499}"/>
          </ac:spMkLst>
        </pc:spChg>
      </pc:sldChg>
    </pc:docChg>
  </pc:docChgLst>
  <pc:docChgLst>
    <pc:chgData name="Sherrie Donnelly" clId="Web-{BD6D778F-585C-4019-B234-D3E1DD294BF1}"/>
    <pc:docChg chg="addSld delSld modSld">
      <pc:chgData name="Sherrie Donnelly" userId="" providerId="" clId="Web-{BD6D778F-585C-4019-B234-D3E1DD294BF1}" dt="2023-09-13T18:45:19.332" v="105" actId="20577"/>
      <pc:docMkLst>
        <pc:docMk/>
      </pc:docMkLst>
      <pc:sldChg chg="modSp">
        <pc:chgData name="Sherrie Donnelly" userId="" providerId="" clId="Web-{BD6D778F-585C-4019-B234-D3E1DD294BF1}" dt="2023-09-13T18:33:30.457" v="15" actId="20577"/>
        <pc:sldMkLst>
          <pc:docMk/>
          <pc:sldMk cId="2571975815" sldId="305"/>
        </pc:sldMkLst>
        <pc:spChg chg="mod">
          <ac:chgData name="Sherrie Donnelly" userId="" providerId="" clId="Web-{BD6D778F-585C-4019-B234-D3E1DD294BF1}" dt="2023-09-13T18:33:30.457" v="15" actId="20577"/>
          <ac:spMkLst>
            <pc:docMk/>
            <pc:sldMk cId="2571975815" sldId="305"/>
            <ac:spMk id="3" creationId="{FD89CF5D-8E92-C216-AD42-C67091095366}"/>
          </ac:spMkLst>
        </pc:spChg>
      </pc:sldChg>
      <pc:sldChg chg="modSp">
        <pc:chgData name="Sherrie Donnelly" userId="" providerId="" clId="Web-{BD6D778F-585C-4019-B234-D3E1DD294BF1}" dt="2023-09-13T18:41:04.571" v="90" actId="20577"/>
        <pc:sldMkLst>
          <pc:docMk/>
          <pc:sldMk cId="2473082998" sldId="308"/>
        </pc:sldMkLst>
        <pc:spChg chg="mod">
          <ac:chgData name="Sherrie Donnelly" userId="" providerId="" clId="Web-{BD6D778F-585C-4019-B234-D3E1DD294BF1}" dt="2023-09-13T18:41:04.571" v="90" actId="20577"/>
          <ac:spMkLst>
            <pc:docMk/>
            <pc:sldMk cId="2473082998" sldId="308"/>
            <ac:spMk id="3" creationId="{FD89CF5D-8E92-C216-AD42-C67091095366}"/>
          </ac:spMkLst>
        </pc:spChg>
      </pc:sldChg>
      <pc:sldChg chg="modSp">
        <pc:chgData name="Sherrie Donnelly" userId="" providerId="" clId="Web-{BD6D778F-585C-4019-B234-D3E1DD294BF1}" dt="2023-09-13T18:45:19.332" v="105" actId="20577"/>
        <pc:sldMkLst>
          <pc:docMk/>
          <pc:sldMk cId="4089890887" sldId="310"/>
        </pc:sldMkLst>
        <pc:spChg chg="mod">
          <ac:chgData name="Sherrie Donnelly" userId="" providerId="" clId="Web-{BD6D778F-585C-4019-B234-D3E1DD294BF1}" dt="2023-09-13T18:45:19.332" v="105" actId="20577"/>
          <ac:spMkLst>
            <pc:docMk/>
            <pc:sldMk cId="4089890887" sldId="310"/>
            <ac:spMk id="3" creationId="{FD89CF5D-8E92-C216-AD42-C67091095366}"/>
          </ac:spMkLst>
        </pc:spChg>
      </pc:sldChg>
      <pc:sldChg chg="modSp">
        <pc:chgData name="Sherrie Donnelly" userId="" providerId="" clId="Web-{BD6D778F-585C-4019-B234-D3E1DD294BF1}" dt="2023-09-13T18:37:31.234" v="56" actId="20577"/>
        <pc:sldMkLst>
          <pc:docMk/>
          <pc:sldMk cId="417788403" sldId="424"/>
        </pc:sldMkLst>
        <pc:spChg chg="mod">
          <ac:chgData name="Sherrie Donnelly" userId="" providerId="" clId="Web-{BD6D778F-585C-4019-B234-D3E1DD294BF1}" dt="2023-09-13T18:37:31.234" v="56" actId="20577"/>
          <ac:spMkLst>
            <pc:docMk/>
            <pc:sldMk cId="417788403" sldId="424"/>
            <ac:spMk id="3" creationId="{24AC0360-3D72-6ADC-CB06-C73C1BA21039}"/>
          </ac:spMkLst>
        </pc:spChg>
      </pc:sldChg>
      <pc:sldChg chg="modSp">
        <pc:chgData name="Sherrie Donnelly" userId="" providerId="" clId="Web-{BD6D778F-585C-4019-B234-D3E1DD294BF1}" dt="2023-09-13T18:37:48.594" v="57" actId="20577"/>
        <pc:sldMkLst>
          <pc:docMk/>
          <pc:sldMk cId="3233628185" sldId="426"/>
        </pc:sldMkLst>
        <pc:spChg chg="mod">
          <ac:chgData name="Sherrie Donnelly" userId="" providerId="" clId="Web-{BD6D778F-585C-4019-B234-D3E1DD294BF1}" dt="2023-09-13T18:37:48.594" v="57" actId="20577"/>
          <ac:spMkLst>
            <pc:docMk/>
            <pc:sldMk cId="3233628185" sldId="426"/>
            <ac:spMk id="3" creationId="{24AC0360-3D72-6ADC-CB06-C73C1BA21039}"/>
          </ac:spMkLst>
        </pc:spChg>
      </pc:sldChg>
      <pc:sldChg chg="modSp add del replId">
        <pc:chgData name="Sherrie Donnelly" userId="" providerId="" clId="Web-{BD6D778F-585C-4019-B234-D3E1DD294BF1}" dt="2023-09-13T18:33:43.177" v="16"/>
        <pc:sldMkLst>
          <pc:docMk/>
          <pc:sldMk cId="303377429" sldId="450"/>
        </pc:sldMkLst>
        <pc:spChg chg="mod">
          <ac:chgData name="Sherrie Donnelly" userId="" providerId="" clId="Web-{BD6D778F-585C-4019-B234-D3E1DD294BF1}" dt="2023-09-13T18:32:58.643" v="13" actId="20577"/>
          <ac:spMkLst>
            <pc:docMk/>
            <pc:sldMk cId="303377429" sldId="450"/>
            <ac:spMk id="2" creationId="{BB7276F5-0001-E12B-F70B-24CE2D88F75D}"/>
          </ac:spMkLst>
        </pc:spChg>
      </pc:sldChg>
    </pc:docChg>
  </pc:docChgLst>
  <pc:docChgLst>
    <pc:chgData name="Cammie Myers" clId="Web-{850FD747-1586-403D-A930-E25694218828}"/>
    <pc:docChg chg="addSld modSld sldOrd">
      <pc:chgData name="Cammie Myers" userId="" providerId="" clId="Web-{850FD747-1586-403D-A930-E25694218828}" dt="2023-09-05T21:35:09.569" v="119"/>
      <pc:docMkLst>
        <pc:docMk/>
      </pc:docMkLst>
      <pc:sldChg chg="modSp new mod ord modClrScheme chgLayout">
        <pc:chgData name="Cammie Myers" userId="" providerId="" clId="Web-{850FD747-1586-403D-A930-E25694218828}" dt="2023-09-05T21:35:09.569" v="119"/>
        <pc:sldMkLst>
          <pc:docMk/>
          <pc:sldMk cId="3556296751" sldId="417"/>
        </pc:sldMkLst>
        <pc:spChg chg="mod ord">
          <ac:chgData name="Cammie Myers" userId="" providerId="" clId="Web-{850FD747-1586-403D-A930-E25694218828}" dt="2023-09-05T16:01:09.785" v="2"/>
          <ac:spMkLst>
            <pc:docMk/>
            <pc:sldMk cId="3556296751" sldId="417"/>
            <ac:spMk id="2" creationId="{EC8422D6-D75D-2BB7-37BD-297D72303251}"/>
          </ac:spMkLst>
        </pc:spChg>
        <pc:spChg chg="mod ord">
          <ac:chgData name="Cammie Myers" userId="" providerId="" clId="Web-{850FD747-1586-403D-A930-E25694218828}" dt="2023-09-05T16:01:09.785" v="2"/>
          <ac:spMkLst>
            <pc:docMk/>
            <pc:sldMk cId="3556296751" sldId="417"/>
            <ac:spMk id="3" creationId="{AA98BBC4-9088-99CE-82E4-9D8B42BDC252}"/>
          </ac:spMkLst>
        </pc:spChg>
      </pc:sldChg>
      <pc:sldChg chg="new">
        <pc:chgData name="Cammie Myers" userId="" providerId="" clId="Web-{850FD747-1586-403D-A930-E25694218828}" dt="2023-09-05T16:00:56.784" v="1"/>
        <pc:sldMkLst>
          <pc:docMk/>
          <pc:sldMk cId="4123246987" sldId="418"/>
        </pc:sldMkLst>
      </pc:sldChg>
      <pc:sldChg chg="modSp new">
        <pc:chgData name="Cammie Myers" userId="" providerId="" clId="Web-{850FD747-1586-403D-A930-E25694218828}" dt="2023-09-05T21:35:07.850" v="118" actId="20577"/>
        <pc:sldMkLst>
          <pc:docMk/>
          <pc:sldMk cId="3991281774" sldId="419"/>
        </pc:sldMkLst>
        <pc:spChg chg="mod">
          <ac:chgData name="Cammie Myers" userId="" providerId="" clId="Web-{850FD747-1586-403D-A930-E25694218828}" dt="2023-09-05T16:01:46.677" v="20" actId="20577"/>
          <ac:spMkLst>
            <pc:docMk/>
            <pc:sldMk cId="3991281774" sldId="419"/>
            <ac:spMk id="2" creationId="{91485594-336B-204A-7B9C-0C848C285E20}"/>
          </ac:spMkLst>
        </pc:spChg>
        <pc:spChg chg="mod">
          <ac:chgData name="Cammie Myers" userId="" providerId="" clId="Web-{850FD747-1586-403D-A930-E25694218828}" dt="2023-09-05T16:02:45.022" v="92" actId="20577"/>
          <ac:spMkLst>
            <pc:docMk/>
            <pc:sldMk cId="3991281774" sldId="419"/>
            <ac:spMk id="3" creationId="{2510F472-BA92-1455-BFE5-FABE3B9799B8}"/>
          </ac:spMkLst>
        </pc:spChg>
        <pc:spChg chg="mod">
          <ac:chgData name="Cammie Myers" userId="" providerId="" clId="Web-{850FD747-1586-403D-A930-E25694218828}" dt="2023-09-05T21:35:07.850" v="118" actId="20577"/>
          <ac:spMkLst>
            <pc:docMk/>
            <pc:sldMk cId="3991281774" sldId="419"/>
            <ac:spMk id="4" creationId="{E5CE6AC2-C099-04E2-A714-189316BF59D9}"/>
          </ac:spMkLst>
        </pc:spChg>
      </pc:sldChg>
    </pc:docChg>
  </pc:docChgLst>
  <pc:docChgLst>
    <pc:chgData name="Evan Godfrey" clId="Web-{3BBBB619-1FF5-4612-BA12-2B3BD1146439}"/>
    <pc:docChg chg="addSld modSld">
      <pc:chgData name="Evan Godfrey" userId="" providerId="" clId="Web-{3BBBB619-1FF5-4612-BA12-2B3BD1146439}" dt="2023-08-21T12:51:03.530" v="880" actId="20577"/>
      <pc:docMkLst>
        <pc:docMk/>
      </pc:docMkLst>
      <pc:sldChg chg="modSp new">
        <pc:chgData name="Evan Godfrey" userId="" providerId="" clId="Web-{3BBBB619-1FF5-4612-BA12-2B3BD1146439}" dt="2023-08-21T12:33:00.375" v="811" actId="20577"/>
        <pc:sldMkLst>
          <pc:docMk/>
          <pc:sldMk cId="2720501415" sldId="415"/>
        </pc:sldMkLst>
        <pc:spChg chg="mod">
          <ac:chgData name="Evan Godfrey" userId="" providerId="" clId="Web-{3BBBB619-1FF5-4612-BA12-2B3BD1146439}" dt="2023-08-21T12:13:11.281" v="28" actId="20577"/>
          <ac:spMkLst>
            <pc:docMk/>
            <pc:sldMk cId="2720501415" sldId="415"/>
            <ac:spMk id="2" creationId="{322059CA-DBA6-254F-58EC-EE53061F9A73}"/>
          </ac:spMkLst>
        </pc:spChg>
        <pc:spChg chg="mod">
          <ac:chgData name="Evan Godfrey" userId="" providerId="" clId="Web-{3BBBB619-1FF5-4612-BA12-2B3BD1146439}" dt="2023-08-21T12:33:00.375" v="811" actId="20577"/>
          <ac:spMkLst>
            <pc:docMk/>
            <pc:sldMk cId="2720501415" sldId="415"/>
            <ac:spMk id="3" creationId="{76BFFA25-5A4D-D437-A87D-8D4530646BA5}"/>
          </ac:spMkLst>
        </pc:spChg>
      </pc:sldChg>
      <pc:sldChg chg="modSp new">
        <pc:chgData name="Evan Godfrey" userId="" providerId="" clId="Web-{3BBBB619-1FF5-4612-BA12-2B3BD1146439}" dt="2023-08-21T12:51:03.530" v="880" actId="20577"/>
        <pc:sldMkLst>
          <pc:docMk/>
          <pc:sldMk cId="62594463" sldId="416"/>
        </pc:sldMkLst>
        <pc:spChg chg="mod">
          <ac:chgData name="Evan Godfrey" userId="" providerId="" clId="Web-{3BBBB619-1FF5-4612-BA12-2B3BD1146439}" dt="2023-08-21T12:23:33.407" v="488" actId="1076"/>
          <ac:spMkLst>
            <pc:docMk/>
            <pc:sldMk cId="62594463" sldId="416"/>
            <ac:spMk id="2" creationId="{D35CF939-1203-D191-6919-78B1B7C94FF2}"/>
          </ac:spMkLst>
        </pc:spChg>
        <pc:spChg chg="mod">
          <ac:chgData name="Evan Godfrey" userId="" providerId="" clId="Web-{3BBBB619-1FF5-4612-BA12-2B3BD1146439}" dt="2023-08-21T12:51:03.530" v="880" actId="20577"/>
          <ac:spMkLst>
            <pc:docMk/>
            <pc:sldMk cId="62594463" sldId="416"/>
            <ac:spMk id="3" creationId="{D3797377-1D8D-F328-7B06-649B46A37567}"/>
          </ac:spMkLst>
        </pc:spChg>
      </pc:sldChg>
    </pc:docChg>
  </pc:docChgLst>
  <pc:docChgLst>
    <pc:chgData name="Sherrie Donnelly" clId="Web-{D22E5A2A-E0D0-4C3B-A5DE-E448F521AABB}"/>
    <pc:docChg chg="modSld">
      <pc:chgData name="Sherrie Donnelly" userId="" providerId="" clId="Web-{D22E5A2A-E0D0-4C3B-A5DE-E448F521AABB}" dt="2023-09-21T13:50:42.726" v="30"/>
      <pc:docMkLst>
        <pc:docMk/>
      </pc:docMkLst>
      <pc:sldChg chg="modSp">
        <pc:chgData name="Sherrie Donnelly" userId="" providerId="" clId="Web-{D22E5A2A-E0D0-4C3B-A5DE-E448F521AABB}" dt="2023-09-21T13:45:58.642" v="7" actId="20577"/>
        <pc:sldMkLst>
          <pc:docMk/>
          <pc:sldMk cId="2473082998" sldId="308"/>
        </pc:sldMkLst>
        <pc:spChg chg="mod">
          <ac:chgData name="Sherrie Donnelly" userId="" providerId="" clId="Web-{D22E5A2A-E0D0-4C3B-A5DE-E448F521AABB}" dt="2023-09-21T13:45:58.642" v="7" actId="20577"/>
          <ac:spMkLst>
            <pc:docMk/>
            <pc:sldMk cId="2473082998" sldId="308"/>
            <ac:spMk id="3" creationId="{FD89CF5D-8E92-C216-AD42-C67091095366}"/>
          </ac:spMkLst>
        </pc:spChg>
      </pc:sldChg>
      <pc:sldChg chg="modSp">
        <pc:chgData name="Sherrie Donnelly" userId="" providerId="" clId="Web-{D22E5A2A-E0D0-4C3B-A5DE-E448F521AABB}" dt="2023-09-21T13:48:08.707" v="25" actId="20577"/>
        <pc:sldMkLst>
          <pc:docMk/>
          <pc:sldMk cId="417788403" sldId="424"/>
        </pc:sldMkLst>
        <pc:spChg chg="mod">
          <ac:chgData name="Sherrie Donnelly" userId="" providerId="" clId="Web-{D22E5A2A-E0D0-4C3B-A5DE-E448F521AABB}" dt="2023-09-21T13:48:08.707" v="25" actId="20577"/>
          <ac:spMkLst>
            <pc:docMk/>
            <pc:sldMk cId="417788403" sldId="424"/>
            <ac:spMk id="3" creationId="{24AC0360-3D72-6ADC-CB06-C73C1BA21039}"/>
          </ac:spMkLst>
        </pc:spChg>
      </pc:sldChg>
      <pc:sldChg chg="addSp delSp">
        <pc:chgData name="Sherrie Donnelly" userId="" providerId="" clId="Web-{D22E5A2A-E0D0-4C3B-A5DE-E448F521AABB}" dt="2023-09-21T13:50:42.726" v="30"/>
        <pc:sldMkLst>
          <pc:docMk/>
          <pc:sldMk cId="1419505941" sldId="443"/>
        </pc:sldMkLst>
        <pc:spChg chg="add del">
          <ac:chgData name="Sherrie Donnelly" userId="" providerId="" clId="Web-{D22E5A2A-E0D0-4C3B-A5DE-E448F521AABB}" dt="2023-09-21T13:50:42.726" v="30"/>
          <ac:spMkLst>
            <pc:docMk/>
            <pc:sldMk cId="1419505941" sldId="443"/>
            <ac:spMk id="5" creationId="{0337DFC1-811D-4C04-B6F9-E1FEE3DC4A82}"/>
          </ac:spMkLst>
        </pc:spChg>
      </pc:sldChg>
      <pc:sldChg chg="modSp">
        <pc:chgData name="Sherrie Donnelly" userId="" providerId="" clId="Web-{D22E5A2A-E0D0-4C3B-A5DE-E448F521AABB}" dt="2023-09-21T13:50:34.820" v="28" actId="14100"/>
        <pc:sldMkLst>
          <pc:docMk/>
          <pc:sldMk cId="4221462151" sldId="449"/>
        </pc:sldMkLst>
        <pc:picChg chg="mod">
          <ac:chgData name="Sherrie Donnelly" userId="" providerId="" clId="Web-{D22E5A2A-E0D0-4C3B-A5DE-E448F521AABB}" dt="2023-09-21T13:50:34.820" v="28" actId="14100"/>
          <ac:picMkLst>
            <pc:docMk/>
            <pc:sldMk cId="4221462151" sldId="449"/>
            <ac:picMk id="6" creationId="{D56F68E1-E997-6CB9-3CE6-F338E5C1DD1F}"/>
          </ac:picMkLst>
        </pc:picChg>
      </pc:sldChg>
    </pc:docChg>
  </pc:docChgLst>
  <pc:docChgLst>
    <pc:chgData name="Sherrie Donnelly" clId="Web-{E7B879DD-D85D-4B19-A83B-203C2FCE8BE5}"/>
    <pc:docChg chg="modSld">
      <pc:chgData name="Sherrie Donnelly" userId="" providerId="" clId="Web-{E7B879DD-D85D-4B19-A83B-203C2FCE8BE5}" dt="2023-08-03T15:01:47.042" v="16" actId="20577"/>
      <pc:docMkLst>
        <pc:docMk/>
      </pc:docMkLst>
      <pc:sldChg chg="modSp">
        <pc:chgData name="Sherrie Donnelly" userId="" providerId="" clId="Web-{E7B879DD-D85D-4B19-A83B-203C2FCE8BE5}" dt="2023-08-03T15:01:47.042" v="16" actId="20577"/>
        <pc:sldMkLst>
          <pc:docMk/>
          <pc:sldMk cId="2571975815" sldId="305"/>
        </pc:sldMkLst>
        <pc:spChg chg="mod">
          <ac:chgData name="Sherrie Donnelly" userId="" providerId="" clId="Web-{E7B879DD-D85D-4B19-A83B-203C2FCE8BE5}" dt="2023-08-03T15:01:47.042" v="16" actId="20577"/>
          <ac:spMkLst>
            <pc:docMk/>
            <pc:sldMk cId="2571975815" sldId="305"/>
            <ac:spMk id="3" creationId="{FD89CF5D-8E92-C216-AD42-C67091095366}"/>
          </ac:spMkLst>
        </pc:spChg>
      </pc:sldChg>
    </pc:docChg>
  </pc:docChgLst>
  <pc:docChgLst>
    <pc:chgData name="Sherrie Donnelly" clId="Web-{DCA79327-9EF3-4B25-A615-07E246D8AE87}"/>
    <pc:docChg chg="delSld modSld sldOrd">
      <pc:chgData name="Sherrie Donnelly" userId="" providerId="" clId="Web-{DCA79327-9EF3-4B25-A615-07E246D8AE87}" dt="2023-08-16T15:48:44.281" v="78" actId="20577"/>
      <pc:docMkLst>
        <pc:docMk/>
      </pc:docMkLst>
      <pc:sldChg chg="modSp">
        <pc:chgData name="Sherrie Donnelly" userId="" providerId="" clId="Web-{DCA79327-9EF3-4B25-A615-07E246D8AE87}" dt="2023-08-16T15:45:30.244" v="39" actId="20577"/>
        <pc:sldMkLst>
          <pc:docMk/>
          <pc:sldMk cId="2571975815" sldId="305"/>
        </pc:sldMkLst>
        <pc:spChg chg="mod">
          <ac:chgData name="Sherrie Donnelly" userId="" providerId="" clId="Web-{DCA79327-9EF3-4B25-A615-07E246D8AE87}" dt="2023-08-16T15:45:30.244" v="39" actId="20577"/>
          <ac:spMkLst>
            <pc:docMk/>
            <pc:sldMk cId="2571975815" sldId="305"/>
            <ac:spMk id="3" creationId="{FD89CF5D-8E92-C216-AD42-C67091095366}"/>
          </ac:spMkLst>
        </pc:spChg>
      </pc:sldChg>
      <pc:sldChg chg="modSp">
        <pc:chgData name="Sherrie Donnelly" userId="" providerId="" clId="Web-{DCA79327-9EF3-4B25-A615-07E246D8AE87}" dt="2023-08-16T15:46:27.917" v="55" actId="20577"/>
        <pc:sldMkLst>
          <pc:docMk/>
          <pc:sldMk cId="2473082998" sldId="308"/>
        </pc:sldMkLst>
        <pc:spChg chg="mod">
          <ac:chgData name="Sherrie Donnelly" userId="" providerId="" clId="Web-{DCA79327-9EF3-4B25-A615-07E246D8AE87}" dt="2023-08-16T15:46:27.917" v="55" actId="20577"/>
          <ac:spMkLst>
            <pc:docMk/>
            <pc:sldMk cId="2473082998" sldId="308"/>
            <ac:spMk id="3" creationId="{FD89CF5D-8E92-C216-AD42-C67091095366}"/>
          </ac:spMkLst>
        </pc:spChg>
      </pc:sldChg>
      <pc:sldChg chg="modSp">
        <pc:chgData name="Sherrie Donnelly" userId="" providerId="" clId="Web-{DCA79327-9EF3-4B25-A615-07E246D8AE87}" dt="2023-08-16T15:48:11.936" v="68" actId="20577"/>
        <pc:sldMkLst>
          <pc:docMk/>
          <pc:sldMk cId="4089890887" sldId="310"/>
        </pc:sldMkLst>
        <pc:spChg chg="mod">
          <ac:chgData name="Sherrie Donnelly" userId="" providerId="" clId="Web-{DCA79327-9EF3-4B25-A615-07E246D8AE87}" dt="2023-08-16T15:48:11.936" v="68" actId="20577"/>
          <ac:spMkLst>
            <pc:docMk/>
            <pc:sldMk cId="4089890887" sldId="310"/>
            <ac:spMk id="3" creationId="{FD89CF5D-8E92-C216-AD42-C67091095366}"/>
          </ac:spMkLst>
        </pc:spChg>
      </pc:sldChg>
      <pc:sldChg chg="del">
        <pc:chgData name="Sherrie Donnelly" userId="" providerId="" clId="Web-{DCA79327-9EF3-4B25-A615-07E246D8AE87}" dt="2023-08-16T15:47:51.982" v="61"/>
        <pc:sldMkLst>
          <pc:docMk/>
          <pc:sldMk cId="3320225676" sldId="333"/>
        </pc:sldMkLst>
      </pc:sldChg>
      <pc:sldChg chg="del">
        <pc:chgData name="Sherrie Donnelly" userId="" providerId="" clId="Web-{DCA79327-9EF3-4B25-A615-07E246D8AE87}" dt="2023-08-16T15:47:01.168" v="56"/>
        <pc:sldMkLst>
          <pc:docMk/>
          <pc:sldMk cId="4006694448" sldId="337"/>
        </pc:sldMkLst>
      </pc:sldChg>
      <pc:sldChg chg="ord">
        <pc:chgData name="Sherrie Donnelly" userId="" providerId="" clId="Web-{DCA79327-9EF3-4B25-A615-07E246D8AE87}" dt="2023-08-16T15:47:31.326" v="59"/>
        <pc:sldMkLst>
          <pc:docMk/>
          <pc:sldMk cId="947872263" sldId="342"/>
        </pc:sldMkLst>
      </pc:sldChg>
      <pc:sldChg chg="del">
        <pc:chgData name="Sherrie Donnelly" userId="" providerId="" clId="Web-{DCA79327-9EF3-4B25-A615-07E246D8AE87}" dt="2023-08-16T15:47:44.201" v="60"/>
        <pc:sldMkLst>
          <pc:docMk/>
          <pc:sldMk cId="306136913" sldId="344"/>
        </pc:sldMkLst>
      </pc:sldChg>
      <pc:sldChg chg="del">
        <pc:chgData name="Sherrie Donnelly" userId="" providerId="" clId="Web-{DCA79327-9EF3-4B25-A615-07E246D8AE87}" dt="2023-08-16T15:47:04.668" v="57"/>
        <pc:sldMkLst>
          <pc:docMk/>
          <pc:sldMk cId="1282061733" sldId="353"/>
        </pc:sldMkLst>
      </pc:sldChg>
      <pc:sldChg chg="del">
        <pc:chgData name="Sherrie Donnelly" userId="" providerId="" clId="Web-{DCA79327-9EF3-4B25-A615-07E246D8AE87}" dt="2023-08-16T15:47:08.481" v="58"/>
        <pc:sldMkLst>
          <pc:docMk/>
          <pc:sldMk cId="3644115255" sldId="354"/>
        </pc:sldMkLst>
      </pc:sldChg>
      <pc:sldChg chg="modSp">
        <pc:chgData name="Sherrie Donnelly" userId="" providerId="" clId="Web-{DCA79327-9EF3-4B25-A615-07E246D8AE87}" dt="2023-08-16T15:48:44.281" v="78" actId="20577"/>
        <pc:sldMkLst>
          <pc:docMk/>
          <pc:sldMk cId="1093493620" sldId="355"/>
        </pc:sldMkLst>
        <pc:spChg chg="mod">
          <ac:chgData name="Sherrie Donnelly" userId="" providerId="" clId="Web-{DCA79327-9EF3-4B25-A615-07E246D8AE87}" dt="2023-08-16T15:48:44.281" v="78" actId="20577"/>
          <ac:spMkLst>
            <pc:docMk/>
            <pc:sldMk cId="1093493620" sldId="355"/>
            <ac:spMk id="3" creationId="{926FAF82-6A52-DD7A-66FB-3A3ADEB48356}"/>
          </ac:spMkLst>
        </pc:spChg>
      </pc:sldChg>
    </pc:docChg>
  </pc:docChgLst>
  <pc:docChgLst>
    <pc:chgData name="Sherrie Donnelly" clId="Web-{BCB3F1B6-1EF0-41D0-8227-38A6FD4A1EF3}"/>
    <pc:docChg chg="delSld modSld">
      <pc:chgData name="Sherrie Donnelly" userId="" providerId="" clId="Web-{BCB3F1B6-1EF0-41D0-8227-38A6FD4A1EF3}" dt="2023-08-01T13:54:04.934" v="73" actId="20577"/>
      <pc:docMkLst>
        <pc:docMk/>
      </pc:docMkLst>
      <pc:sldChg chg="modSp">
        <pc:chgData name="Sherrie Donnelly" userId="" providerId="" clId="Web-{BCB3F1B6-1EF0-41D0-8227-38A6FD4A1EF3}" dt="2023-08-01T13:39:00.786" v="13" actId="20577"/>
        <pc:sldMkLst>
          <pc:docMk/>
          <pc:sldMk cId="3478166630" sldId="302"/>
        </pc:sldMkLst>
        <pc:spChg chg="mod">
          <ac:chgData name="Sherrie Donnelly" userId="" providerId="" clId="Web-{BCB3F1B6-1EF0-41D0-8227-38A6FD4A1EF3}" dt="2023-08-01T13:39:00.786" v="13" actId="20577"/>
          <ac:spMkLst>
            <pc:docMk/>
            <pc:sldMk cId="3478166630" sldId="302"/>
            <ac:spMk id="4" creationId="{08E8802E-39DF-1B9A-D5A0-C9BD5B26DBB5}"/>
          </ac:spMkLst>
        </pc:spChg>
      </pc:sldChg>
      <pc:sldChg chg="modSp">
        <pc:chgData name="Sherrie Donnelly" userId="" providerId="" clId="Web-{BCB3F1B6-1EF0-41D0-8227-38A6FD4A1EF3}" dt="2023-08-01T13:40:27.320" v="19" actId="20577"/>
        <pc:sldMkLst>
          <pc:docMk/>
          <pc:sldMk cId="3504961165" sldId="303"/>
        </pc:sldMkLst>
        <pc:spChg chg="mod">
          <ac:chgData name="Sherrie Donnelly" userId="" providerId="" clId="Web-{BCB3F1B6-1EF0-41D0-8227-38A6FD4A1EF3}" dt="2023-08-01T13:40:27.320" v="19" actId="20577"/>
          <ac:spMkLst>
            <pc:docMk/>
            <pc:sldMk cId="3504961165" sldId="303"/>
            <ac:spMk id="2" creationId="{B17AA5B2-88E9-6EA2-FA24-F3A2E138E7C6}"/>
          </ac:spMkLst>
        </pc:spChg>
      </pc:sldChg>
      <pc:sldChg chg="modSp">
        <pc:chgData name="Sherrie Donnelly" userId="" providerId="" clId="Web-{BCB3F1B6-1EF0-41D0-8227-38A6FD4A1EF3}" dt="2023-08-01T13:21:00.587" v="11" actId="20577"/>
        <pc:sldMkLst>
          <pc:docMk/>
          <pc:sldMk cId="1863024112" sldId="304"/>
        </pc:sldMkLst>
        <pc:spChg chg="mod">
          <ac:chgData name="Sherrie Donnelly" userId="" providerId="" clId="Web-{BCB3F1B6-1EF0-41D0-8227-38A6FD4A1EF3}" dt="2023-08-01T13:21:00.587" v="11" actId="20577"/>
          <ac:spMkLst>
            <pc:docMk/>
            <pc:sldMk cId="1863024112" sldId="304"/>
            <ac:spMk id="3" creationId="{3CB4F462-0EC7-AD5D-B720-CF4672C15F13}"/>
          </ac:spMkLst>
        </pc:spChg>
      </pc:sldChg>
      <pc:sldChg chg="modSp">
        <pc:chgData name="Sherrie Donnelly" userId="" providerId="" clId="Web-{BCB3F1B6-1EF0-41D0-8227-38A6FD4A1EF3}" dt="2023-08-01T13:46:16.797" v="50" actId="20577"/>
        <pc:sldMkLst>
          <pc:docMk/>
          <pc:sldMk cId="3932140296" sldId="307"/>
        </pc:sldMkLst>
        <pc:spChg chg="mod">
          <ac:chgData name="Sherrie Donnelly" userId="" providerId="" clId="Web-{BCB3F1B6-1EF0-41D0-8227-38A6FD4A1EF3}" dt="2023-08-01T13:46:16.797" v="50" actId="20577"/>
          <ac:spMkLst>
            <pc:docMk/>
            <pc:sldMk cId="3932140296" sldId="307"/>
            <ac:spMk id="2" creationId="{B17AA5B2-88E9-6EA2-FA24-F3A2E138E7C6}"/>
          </ac:spMkLst>
        </pc:spChg>
      </pc:sldChg>
      <pc:sldChg chg="modSp">
        <pc:chgData name="Sherrie Donnelly" userId="" providerId="" clId="Web-{BCB3F1B6-1EF0-41D0-8227-38A6FD4A1EF3}" dt="2023-08-01T13:44:17.575" v="42" actId="20577"/>
        <pc:sldMkLst>
          <pc:docMk/>
          <pc:sldMk cId="2473082998" sldId="308"/>
        </pc:sldMkLst>
        <pc:spChg chg="mod">
          <ac:chgData name="Sherrie Donnelly" userId="" providerId="" clId="Web-{BCB3F1B6-1EF0-41D0-8227-38A6FD4A1EF3}" dt="2023-08-01T13:44:17.575" v="42" actId="20577"/>
          <ac:spMkLst>
            <pc:docMk/>
            <pc:sldMk cId="2473082998" sldId="308"/>
            <ac:spMk id="3" creationId="{FD89CF5D-8E92-C216-AD42-C67091095366}"/>
          </ac:spMkLst>
        </pc:spChg>
      </pc:sldChg>
      <pc:sldChg chg="modSp">
        <pc:chgData name="Sherrie Donnelly" userId="" providerId="" clId="Web-{BCB3F1B6-1EF0-41D0-8227-38A6FD4A1EF3}" dt="2023-08-01T13:54:04.934" v="73" actId="20577"/>
        <pc:sldMkLst>
          <pc:docMk/>
          <pc:sldMk cId="4089890887" sldId="310"/>
        </pc:sldMkLst>
        <pc:spChg chg="mod">
          <ac:chgData name="Sherrie Donnelly" userId="" providerId="" clId="Web-{BCB3F1B6-1EF0-41D0-8227-38A6FD4A1EF3}" dt="2023-08-01T13:54:04.934" v="73" actId="20577"/>
          <ac:spMkLst>
            <pc:docMk/>
            <pc:sldMk cId="4089890887" sldId="310"/>
            <ac:spMk id="3" creationId="{FD89CF5D-8E92-C216-AD42-C67091095366}"/>
          </ac:spMkLst>
        </pc:spChg>
      </pc:sldChg>
      <pc:sldChg chg="del">
        <pc:chgData name="Sherrie Donnelly" userId="" providerId="" clId="Web-{BCB3F1B6-1EF0-41D0-8227-38A6FD4A1EF3}" dt="2023-08-01T13:44:41.060" v="45"/>
        <pc:sldMkLst>
          <pc:docMk/>
          <pc:sldMk cId="4122760318" sldId="321"/>
        </pc:sldMkLst>
      </pc:sldChg>
      <pc:sldChg chg="del">
        <pc:chgData name="Sherrie Donnelly" userId="" providerId="" clId="Web-{BCB3F1B6-1EF0-41D0-8227-38A6FD4A1EF3}" dt="2023-08-01T13:44:53.889" v="49"/>
        <pc:sldMkLst>
          <pc:docMk/>
          <pc:sldMk cId="520178562" sldId="323"/>
        </pc:sldMkLst>
      </pc:sldChg>
      <pc:sldChg chg="modSp">
        <pc:chgData name="Sherrie Donnelly" userId="" providerId="" clId="Web-{BCB3F1B6-1EF0-41D0-8227-38A6FD4A1EF3}" dt="2023-08-01T13:43:25.277" v="41" actId="20577"/>
        <pc:sldMkLst>
          <pc:docMk/>
          <pc:sldMk cId="437532127" sldId="335"/>
        </pc:sldMkLst>
        <pc:spChg chg="mod">
          <ac:chgData name="Sherrie Donnelly" userId="" providerId="" clId="Web-{BCB3F1B6-1EF0-41D0-8227-38A6FD4A1EF3}" dt="2023-08-01T13:43:25.277" v="41" actId="20577"/>
          <ac:spMkLst>
            <pc:docMk/>
            <pc:sldMk cId="437532127" sldId="335"/>
            <ac:spMk id="2" creationId="{B17AA5B2-88E9-6EA2-FA24-F3A2E138E7C6}"/>
          </ac:spMkLst>
        </pc:spChg>
      </pc:sldChg>
      <pc:sldChg chg="del">
        <pc:chgData name="Sherrie Donnelly" userId="" providerId="" clId="Web-{BCB3F1B6-1EF0-41D0-8227-38A6FD4A1EF3}" dt="2023-08-01T13:44:37.998" v="44"/>
        <pc:sldMkLst>
          <pc:docMk/>
          <pc:sldMk cId="899398114" sldId="336"/>
        </pc:sldMkLst>
      </pc:sldChg>
      <pc:sldChg chg="del">
        <pc:chgData name="Sherrie Donnelly" userId="" providerId="" clId="Web-{BCB3F1B6-1EF0-41D0-8227-38A6FD4A1EF3}" dt="2023-08-01T13:46:38.626" v="52"/>
        <pc:sldMkLst>
          <pc:docMk/>
          <pc:sldMk cId="2534280031" sldId="339"/>
        </pc:sldMkLst>
      </pc:sldChg>
      <pc:sldChg chg="modSp">
        <pc:chgData name="Sherrie Donnelly" userId="" providerId="" clId="Web-{BCB3F1B6-1EF0-41D0-8227-38A6FD4A1EF3}" dt="2023-08-01T13:46:23.203" v="51" actId="20577"/>
        <pc:sldMkLst>
          <pc:docMk/>
          <pc:sldMk cId="2336879817" sldId="343"/>
        </pc:sldMkLst>
        <pc:spChg chg="mod">
          <ac:chgData name="Sherrie Donnelly" userId="" providerId="" clId="Web-{BCB3F1B6-1EF0-41D0-8227-38A6FD4A1EF3}" dt="2023-08-01T13:46:23.203" v="51" actId="20577"/>
          <ac:spMkLst>
            <pc:docMk/>
            <pc:sldMk cId="2336879817" sldId="343"/>
            <ac:spMk id="3" creationId="{F0C2B9F9-1FF8-DD40-DB7B-5E1A53DDD66E}"/>
          </ac:spMkLst>
        </pc:spChg>
      </pc:sldChg>
      <pc:sldChg chg="del">
        <pc:chgData name="Sherrie Donnelly" userId="" providerId="" clId="Web-{BCB3F1B6-1EF0-41D0-8227-38A6FD4A1EF3}" dt="2023-08-01T13:44:43.592" v="46"/>
        <pc:sldMkLst>
          <pc:docMk/>
          <pc:sldMk cId="2460449909" sldId="349"/>
        </pc:sldMkLst>
      </pc:sldChg>
      <pc:sldChg chg="del">
        <pc:chgData name="Sherrie Donnelly" userId="" providerId="" clId="Web-{BCB3F1B6-1EF0-41D0-8227-38A6FD4A1EF3}" dt="2023-08-01T13:44:46.857" v="47"/>
        <pc:sldMkLst>
          <pc:docMk/>
          <pc:sldMk cId="4040517642" sldId="350"/>
        </pc:sldMkLst>
      </pc:sldChg>
      <pc:sldChg chg="del">
        <pc:chgData name="Sherrie Donnelly" userId="" providerId="" clId="Web-{BCB3F1B6-1EF0-41D0-8227-38A6FD4A1EF3}" dt="2023-08-01T13:44:49.186" v="48"/>
        <pc:sldMkLst>
          <pc:docMk/>
          <pc:sldMk cId="1423796278" sldId="351"/>
        </pc:sldMkLst>
      </pc:sldChg>
      <pc:sldChg chg="del">
        <pc:chgData name="Sherrie Donnelly" userId="" providerId="" clId="Web-{BCB3F1B6-1EF0-41D0-8227-38A6FD4A1EF3}" dt="2023-08-01T13:46:55.485" v="56"/>
        <pc:sldMkLst>
          <pc:docMk/>
          <pc:sldMk cId="588305593" sldId="356"/>
        </pc:sldMkLst>
      </pc:sldChg>
      <pc:sldChg chg="del">
        <pc:chgData name="Sherrie Donnelly" userId="" providerId="" clId="Web-{BCB3F1B6-1EF0-41D0-8227-38A6FD4A1EF3}" dt="2023-08-01T13:46:52.657" v="55"/>
        <pc:sldMkLst>
          <pc:docMk/>
          <pc:sldMk cId="3614841878" sldId="358"/>
        </pc:sldMkLst>
      </pc:sldChg>
      <pc:sldChg chg="del">
        <pc:chgData name="Sherrie Donnelly" userId="" providerId="" clId="Web-{BCB3F1B6-1EF0-41D0-8227-38A6FD4A1EF3}" dt="2023-08-01T13:46:47.860" v="54"/>
        <pc:sldMkLst>
          <pc:docMk/>
          <pc:sldMk cId="2194257946" sldId="360"/>
        </pc:sldMkLst>
      </pc:sldChg>
      <pc:sldChg chg="modSp">
        <pc:chgData name="Sherrie Donnelly" userId="" providerId="" clId="Web-{BCB3F1B6-1EF0-41D0-8227-38A6FD4A1EF3}" dt="2023-08-01T13:40:52.836" v="23" actId="20577"/>
        <pc:sldMkLst>
          <pc:docMk/>
          <pc:sldMk cId="1427944267" sldId="361"/>
        </pc:sldMkLst>
        <pc:spChg chg="mod">
          <ac:chgData name="Sherrie Donnelly" userId="" providerId="" clId="Web-{BCB3F1B6-1EF0-41D0-8227-38A6FD4A1EF3}" dt="2023-08-01T13:40:37.804" v="20" actId="20577"/>
          <ac:spMkLst>
            <pc:docMk/>
            <pc:sldMk cId="1427944267" sldId="361"/>
            <ac:spMk id="2" creationId="{B17AA5B2-88E9-6EA2-FA24-F3A2E138E7C6}"/>
          </ac:spMkLst>
        </pc:spChg>
        <pc:spChg chg="mod">
          <ac:chgData name="Sherrie Donnelly" userId="" providerId="" clId="Web-{BCB3F1B6-1EF0-41D0-8227-38A6FD4A1EF3}" dt="2023-08-01T13:40:49.133" v="22" actId="20577"/>
          <ac:spMkLst>
            <pc:docMk/>
            <pc:sldMk cId="1427944267" sldId="361"/>
            <ac:spMk id="3" creationId="{24AC0360-3D72-6ADC-CB06-C73C1BA21039}"/>
          </ac:spMkLst>
        </pc:spChg>
        <pc:spChg chg="mod">
          <ac:chgData name="Sherrie Donnelly" userId="" providerId="" clId="Web-{BCB3F1B6-1EF0-41D0-8227-38A6FD4A1EF3}" dt="2023-08-01T13:40:43.851" v="21" actId="20577"/>
          <ac:spMkLst>
            <pc:docMk/>
            <pc:sldMk cId="1427944267" sldId="361"/>
            <ac:spMk id="5" creationId="{8BD9D34E-8756-9F9C-F657-71C25D6FBEF0}"/>
          </ac:spMkLst>
        </pc:spChg>
        <pc:spChg chg="mod">
          <ac:chgData name="Sherrie Donnelly" userId="" providerId="" clId="Web-{BCB3F1B6-1EF0-41D0-8227-38A6FD4A1EF3}" dt="2023-08-01T13:40:52.836" v="23" actId="20577"/>
          <ac:spMkLst>
            <pc:docMk/>
            <pc:sldMk cId="1427944267" sldId="361"/>
            <ac:spMk id="11" creationId="{452F7036-36E9-DC92-61DC-1DA3622F1AF5}"/>
          </ac:spMkLst>
        </pc:spChg>
      </pc:sldChg>
      <pc:sldChg chg="delSp modSp">
        <pc:chgData name="Sherrie Donnelly" userId="" providerId="" clId="Web-{BCB3F1B6-1EF0-41D0-8227-38A6FD4A1EF3}" dt="2023-08-01T13:41:27.727" v="27" actId="20577"/>
        <pc:sldMkLst>
          <pc:docMk/>
          <pc:sldMk cId="1016440511" sldId="362"/>
        </pc:sldMkLst>
        <pc:spChg chg="mod">
          <ac:chgData name="Sherrie Donnelly" userId="" providerId="" clId="Web-{BCB3F1B6-1EF0-41D0-8227-38A6FD4A1EF3}" dt="2023-08-01T13:41:27.727" v="27" actId="20577"/>
          <ac:spMkLst>
            <pc:docMk/>
            <pc:sldMk cId="1016440511" sldId="362"/>
            <ac:spMk id="2" creationId="{B17AA5B2-88E9-6EA2-FA24-F3A2E138E7C6}"/>
          </ac:spMkLst>
        </pc:spChg>
        <pc:spChg chg="mod">
          <ac:chgData name="Sherrie Donnelly" userId="" providerId="" clId="Web-{BCB3F1B6-1EF0-41D0-8227-38A6FD4A1EF3}" dt="2023-08-01T13:41:13.399" v="25" actId="20577"/>
          <ac:spMkLst>
            <pc:docMk/>
            <pc:sldMk cId="1016440511" sldId="362"/>
            <ac:spMk id="11" creationId="{452F7036-36E9-DC92-61DC-1DA3622F1AF5}"/>
          </ac:spMkLst>
        </pc:spChg>
        <pc:spChg chg="del">
          <ac:chgData name="Sherrie Donnelly" userId="" providerId="" clId="Web-{BCB3F1B6-1EF0-41D0-8227-38A6FD4A1EF3}" dt="2023-08-01T13:41:22.180" v="26"/>
          <ac:spMkLst>
            <pc:docMk/>
            <pc:sldMk cId="1016440511" sldId="362"/>
            <ac:spMk id="17" creationId="{EDC08E2A-A470-64DE-EEA3-AE797193C724}"/>
          </ac:spMkLst>
        </pc:spChg>
      </pc:sldChg>
      <pc:sldChg chg="delSp modSp">
        <pc:chgData name="Sherrie Donnelly" userId="" providerId="" clId="Web-{BCB3F1B6-1EF0-41D0-8227-38A6FD4A1EF3}" dt="2023-08-01T13:41:50.447" v="31"/>
        <pc:sldMkLst>
          <pc:docMk/>
          <pc:sldMk cId="2542908427" sldId="363"/>
        </pc:sldMkLst>
        <pc:spChg chg="mod">
          <ac:chgData name="Sherrie Donnelly" userId="" providerId="" clId="Web-{BCB3F1B6-1EF0-41D0-8227-38A6FD4A1EF3}" dt="2023-08-01T13:41:40.649" v="29" actId="20577"/>
          <ac:spMkLst>
            <pc:docMk/>
            <pc:sldMk cId="2542908427" sldId="363"/>
            <ac:spMk id="2" creationId="{B17AA5B2-88E9-6EA2-FA24-F3A2E138E7C6}"/>
          </ac:spMkLst>
        </pc:spChg>
        <pc:spChg chg="mod">
          <ac:chgData name="Sherrie Donnelly" userId="" providerId="" clId="Web-{BCB3F1B6-1EF0-41D0-8227-38A6FD4A1EF3}" dt="2023-08-01T13:41:47.141" v="30" actId="20577"/>
          <ac:spMkLst>
            <pc:docMk/>
            <pc:sldMk cId="2542908427" sldId="363"/>
            <ac:spMk id="11" creationId="{452F7036-36E9-DC92-61DC-1DA3622F1AF5}"/>
          </ac:spMkLst>
        </pc:spChg>
        <pc:picChg chg="del">
          <ac:chgData name="Sherrie Donnelly" userId="" providerId="" clId="Web-{BCB3F1B6-1EF0-41D0-8227-38A6FD4A1EF3}" dt="2023-08-01T13:41:50.447" v="31"/>
          <ac:picMkLst>
            <pc:docMk/>
            <pc:sldMk cId="2542908427" sldId="363"/>
            <ac:picMk id="4" creationId="{7B25AA72-D6A7-C5F2-C53F-6BDC34764156}"/>
          </ac:picMkLst>
        </pc:picChg>
      </pc:sldChg>
      <pc:sldChg chg="del">
        <pc:chgData name="Sherrie Donnelly" userId="" providerId="" clId="Web-{BCB3F1B6-1EF0-41D0-8227-38A6FD4A1EF3}" dt="2023-08-01T13:42:09.041" v="32"/>
        <pc:sldMkLst>
          <pc:docMk/>
          <pc:sldMk cId="2058995598" sldId="364"/>
        </pc:sldMkLst>
      </pc:sldChg>
      <pc:sldChg chg="del">
        <pc:chgData name="Sherrie Donnelly" userId="" providerId="" clId="Web-{BCB3F1B6-1EF0-41D0-8227-38A6FD4A1EF3}" dt="2023-08-01T13:42:18.650" v="34"/>
        <pc:sldMkLst>
          <pc:docMk/>
          <pc:sldMk cId="185175722" sldId="365"/>
        </pc:sldMkLst>
      </pc:sldChg>
      <pc:sldChg chg="del">
        <pc:chgData name="Sherrie Donnelly" userId="" providerId="" clId="Web-{BCB3F1B6-1EF0-41D0-8227-38A6FD4A1EF3}" dt="2023-08-01T13:42:23.432" v="35"/>
        <pc:sldMkLst>
          <pc:docMk/>
          <pc:sldMk cId="1041722502" sldId="366"/>
        </pc:sldMkLst>
      </pc:sldChg>
      <pc:sldChg chg="del">
        <pc:chgData name="Sherrie Donnelly" userId="" providerId="" clId="Web-{BCB3F1B6-1EF0-41D0-8227-38A6FD4A1EF3}" dt="2023-08-01T13:43:02.698" v="39"/>
        <pc:sldMkLst>
          <pc:docMk/>
          <pc:sldMk cId="384516282" sldId="373"/>
        </pc:sldMkLst>
      </pc:sldChg>
      <pc:sldChg chg="del">
        <pc:chgData name="Sherrie Donnelly" userId="" providerId="" clId="Web-{BCB3F1B6-1EF0-41D0-8227-38A6FD4A1EF3}" dt="2023-08-01T13:46:44.141" v="53"/>
        <pc:sldMkLst>
          <pc:docMk/>
          <pc:sldMk cId="1117298082" sldId="374"/>
        </pc:sldMkLst>
      </pc:sldChg>
      <pc:sldChg chg="del">
        <pc:chgData name="Sherrie Donnelly" userId="" providerId="" clId="Web-{BCB3F1B6-1EF0-41D0-8227-38A6FD4A1EF3}" dt="2023-08-01T13:44:29.232" v="43"/>
        <pc:sldMkLst>
          <pc:docMk/>
          <pc:sldMk cId="578149958" sldId="375"/>
        </pc:sldMkLst>
      </pc:sldChg>
      <pc:sldChg chg="del">
        <pc:chgData name="Sherrie Donnelly" userId="" providerId="" clId="Web-{BCB3F1B6-1EF0-41D0-8227-38A6FD4A1EF3}" dt="2023-08-01T13:42:42.464" v="36"/>
        <pc:sldMkLst>
          <pc:docMk/>
          <pc:sldMk cId="4004624160" sldId="377"/>
        </pc:sldMkLst>
      </pc:sldChg>
      <pc:sldChg chg="del">
        <pc:chgData name="Sherrie Donnelly" userId="" providerId="" clId="Web-{BCB3F1B6-1EF0-41D0-8227-38A6FD4A1EF3}" dt="2023-08-01T13:42:48.214" v="37"/>
        <pc:sldMkLst>
          <pc:docMk/>
          <pc:sldMk cId="394219560" sldId="378"/>
        </pc:sldMkLst>
      </pc:sldChg>
      <pc:sldChg chg="del">
        <pc:chgData name="Sherrie Donnelly" userId="" providerId="" clId="Web-{BCB3F1B6-1EF0-41D0-8227-38A6FD4A1EF3}" dt="2023-08-01T13:42:54.417" v="38"/>
        <pc:sldMkLst>
          <pc:docMk/>
          <pc:sldMk cId="1417464463" sldId="379"/>
        </pc:sldMkLst>
      </pc:sldChg>
      <pc:sldChg chg="delSp modSp">
        <pc:chgData name="Sherrie Donnelly" userId="" providerId="" clId="Web-{BCB3F1B6-1EF0-41D0-8227-38A6FD4A1EF3}" dt="2023-08-01T13:39:42.631" v="18"/>
        <pc:sldMkLst>
          <pc:docMk/>
          <pc:sldMk cId="2898936755" sldId="408"/>
        </pc:sldMkLst>
        <pc:spChg chg="del mod">
          <ac:chgData name="Sherrie Donnelly" userId="" providerId="" clId="Web-{BCB3F1B6-1EF0-41D0-8227-38A6FD4A1EF3}" dt="2023-08-01T13:39:42.631" v="18"/>
          <ac:spMkLst>
            <pc:docMk/>
            <pc:sldMk cId="2898936755" sldId="408"/>
            <ac:spMk id="15" creationId="{99B3A743-778F-84C3-7289-B4B26E3C8245}"/>
          </ac:spMkLst>
        </pc:spChg>
        <pc:spChg chg="del mod">
          <ac:chgData name="Sherrie Donnelly" userId="" providerId="" clId="Web-{BCB3F1B6-1EF0-41D0-8227-38A6FD4A1EF3}" dt="2023-08-01T13:39:28.146" v="16"/>
          <ac:spMkLst>
            <pc:docMk/>
            <pc:sldMk cId="2898936755" sldId="408"/>
            <ac:spMk id="16" creationId="{DA21A9E6-51B2-454C-DF93-D85652333A9D}"/>
          </ac:spMkLst>
        </pc:spChg>
        <pc:graphicFrameChg chg="del">
          <ac:chgData name="Sherrie Donnelly" userId="" providerId="" clId="Web-{BCB3F1B6-1EF0-41D0-8227-38A6FD4A1EF3}" dt="2023-08-01T13:39:10.740" v="14"/>
          <ac:graphicFrameMkLst>
            <pc:docMk/>
            <pc:sldMk cId="2898936755" sldId="408"/>
            <ac:graphicFrameMk id="14" creationId="{7D09FA65-6FA8-0C12-AF4B-6F70C0E3A74A}"/>
          </ac:graphicFrameMkLst>
        </pc:graphicFrameChg>
      </pc:sldChg>
      <pc:sldChg chg="del">
        <pc:chgData name="Sherrie Donnelly" userId="" providerId="" clId="Web-{BCB3F1B6-1EF0-41D0-8227-38A6FD4A1EF3}" dt="2023-08-01T13:42:13.135" v="33"/>
        <pc:sldMkLst>
          <pc:docMk/>
          <pc:sldMk cId="519065540" sldId="412"/>
        </pc:sldMkLst>
      </pc:sldChg>
    </pc:docChg>
  </pc:docChgLst>
  <pc:docChgLst>
    <pc:chgData name="Trisha Thrush" clId="Web-{B0B2BAB0-A37B-4C1F-831B-5AA1FADD4271}"/>
    <pc:docChg chg="addSld delSld modSld">
      <pc:chgData name="Trisha Thrush" userId="" providerId="" clId="Web-{B0B2BAB0-A37B-4C1F-831B-5AA1FADD4271}" dt="2023-09-18T19:06:18.587" v="483" actId="20577"/>
      <pc:docMkLst>
        <pc:docMk/>
      </pc:docMkLst>
      <pc:sldChg chg="modSp">
        <pc:chgData name="Trisha Thrush" userId="" providerId="" clId="Web-{B0B2BAB0-A37B-4C1F-831B-5AA1FADD4271}" dt="2023-09-18T18:33:52.303" v="4" actId="20577"/>
        <pc:sldMkLst>
          <pc:docMk/>
          <pc:sldMk cId="2571975815" sldId="305"/>
        </pc:sldMkLst>
        <pc:spChg chg="mod">
          <ac:chgData name="Trisha Thrush" userId="" providerId="" clId="Web-{B0B2BAB0-A37B-4C1F-831B-5AA1FADD4271}" dt="2023-09-18T18:33:52.303" v="4" actId="20577"/>
          <ac:spMkLst>
            <pc:docMk/>
            <pc:sldMk cId="2571975815" sldId="305"/>
            <ac:spMk id="3" creationId="{FD89CF5D-8E92-C216-AD42-C67091095366}"/>
          </ac:spMkLst>
        </pc:spChg>
      </pc:sldChg>
      <pc:sldChg chg="modSp">
        <pc:chgData name="Trisha Thrush" userId="" providerId="" clId="Web-{B0B2BAB0-A37B-4C1F-831B-5AA1FADD4271}" dt="2023-09-18T18:48:57.450" v="143" actId="20577"/>
        <pc:sldMkLst>
          <pc:docMk/>
          <pc:sldMk cId="2473082998" sldId="308"/>
        </pc:sldMkLst>
        <pc:spChg chg="mod">
          <ac:chgData name="Trisha Thrush" userId="" providerId="" clId="Web-{B0B2BAB0-A37B-4C1F-831B-5AA1FADD4271}" dt="2023-09-18T18:48:57.450" v="143" actId="20577"/>
          <ac:spMkLst>
            <pc:docMk/>
            <pc:sldMk cId="2473082998" sldId="308"/>
            <ac:spMk id="3" creationId="{FD89CF5D-8E92-C216-AD42-C67091095366}"/>
          </ac:spMkLst>
        </pc:spChg>
      </pc:sldChg>
      <pc:sldChg chg="modSp">
        <pc:chgData name="Trisha Thrush" userId="" providerId="" clId="Web-{B0B2BAB0-A37B-4C1F-831B-5AA1FADD4271}" dt="2023-09-18T19:06:18.587" v="483" actId="20577"/>
        <pc:sldMkLst>
          <pc:docMk/>
          <pc:sldMk cId="4089890887" sldId="310"/>
        </pc:sldMkLst>
        <pc:spChg chg="mod">
          <ac:chgData name="Trisha Thrush" userId="" providerId="" clId="Web-{B0B2BAB0-A37B-4C1F-831B-5AA1FADD4271}" dt="2023-09-18T19:06:18.587" v="483" actId="20577"/>
          <ac:spMkLst>
            <pc:docMk/>
            <pc:sldMk cId="4089890887" sldId="310"/>
            <ac:spMk id="3" creationId="{FD89CF5D-8E92-C216-AD42-C67091095366}"/>
          </ac:spMkLst>
        </pc:spChg>
      </pc:sldChg>
      <pc:sldChg chg="modSp">
        <pc:chgData name="Trisha Thrush" userId="" providerId="" clId="Web-{B0B2BAB0-A37B-4C1F-831B-5AA1FADD4271}" dt="2023-09-18T18:49:56.390" v="160" actId="20577"/>
        <pc:sldMkLst>
          <pc:docMk/>
          <pc:sldMk cId="947872263" sldId="342"/>
        </pc:sldMkLst>
        <pc:spChg chg="mod">
          <ac:chgData name="Trisha Thrush" userId="" providerId="" clId="Web-{B0B2BAB0-A37B-4C1F-831B-5AA1FADD4271}" dt="2023-09-18T18:49:09.872" v="145" actId="14100"/>
          <ac:spMkLst>
            <pc:docMk/>
            <pc:sldMk cId="947872263" sldId="342"/>
            <ac:spMk id="2" creationId="{B17AA5B2-88E9-6EA2-FA24-F3A2E138E7C6}"/>
          </ac:spMkLst>
        </pc:spChg>
        <pc:spChg chg="mod">
          <ac:chgData name="Trisha Thrush" userId="" providerId="" clId="Web-{B0B2BAB0-A37B-4C1F-831B-5AA1FADD4271}" dt="2023-09-18T18:49:56.390" v="160" actId="20577"/>
          <ac:spMkLst>
            <pc:docMk/>
            <pc:sldMk cId="947872263" sldId="342"/>
            <ac:spMk id="3" creationId="{24AC0360-3D72-6ADC-CB06-C73C1BA21039}"/>
          </ac:spMkLst>
        </pc:spChg>
      </pc:sldChg>
      <pc:sldChg chg="modSp">
        <pc:chgData name="Trisha Thrush" userId="" providerId="" clId="Web-{B0B2BAB0-A37B-4C1F-831B-5AA1FADD4271}" dt="2023-09-18T18:52:06.880" v="186" actId="1076"/>
        <pc:sldMkLst>
          <pc:docMk/>
          <pc:sldMk cId="2720501415" sldId="415"/>
        </pc:sldMkLst>
        <pc:spChg chg="mod">
          <ac:chgData name="Trisha Thrush" userId="" providerId="" clId="Web-{B0B2BAB0-A37B-4C1F-831B-5AA1FADD4271}" dt="2023-09-18T18:52:06.880" v="186" actId="1076"/>
          <ac:spMkLst>
            <pc:docMk/>
            <pc:sldMk cId="2720501415" sldId="415"/>
            <ac:spMk id="2" creationId="{322059CA-DBA6-254F-58EC-EE53061F9A73}"/>
          </ac:spMkLst>
        </pc:spChg>
        <pc:spChg chg="mod">
          <ac:chgData name="Trisha Thrush" userId="" providerId="" clId="Web-{B0B2BAB0-A37B-4C1F-831B-5AA1FADD4271}" dt="2023-09-18T18:51:49.833" v="180" actId="1076"/>
          <ac:spMkLst>
            <pc:docMk/>
            <pc:sldMk cId="2720501415" sldId="415"/>
            <ac:spMk id="3" creationId="{76BFFA25-5A4D-D437-A87D-8D4530646BA5}"/>
          </ac:spMkLst>
        </pc:spChg>
      </pc:sldChg>
      <pc:sldChg chg="modSp">
        <pc:chgData name="Trisha Thrush" userId="" providerId="" clId="Web-{B0B2BAB0-A37B-4C1F-831B-5AA1FADD4271}" dt="2023-09-18T18:53:09.851" v="192" actId="20577"/>
        <pc:sldMkLst>
          <pc:docMk/>
          <pc:sldMk cId="62594463" sldId="416"/>
        </pc:sldMkLst>
        <pc:spChg chg="mod">
          <ac:chgData name="Trisha Thrush" userId="" providerId="" clId="Web-{B0B2BAB0-A37B-4C1F-831B-5AA1FADD4271}" dt="2023-09-18T18:53:09.851" v="192" actId="20577"/>
          <ac:spMkLst>
            <pc:docMk/>
            <pc:sldMk cId="62594463" sldId="416"/>
            <ac:spMk id="3" creationId="{D3797377-1D8D-F328-7B06-649B46A37567}"/>
          </ac:spMkLst>
        </pc:spChg>
      </pc:sldChg>
      <pc:sldChg chg="modSp">
        <pc:chgData name="Trisha Thrush" userId="" providerId="" clId="Web-{B0B2BAB0-A37B-4C1F-831B-5AA1FADD4271}" dt="2023-09-18T18:50:15.141" v="164" actId="14100"/>
        <pc:sldMkLst>
          <pc:docMk/>
          <pc:sldMk cId="3556296751" sldId="417"/>
        </pc:sldMkLst>
        <pc:spChg chg="mod">
          <ac:chgData name="Trisha Thrush" userId="" providerId="" clId="Web-{B0B2BAB0-A37B-4C1F-831B-5AA1FADD4271}" dt="2023-09-18T18:50:06.390" v="161" actId="1076"/>
          <ac:spMkLst>
            <pc:docMk/>
            <pc:sldMk cId="3556296751" sldId="417"/>
            <ac:spMk id="2" creationId="{EC8422D6-D75D-2BB7-37BD-297D72303251}"/>
          </ac:spMkLst>
        </pc:spChg>
        <pc:spChg chg="mod">
          <ac:chgData name="Trisha Thrush" userId="" providerId="" clId="Web-{B0B2BAB0-A37B-4C1F-831B-5AA1FADD4271}" dt="2023-09-18T18:50:15.141" v="164" actId="14100"/>
          <ac:spMkLst>
            <pc:docMk/>
            <pc:sldMk cId="3556296751" sldId="417"/>
            <ac:spMk id="3" creationId="{AA98BBC4-9088-99CE-82E4-9D8B42BDC252}"/>
          </ac:spMkLst>
        </pc:spChg>
      </pc:sldChg>
      <pc:sldChg chg="modSp">
        <pc:chgData name="Trisha Thrush" userId="" providerId="" clId="Web-{B0B2BAB0-A37B-4C1F-831B-5AA1FADD4271}" dt="2023-09-18T18:51:08.190" v="171" actId="1076"/>
        <pc:sldMkLst>
          <pc:docMk/>
          <pc:sldMk cId="4123246987" sldId="418"/>
        </pc:sldMkLst>
        <pc:spChg chg="mod">
          <ac:chgData name="Trisha Thrush" userId="" providerId="" clId="Web-{B0B2BAB0-A37B-4C1F-831B-5AA1FADD4271}" dt="2023-09-18T18:51:08.190" v="171" actId="1076"/>
          <ac:spMkLst>
            <pc:docMk/>
            <pc:sldMk cId="4123246987" sldId="418"/>
            <ac:spMk id="2" creationId="{4F092C45-BE66-1C3D-7405-75CDDFDA928B}"/>
          </ac:spMkLst>
        </pc:spChg>
        <pc:spChg chg="mod">
          <ac:chgData name="Trisha Thrush" userId="" providerId="" clId="Web-{B0B2BAB0-A37B-4C1F-831B-5AA1FADD4271}" dt="2023-09-18T18:50:55.002" v="169" actId="20577"/>
          <ac:spMkLst>
            <pc:docMk/>
            <pc:sldMk cId="4123246987" sldId="418"/>
            <ac:spMk id="3" creationId="{6F30D1E6-EC31-B89E-A2C4-6DB30F0FF56D}"/>
          </ac:spMkLst>
        </pc:spChg>
      </pc:sldChg>
      <pc:sldChg chg="modSp">
        <pc:chgData name="Trisha Thrush" userId="" providerId="" clId="Web-{B0B2BAB0-A37B-4C1F-831B-5AA1FADD4271}" dt="2023-09-18T18:39:24.067" v="22" actId="1076"/>
        <pc:sldMkLst>
          <pc:docMk/>
          <pc:sldMk cId="2510239336" sldId="420"/>
        </pc:sldMkLst>
        <pc:spChg chg="mod">
          <ac:chgData name="Trisha Thrush" userId="" providerId="" clId="Web-{B0B2BAB0-A37B-4C1F-831B-5AA1FADD4271}" dt="2023-09-18T18:35:28.542" v="18" actId="20577"/>
          <ac:spMkLst>
            <pc:docMk/>
            <pc:sldMk cId="2510239336" sldId="420"/>
            <ac:spMk id="2" creationId="{BB7276F5-0001-E12B-F70B-24CE2D88F75D}"/>
          </ac:spMkLst>
        </pc:spChg>
        <pc:spChg chg="mod">
          <ac:chgData name="Trisha Thrush" userId="" providerId="" clId="Web-{B0B2BAB0-A37B-4C1F-831B-5AA1FADD4271}" dt="2023-09-18T18:39:24.067" v="22" actId="1076"/>
          <ac:spMkLst>
            <pc:docMk/>
            <pc:sldMk cId="2510239336" sldId="420"/>
            <ac:spMk id="3" creationId="{C866133E-E966-CE78-32C5-27614AC46DCA}"/>
          </ac:spMkLst>
        </pc:spChg>
      </pc:sldChg>
      <pc:sldChg chg="modSp">
        <pc:chgData name="Trisha Thrush" userId="" providerId="" clId="Web-{B0B2BAB0-A37B-4C1F-831B-5AA1FADD4271}" dt="2023-09-18T18:42:15.215" v="76" actId="14100"/>
        <pc:sldMkLst>
          <pc:docMk/>
          <pc:sldMk cId="1599282201" sldId="421"/>
        </pc:sldMkLst>
        <pc:spChg chg="mod">
          <ac:chgData name="Trisha Thrush" userId="" providerId="" clId="Web-{B0B2BAB0-A37B-4C1F-831B-5AA1FADD4271}" dt="2023-09-18T18:42:11.840" v="75" actId="14100"/>
          <ac:spMkLst>
            <pc:docMk/>
            <pc:sldMk cId="1599282201" sldId="421"/>
            <ac:spMk id="2" creationId="{BB7276F5-0001-E12B-F70B-24CE2D88F75D}"/>
          </ac:spMkLst>
        </pc:spChg>
        <pc:spChg chg="mod">
          <ac:chgData name="Trisha Thrush" userId="" providerId="" clId="Web-{B0B2BAB0-A37B-4C1F-831B-5AA1FADD4271}" dt="2023-09-18T18:42:15.215" v="76" actId="14100"/>
          <ac:spMkLst>
            <pc:docMk/>
            <pc:sldMk cId="1599282201" sldId="421"/>
            <ac:spMk id="3" creationId="{C866133E-E966-CE78-32C5-27614AC46DCA}"/>
          </ac:spMkLst>
        </pc:spChg>
      </pc:sldChg>
      <pc:sldChg chg="modSp">
        <pc:chgData name="Trisha Thrush" userId="" providerId="" clId="Web-{B0B2BAB0-A37B-4C1F-831B-5AA1FADD4271}" dt="2023-09-18T18:58:05.879" v="283" actId="20577"/>
        <pc:sldMkLst>
          <pc:docMk/>
          <pc:sldMk cId="417788403" sldId="424"/>
        </pc:sldMkLst>
        <pc:spChg chg="mod">
          <ac:chgData name="Trisha Thrush" userId="" providerId="" clId="Web-{B0B2BAB0-A37B-4C1F-831B-5AA1FADD4271}" dt="2023-09-18T18:58:05.879" v="283" actId="20577"/>
          <ac:spMkLst>
            <pc:docMk/>
            <pc:sldMk cId="417788403" sldId="424"/>
            <ac:spMk id="2" creationId="{B17AA5B2-88E9-6EA2-FA24-F3A2E138E7C6}"/>
          </ac:spMkLst>
        </pc:spChg>
        <pc:spChg chg="mod">
          <ac:chgData name="Trisha Thrush" userId="" providerId="" clId="Web-{B0B2BAB0-A37B-4C1F-831B-5AA1FADD4271}" dt="2023-09-18T18:57:01.985" v="257" actId="1076"/>
          <ac:spMkLst>
            <pc:docMk/>
            <pc:sldMk cId="417788403" sldId="424"/>
            <ac:spMk id="3" creationId="{24AC0360-3D72-6ADC-CB06-C73C1BA21039}"/>
          </ac:spMkLst>
        </pc:spChg>
      </pc:sldChg>
      <pc:sldChg chg="modSp">
        <pc:chgData name="Trisha Thrush" userId="" providerId="" clId="Web-{B0B2BAB0-A37B-4C1F-831B-5AA1FADD4271}" dt="2023-09-18T18:53:50.056" v="202" actId="20577"/>
        <pc:sldMkLst>
          <pc:docMk/>
          <pc:sldMk cId="2629226904" sldId="425"/>
        </pc:sldMkLst>
        <pc:spChg chg="mod">
          <ac:chgData name="Trisha Thrush" userId="" providerId="" clId="Web-{B0B2BAB0-A37B-4C1F-831B-5AA1FADD4271}" dt="2023-09-18T18:51:40.691" v="179" actId="1076"/>
          <ac:spMkLst>
            <pc:docMk/>
            <pc:sldMk cId="2629226904" sldId="425"/>
            <ac:spMk id="2" creationId="{B17AA5B2-88E9-6EA2-FA24-F3A2E138E7C6}"/>
          </ac:spMkLst>
        </pc:spChg>
        <pc:spChg chg="mod">
          <ac:chgData name="Trisha Thrush" userId="" providerId="" clId="Web-{B0B2BAB0-A37B-4C1F-831B-5AA1FADD4271}" dt="2023-09-18T18:53:50.056" v="202" actId="20577"/>
          <ac:spMkLst>
            <pc:docMk/>
            <pc:sldMk cId="2629226904" sldId="425"/>
            <ac:spMk id="3" creationId="{24AC0360-3D72-6ADC-CB06-C73C1BA21039}"/>
          </ac:spMkLst>
        </pc:spChg>
      </pc:sldChg>
      <pc:sldChg chg="modSp del">
        <pc:chgData name="Trisha Thrush" userId="" providerId="" clId="Web-{B0B2BAB0-A37B-4C1F-831B-5AA1FADD4271}" dt="2023-09-18T18:58:10.176" v="284"/>
        <pc:sldMkLst>
          <pc:docMk/>
          <pc:sldMk cId="3233628185" sldId="426"/>
        </pc:sldMkLst>
        <pc:spChg chg="mod">
          <ac:chgData name="Trisha Thrush" userId="" providerId="" clId="Web-{B0B2BAB0-A37B-4C1F-831B-5AA1FADD4271}" dt="2023-09-18T18:57:53.784" v="270" actId="1076"/>
          <ac:spMkLst>
            <pc:docMk/>
            <pc:sldMk cId="3233628185" sldId="426"/>
            <ac:spMk id="2" creationId="{B17AA5B2-88E9-6EA2-FA24-F3A2E138E7C6}"/>
          </ac:spMkLst>
        </pc:spChg>
      </pc:sldChg>
      <pc:sldChg chg="modSp">
        <pc:chgData name="Trisha Thrush" userId="" providerId="" clId="Web-{B0B2BAB0-A37B-4C1F-831B-5AA1FADD4271}" dt="2023-09-18T19:00:04.055" v="326" actId="20577"/>
        <pc:sldMkLst>
          <pc:docMk/>
          <pc:sldMk cId="315302312" sldId="427"/>
        </pc:sldMkLst>
        <pc:spChg chg="mod">
          <ac:chgData name="Trisha Thrush" userId="" providerId="" clId="Web-{B0B2BAB0-A37B-4C1F-831B-5AA1FADD4271}" dt="2023-09-18T19:00:04.055" v="326" actId="20577"/>
          <ac:spMkLst>
            <pc:docMk/>
            <pc:sldMk cId="315302312" sldId="427"/>
            <ac:spMk id="3" creationId="{D3797377-1D8D-F328-7B06-649B46A37567}"/>
          </ac:spMkLst>
        </pc:spChg>
      </pc:sldChg>
      <pc:sldChg chg="modSp">
        <pc:chgData name="Trisha Thrush" userId="" providerId="" clId="Web-{B0B2BAB0-A37B-4C1F-831B-5AA1FADD4271}" dt="2023-09-18T18:56:00.389" v="240" actId="20577"/>
        <pc:sldMkLst>
          <pc:docMk/>
          <pc:sldMk cId="28653796" sldId="428"/>
        </pc:sldMkLst>
        <pc:spChg chg="mod">
          <ac:chgData name="Trisha Thrush" userId="" providerId="" clId="Web-{B0B2BAB0-A37B-4C1F-831B-5AA1FADD4271}" dt="2023-09-18T18:56:00.389" v="240" actId="20577"/>
          <ac:spMkLst>
            <pc:docMk/>
            <pc:sldMk cId="28653796" sldId="428"/>
            <ac:spMk id="2" creationId="{D35CF939-1203-D191-6919-78B1B7C94FF2}"/>
          </ac:spMkLst>
        </pc:spChg>
        <pc:spChg chg="mod">
          <ac:chgData name="Trisha Thrush" userId="" providerId="" clId="Web-{B0B2BAB0-A37B-4C1F-831B-5AA1FADD4271}" dt="2023-09-18T18:54:51.183" v="214" actId="20577"/>
          <ac:spMkLst>
            <pc:docMk/>
            <pc:sldMk cId="28653796" sldId="428"/>
            <ac:spMk id="3" creationId="{D3797377-1D8D-F328-7B06-649B46A37567}"/>
          </ac:spMkLst>
        </pc:spChg>
      </pc:sldChg>
      <pc:sldChg chg="modSp">
        <pc:chgData name="Trisha Thrush" userId="" providerId="" clId="Web-{B0B2BAB0-A37B-4C1F-831B-5AA1FADD4271}" dt="2023-09-18T19:00:31.557" v="330" actId="1076"/>
        <pc:sldMkLst>
          <pc:docMk/>
          <pc:sldMk cId="3046305436" sldId="429"/>
        </pc:sldMkLst>
        <pc:spChg chg="mod">
          <ac:chgData name="Trisha Thrush" userId="" providerId="" clId="Web-{B0B2BAB0-A37B-4C1F-831B-5AA1FADD4271}" dt="2023-09-18T19:00:31.557" v="330" actId="1076"/>
          <ac:spMkLst>
            <pc:docMk/>
            <pc:sldMk cId="3046305436" sldId="429"/>
            <ac:spMk id="2" creationId="{B17AA5B2-88E9-6EA2-FA24-F3A2E138E7C6}"/>
          </ac:spMkLst>
        </pc:spChg>
      </pc:sldChg>
      <pc:sldChg chg="modSp">
        <pc:chgData name="Trisha Thrush" userId="" providerId="" clId="Web-{B0B2BAB0-A37B-4C1F-831B-5AA1FADD4271}" dt="2023-09-18T19:03:30.579" v="412" actId="14100"/>
        <pc:sldMkLst>
          <pc:docMk/>
          <pc:sldMk cId="1451558041" sldId="430"/>
        </pc:sldMkLst>
        <pc:spChg chg="mod">
          <ac:chgData name="Trisha Thrush" userId="" providerId="" clId="Web-{B0B2BAB0-A37B-4C1F-831B-5AA1FADD4271}" dt="2023-09-18T19:01:00.542" v="339" actId="20577"/>
          <ac:spMkLst>
            <pc:docMk/>
            <pc:sldMk cId="1451558041" sldId="430"/>
            <ac:spMk id="2" creationId="{D35CF939-1203-D191-6919-78B1B7C94FF2}"/>
          </ac:spMkLst>
        </pc:spChg>
        <pc:spChg chg="mod">
          <ac:chgData name="Trisha Thrush" userId="" providerId="" clId="Web-{B0B2BAB0-A37B-4C1F-831B-5AA1FADD4271}" dt="2023-09-18T19:03:30.579" v="412" actId="14100"/>
          <ac:spMkLst>
            <pc:docMk/>
            <pc:sldMk cId="1451558041" sldId="430"/>
            <ac:spMk id="3" creationId="{D3797377-1D8D-F328-7B06-649B46A37567}"/>
          </ac:spMkLst>
        </pc:spChg>
      </pc:sldChg>
      <pc:sldChg chg="modSp">
        <pc:chgData name="Trisha Thrush" userId="" providerId="" clId="Web-{B0B2BAB0-A37B-4C1F-831B-5AA1FADD4271}" dt="2023-09-18T19:05:08.943" v="461" actId="20577"/>
        <pc:sldMkLst>
          <pc:docMk/>
          <pc:sldMk cId="2000994018" sldId="431"/>
        </pc:sldMkLst>
        <pc:spChg chg="mod">
          <ac:chgData name="Trisha Thrush" userId="" providerId="" clId="Web-{B0B2BAB0-A37B-4C1F-831B-5AA1FADD4271}" dt="2023-09-18T19:02:26.436" v="389" actId="20577"/>
          <ac:spMkLst>
            <pc:docMk/>
            <pc:sldMk cId="2000994018" sldId="431"/>
            <ac:spMk id="2" creationId="{D35CF939-1203-D191-6919-78B1B7C94FF2}"/>
          </ac:spMkLst>
        </pc:spChg>
        <pc:spChg chg="mod">
          <ac:chgData name="Trisha Thrush" userId="" providerId="" clId="Web-{B0B2BAB0-A37B-4C1F-831B-5AA1FADD4271}" dt="2023-09-18T19:05:08.943" v="461" actId="20577"/>
          <ac:spMkLst>
            <pc:docMk/>
            <pc:sldMk cId="2000994018" sldId="431"/>
            <ac:spMk id="3" creationId="{D3797377-1D8D-F328-7B06-649B46A37567}"/>
          </ac:spMkLst>
        </pc:spChg>
      </pc:sldChg>
      <pc:sldChg chg="modSp">
        <pc:chgData name="Trisha Thrush" userId="" providerId="" clId="Web-{B0B2BAB0-A37B-4C1F-831B-5AA1FADD4271}" dt="2023-09-18T19:05:05.177" v="460" actId="20577"/>
        <pc:sldMkLst>
          <pc:docMk/>
          <pc:sldMk cId="1798872632" sldId="432"/>
        </pc:sldMkLst>
        <pc:spChg chg="mod">
          <ac:chgData name="Trisha Thrush" userId="" providerId="" clId="Web-{B0B2BAB0-A37B-4C1F-831B-5AA1FADD4271}" dt="2023-09-18T19:03:06.610" v="406" actId="20577"/>
          <ac:spMkLst>
            <pc:docMk/>
            <pc:sldMk cId="1798872632" sldId="432"/>
            <ac:spMk id="2" creationId="{D35CF939-1203-D191-6919-78B1B7C94FF2}"/>
          </ac:spMkLst>
        </pc:spChg>
        <pc:spChg chg="mod">
          <ac:chgData name="Trisha Thrush" userId="" providerId="" clId="Web-{B0B2BAB0-A37B-4C1F-831B-5AA1FADD4271}" dt="2023-09-18T19:05:05.177" v="460" actId="20577"/>
          <ac:spMkLst>
            <pc:docMk/>
            <pc:sldMk cId="1798872632" sldId="432"/>
            <ac:spMk id="3" creationId="{D3797377-1D8D-F328-7B06-649B46A37567}"/>
          </ac:spMkLst>
        </pc:spChg>
      </pc:sldChg>
      <pc:sldChg chg="modSp">
        <pc:chgData name="Trisha Thrush" userId="" providerId="" clId="Web-{B0B2BAB0-A37B-4C1F-831B-5AA1FADD4271}" dt="2023-09-18T19:05:12.990" v="462" actId="20577"/>
        <pc:sldMkLst>
          <pc:docMk/>
          <pc:sldMk cId="2533726999" sldId="433"/>
        </pc:sldMkLst>
        <pc:spChg chg="mod">
          <ac:chgData name="Trisha Thrush" userId="" providerId="" clId="Web-{B0B2BAB0-A37B-4C1F-831B-5AA1FADD4271}" dt="2023-09-18T19:04:15.113" v="433" actId="20577"/>
          <ac:spMkLst>
            <pc:docMk/>
            <pc:sldMk cId="2533726999" sldId="433"/>
            <ac:spMk id="2" creationId="{D35CF939-1203-D191-6919-78B1B7C94FF2}"/>
          </ac:spMkLst>
        </pc:spChg>
        <pc:spChg chg="mod">
          <ac:chgData name="Trisha Thrush" userId="" providerId="" clId="Web-{B0B2BAB0-A37B-4C1F-831B-5AA1FADD4271}" dt="2023-09-18T19:05:12.990" v="462" actId="20577"/>
          <ac:spMkLst>
            <pc:docMk/>
            <pc:sldMk cId="2533726999" sldId="433"/>
            <ac:spMk id="3" creationId="{D3797377-1D8D-F328-7B06-649B46A37567}"/>
          </ac:spMkLst>
        </pc:spChg>
      </pc:sldChg>
      <pc:sldChg chg="modSp">
        <pc:chgData name="Trisha Thrush" userId="" providerId="" clId="Web-{B0B2BAB0-A37B-4C1F-831B-5AA1FADD4271}" dt="2023-09-18T19:04:41.301" v="452" actId="20577"/>
        <pc:sldMkLst>
          <pc:docMk/>
          <pc:sldMk cId="1918735600" sldId="434"/>
        </pc:sldMkLst>
        <pc:spChg chg="mod">
          <ac:chgData name="Trisha Thrush" userId="" providerId="" clId="Web-{B0B2BAB0-A37B-4C1F-831B-5AA1FADD4271}" dt="2023-09-18T19:04:33.316" v="448" actId="20577"/>
          <ac:spMkLst>
            <pc:docMk/>
            <pc:sldMk cId="1918735600" sldId="434"/>
            <ac:spMk id="2" creationId="{D35CF939-1203-D191-6919-78B1B7C94FF2}"/>
          </ac:spMkLst>
        </pc:spChg>
        <pc:spChg chg="mod">
          <ac:chgData name="Trisha Thrush" userId="" providerId="" clId="Web-{B0B2BAB0-A37B-4C1F-831B-5AA1FADD4271}" dt="2023-09-18T19:04:41.301" v="452" actId="20577"/>
          <ac:spMkLst>
            <pc:docMk/>
            <pc:sldMk cId="1918735600" sldId="434"/>
            <ac:spMk id="3" creationId="{D3797377-1D8D-F328-7B06-649B46A37567}"/>
          </ac:spMkLst>
        </pc:spChg>
      </pc:sldChg>
      <pc:sldChg chg="modSp">
        <pc:chgData name="Trisha Thrush" userId="" providerId="" clId="Web-{B0B2BAB0-A37B-4C1F-831B-5AA1FADD4271}" dt="2023-09-18T19:03:20.095" v="408" actId="14100"/>
        <pc:sldMkLst>
          <pc:docMk/>
          <pc:sldMk cId="2202269803" sldId="435"/>
        </pc:sldMkLst>
        <pc:spChg chg="mod">
          <ac:chgData name="Trisha Thrush" userId="" providerId="" clId="Web-{B0B2BAB0-A37B-4C1F-831B-5AA1FADD4271}" dt="2023-09-18T19:01:30.700" v="359" actId="20577"/>
          <ac:spMkLst>
            <pc:docMk/>
            <pc:sldMk cId="2202269803" sldId="435"/>
            <ac:spMk id="2" creationId="{D35CF939-1203-D191-6919-78B1B7C94FF2}"/>
          </ac:spMkLst>
        </pc:spChg>
        <pc:spChg chg="mod">
          <ac:chgData name="Trisha Thrush" userId="" providerId="" clId="Web-{B0B2BAB0-A37B-4C1F-831B-5AA1FADD4271}" dt="2023-09-18T19:03:20.095" v="408" actId="14100"/>
          <ac:spMkLst>
            <pc:docMk/>
            <pc:sldMk cId="2202269803" sldId="435"/>
            <ac:spMk id="3" creationId="{D3797377-1D8D-F328-7B06-649B46A37567}"/>
          </ac:spMkLst>
        </pc:spChg>
      </pc:sldChg>
      <pc:sldChg chg="modSp">
        <pc:chgData name="Trisha Thrush" userId="" providerId="" clId="Web-{B0B2BAB0-A37B-4C1F-831B-5AA1FADD4271}" dt="2023-09-18T18:54:10.603" v="208" actId="1076"/>
        <pc:sldMkLst>
          <pc:docMk/>
          <pc:sldMk cId="1177350237" sldId="436"/>
        </pc:sldMkLst>
        <pc:spChg chg="mod">
          <ac:chgData name="Trisha Thrush" userId="" providerId="" clId="Web-{B0B2BAB0-A37B-4C1F-831B-5AA1FADD4271}" dt="2023-09-18T18:53:28.352" v="196" actId="1076"/>
          <ac:spMkLst>
            <pc:docMk/>
            <pc:sldMk cId="1177350237" sldId="436"/>
            <ac:spMk id="2" creationId="{BB7276F5-0001-E12B-F70B-24CE2D88F75D}"/>
          </ac:spMkLst>
        </pc:spChg>
        <pc:spChg chg="mod">
          <ac:chgData name="Trisha Thrush" userId="" providerId="" clId="Web-{B0B2BAB0-A37B-4C1F-831B-5AA1FADD4271}" dt="2023-09-18T18:54:10.603" v="208" actId="1076"/>
          <ac:spMkLst>
            <pc:docMk/>
            <pc:sldMk cId="1177350237" sldId="436"/>
            <ac:spMk id="3" creationId="{C866133E-E966-CE78-32C5-27614AC46DCA}"/>
          </ac:spMkLst>
        </pc:spChg>
      </pc:sldChg>
      <pc:sldChg chg="modSp del">
        <pc:chgData name="Trisha Thrush" userId="" providerId="" clId="Web-{B0B2BAB0-A37B-4C1F-831B-5AA1FADD4271}" dt="2023-09-18T19:00:13.290" v="328"/>
        <pc:sldMkLst>
          <pc:docMk/>
          <pc:sldMk cId="3994925561" sldId="437"/>
        </pc:sldMkLst>
        <pc:spChg chg="mod">
          <ac:chgData name="Trisha Thrush" userId="" providerId="" clId="Web-{B0B2BAB0-A37B-4C1F-831B-5AA1FADD4271}" dt="2023-09-18T18:57:09.986" v="258" actId="14100"/>
          <ac:spMkLst>
            <pc:docMk/>
            <pc:sldMk cId="3994925561" sldId="437"/>
            <ac:spMk id="2" creationId="{D35CF939-1203-D191-6919-78B1B7C94FF2}"/>
          </ac:spMkLst>
        </pc:spChg>
        <pc:spChg chg="mod">
          <ac:chgData name="Trisha Thrush" userId="" providerId="" clId="Web-{B0B2BAB0-A37B-4C1F-831B-5AA1FADD4271}" dt="2023-09-18T18:57:31.346" v="269" actId="20577"/>
          <ac:spMkLst>
            <pc:docMk/>
            <pc:sldMk cId="3994925561" sldId="437"/>
            <ac:spMk id="3" creationId="{D3797377-1D8D-F328-7B06-649B46A37567}"/>
          </ac:spMkLst>
        </pc:spChg>
      </pc:sldChg>
      <pc:sldChg chg="modSp">
        <pc:chgData name="Trisha Thrush" userId="" providerId="" clId="Web-{B0B2BAB0-A37B-4C1F-831B-5AA1FADD4271}" dt="2023-09-18T18:55:42.342" v="237" actId="20577"/>
        <pc:sldMkLst>
          <pc:docMk/>
          <pc:sldMk cId="1864196212" sldId="438"/>
        </pc:sldMkLst>
        <pc:spChg chg="mod">
          <ac:chgData name="Trisha Thrush" userId="" providerId="" clId="Web-{B0B2BAB0-A37B-4C1F-831B-5AA1FADD4271}" dt="2023-09-18T18:55:36.107" v="235" actId="20577"/>
          <ac:spMkLst>
            <pc:docMk/>
            <pc:sldMk cId="1864196212" sldId="438"/>
            <ac:spMk id="2" creationId="{D35CF939-1203-D191-6919-78B1B7C94FF2}"/>
          </ac:spMkLst>
        </pc:spChg>
        <pc:spChg chg="mod">
          <ac:chgData name="Trisha Thrush" userId="" providerId="" clId="Web-{B0B2BAB0-A37B-4C1F-831B-5AA1FADD4271}" dt="2023-09-18T18:55:42.342" v="237" actId="20577"/>
          <ac:spMkLst>
            <pc:docMk/>
            <pc:sldMk cId="1864196212" sldId="438"/>
            <ac:spMk id="6" creationId="{2E23676D-BD91-96C9-E4B6-1DEC36A19ECD}"/>
          </ac:spMkLst>
        </pc:spChg>
      </pc:sldChg>
      <pc:sldChg chg="modSp">
        <pc:chgData name="Trisha Thrush" userId="" providerId="" clId="Web-{B0B2BAB0-A37B-4C1F-831B-5AA1FADD4271}" dt="2023-09-18T18:43:08.404" v="80" actId="1076"/>
        <pc:sldMkLst>
          <pc:docMk/>
          <pc:sldMk cId="4121620299" sldId="440"/>
        </pc:sldMkLst>
        <pc:spChg chg="mod">
          <ac:chgData name="Trisha Thrush" userId="" providerId="" clId="Web-{B0B2BAB0-A37B-4C1F-831B-5AA1FADD4271}" dt="2023-09-18T18:42:42.388" v="78" actId="1076"/>
          <ac:spMkLst>
            <pc:docMk/>
            <pc:sldMk cId="4121620299" sldId="440"/>
            <ac:spMk id="3" creationId="{B43DBBEA-8021-03DE-E87E-0BC6F00D7BF6}"/>
          </ac:spMkLst>
        </pc:spChg>
        <pc:spChg chg="mod">
          <ac:chgData name="Trisha Thrush" userId="" providerId="" clId="Web-{B0B2BAB0-A37B-4C1F-831B-5AA1FADD4271}" dt="2023-09-18T18:43:08.404" v="80" actId="1076"/>
          <ac:spMkLst>
            <pc:docMk/>
            <pc:sldMk cId="4121620299" sldId="440"/>
            <ac:spMk id="4" creationId="{2A773325-30D6-9DDE-CF93-FC579B66E2A7}"/>
          </ac:spMkLst>
        </pc:spChg>
      </pc:sldChg>
      <pc:sldChg chg="delSp modSp">
        <pc:chgData name="Trisha Thrush" userId="" providerId="" clId="Web-{B0B2BAB0-A37B-4C1F-831B-5AA1FADD4271}" dt="2023-09-18T18:34:36.493" v="10" actId="14100"/>
        <pc:sldMkLst>
          <pc:docMk/>
          <pc:sldMk cId="2761212832" sldId="441"/>
        </pc:sldMkLst>
        <pc:spChg chg="mod">
          <ac:chgData name="Trisha Thrush" userId="" providerId="" clId="Web-{B0B2BAB0-A37B-4C1F-831B-5AA1FADD4271}" dt="2023-09-18T18:34:36.493" v="10" actId="14100"/>
          <ac:spMkLst>
            <pc:docMk/>
            <pc:sldMk cId="2761212832" sldId="441"/>
            <ac:spMk id="12" creationId="{8CA2D1D4-AE35-D9C9-BD5A-41A019D3E58A}"/>
          </ac:spMkLst>
        </pc:spChg>
        <pc:spChg chg="del">
          <ac:chgData name="Trisha Thrush" userId="" providerId="" clId="Web-{B0B2BAB0-A37B-4C1F-831B-5AA1FADD4271}" dt="2023-09-18T18:34:31.336" v="9"/>
          <ac:spMkLst>
            <pc:docMk/>
            <pc:sldMk cId="2761212832" sldId="441"/>
            <ac:spMk id="13" creationId="{F8C74AE9-CFA8-02FC-3154-1404F89A3726}"/>
          </ac:spMkLst>
        </pc:spChg>
      </pc:sldChg>
      <pc:sldChg chg="modSp">
        <pc:chgData name="Trisha Thrush" userId="" providerId="" clId="Web-{B0B2BAB0-A37B-4C1F-831B-5AA1FADD4271}" dt="2023-09-18T18:42:00.245" v="72" actId="20577"/>
        <pc:sldMkLst>
          <pc:docMk/>
          <pc:sldMk cId="1419505941" sldId="443"/>
        </pc:sldMkLst>
        <pc:spChg chg="mod">
          <ac:chgData name="Trisha Thrush" userId="" providerId="" clId="Web-{B0B2BAB0-A37B-4C1F-831B-5AA1FADD4271}" dt="2023-09-18T18:40:52.477" v="52" actId="20577"/>
          <ac:spMkLst>
            <pc:docMk/>
            <pc:sldMk cId="1419505941" sldId="443"/>
            <ac:spMk id="2" creationId="{F4CBB198-9911-A273-2BCB-31DE53C475A2}"/>
          </ac:spMkLst>
        </pc:spChg>
        <pc:spChg chg="mod">
          <ac:chgData name="Trisha Thrush" userId="" providerId="" clId="Web-{B0B2BAB0-A37B-4C1F-831B-5AA1FADD4271}" dt="2023-09-18T18:41:40.963" v="65" actId="20577"/>
          <ac:spMkLst>
            <pc:docMk/>
            <pc:sldMk cId="1419505941" sldId="443"/>
            <ac:spMk id="6" creationId="{64AC055B-4730-FFA5-0713-7F6A8241B4B6}"/>
          </ac:spMkLst>
        </pc:spChg>
        <pc:spChg chg="mod">
          <ac:chgData name="Trisha Thrush" userId="" providerId="" clId="Web-{B0B2BAB0-A37B-4C1F-831B-5AA1FADD4271}" dt="2023-09-18T18:42:00.245" v="72" actId="20577"/>
          <ac:spMkLst>
            <pc:docMk/>
            <pc:sldMk cId="1419505941" sldId="443"/>
            <ac:spMk id="7" creationId="{C279985A-1B4C-7CBD-D0E8-5E1821CAD83C}"/>
          </ac:spMkLst>
        </pc:spChg>
        <pc:spChg chg="mod">
          <ac:chgData name="Trisha Thrush" userId="" providerId="" clId="Web-{B0B2BAB0-A37B-4C1F-831B-5AA1FADD4271}" dt="2023-09-18T18:39:50.506" v="42" actId="1076"/>
          <ac:spMkLst>
            <pc:docMk/>
            <pc:sldMk cId="1419505941" sldId="443"/>
            <ac:spMk id="8" creationId="{B9AC53C6-4D2A-460A-8B98-5A75073A7C67}"/>
          </ac:spMkLst>
        </pc:spChg>
        <pc:spChg chg="mod">
          <ac:chgData name="Trisha Thrush" userId="" providerId="" clId="Web-{B0B2BAB0-A37B-4C1F-831B-5AA1FADD4271}" dt="2023-09-18T18:39:54.740" v="43" actId="1076"/>
          <ac:spMkLst>
            <pc:docMk/>
            <pc:sldMk cId="1419505941" sldId="443"/>
            <ac:spMk id="16" creationId="{2C739CCB-D70D-C254-E99C-F2D2202FE5EF}"/>
          </ac:spMkLst>
        </pc:spChg>
      </pc:sldChg>
      <pc:sldChg chg="modSp">
        <pc:chgData name="Trisha Thrush" userId="" providerId="" clId="Web-{B0B2BAB0-A37B-4C1F-831B-5AA1FADD4271}" dt="2023-09-18T18:56:42.813" v="254" actId="1076"/>
        <pc:sldMkLst>
          <pc:docMk/>
          <pc:sldMk cId="2459624443" sldId="444"/>
        </pc:sldMkLst>
        <pc:spChg chg="mod">
          <ac:chgData name="Trisha Thrush" userId="" providerId="" clId="Web-{B0B2BAB0-A37B-4C1F-831B-5AA1FADD4271}" dt="2023-09-18T18:56:06.327" v="241" actId="20577"/>
          <ac:spMkLst>
            <pc:docMk/>
            <pc:sldMk cId="2459624443" sldId="444"/>
            <ac:spMk id="2" creationId="{91CF8D6F-FFC9-1AB0-4E54-EEBDEAD2E896}"/>
          </ac:spMkLst>
        </pc:spChg>
        <pc:spChg chg="mod">
          <ac:chgData name="Trisha Thrush" userId="" providerId="" clId="Web-{B0B2BAB0-A37B-4C1F-831B-5AA1FADD4271}" dt="2023-09-18T18:56:42.813" v="254" actId="1076"/>
          <ac:spMkLst>
            <pc:docMk/>
            <pc:sldMk cId="2459624443" sldId="444"/>
            <ac:spMk id="3" creationId="{6CD1F5B6-B41F-7104-954B-EE146B8F65AB}"/>
          </ac:spMkLst>
        </pc:spChg>
      </pc:sldChg>
      <pc:sldChg chg="modSp">
        <pc:chgData name="Trisha Thrush" userId="" providerId="" clId="Web-{B0B2BAB0-A37B-4C1F-831B-5AA1FADD4271}" dt="2023-09-18T18:47:02.570" v="110" actId="1076"/>
        <pc:sldMkLst>
          <pc:docMk/>
          <pc:sldMk cId="2440436074" sldId="445"/>
        </pc:sldMkLst>
        <pc:spChg chg="mod">
          <ac:chgData name="Trisha Thrush" userId="" providerId="" clId="Web-{B0B2BAB0-A37B-4C1F-831B-5AA1FADD4271}" dt="2023-09-18T18:46:30.819" v="105" actId="1076"/>
          <ac:spMkLst>
            <pc:docMk/>
            <pc:sldMk cId="2440436074" sldId="445"/>
            <ac:spMk id="2" creationId="{D1432410-E80B-2FFF-C183-2B2D8F64CE58}"/>
          </ac:spMkLst>
        </pc:spChg>
        <pc:spChg chg="mod">
          <ac:chgData name="Trisha Thrush" userId="" providerId="" clId="Web-{B0B2BAB0-A37B-4C1F-831B-5AA1FADD4271}" dt="2023-09-18T18:47:02.570" v="110" actId="1076"/>
          <ac:spMkLst>
            <pc:docMk/>
            <pc:sldMk cId="2440436074" sldId="445"/>
            <ac:spMk id="3" creationId="{DEF0B430-99FF-6367-60DA-6395B20BB499}"/>
          </ac:spMkLst>
        </pc:spChg>
      </pc:sldChg>
      <pc:sldChg chg="modSp">
        <pc:chgData name="Trisha Thrush" userId="" providerId="" clId="Web-{B0B2BAB0-A37B-4C1F-831B-5AA1FADD4271}" dt="2023-09-18T18:44:04.344" v="91" actId="20577"/>
        <pc:sldMkLst>
          <pc:docMk/>
          <pc:sldMk cId="1024220767" sldId="447"/>
        </pc:sldMkLst>
        <pc:spChg chg="mod">
          <ac:chgData name="Trisha Thrush" userId="" providerId="" clId="Web-{B0B2BAB0-A37B-4C1F-831B-5AA1FADD4271}" dt="2023-09-18T18:44:04.344" v="91" actId="20577"/>
          <ac:spMkLst>
            <pc:docMk/>
            <pc:sldMk cId="1024220767" sldId="447"/>
            <ac:spMk id="3" creationId="{C9CEE059-4056-EDF8-757F-6CE4B6FDBE82}"/>
          </ac:spMkLst>
        </pc:spChg>
        <pc:spChg chg="mod">
          <ac:chgData name="Trisha Thrush" userId="" providerId="" clId="Web-{B0B2BAB0-A37B-4C1F-831B-5AA1FADD4271}" dt="2023-09-18T18:43:40.109" v="85" actId="14100"/>
          <ac:spMkLst>
            <pc:docMk/>
            <pc:sldMk cId="1024220767" sldId="447"/>
            <ac:spMk id="4" creationId="{D7FF87AF-FC18-CADC-49F3-471402BEE829}"/>
          </ac:spMkLst>
        </pc:spChg>
      </pc:sldChg>
      <pc:sldChg chg="modSp">
        <pc:chgData name="Trisha Thrush" userId="" providerId="" clId="Web-{B0B2BAB0-A37B-4C1F-831B-5AA1FADD4271}" dt="2023-09-18T18:44:58.628" v="97" actId="20577"/>
        <pc:sldMkLst>
          <pc:docMk/>
          <pc:sldMk cId="2269672179" sldId="448"/>
        </pc:sldMkLst>
        <pc:spChg chg="mod">
          <ac:chgData name="Trisha Thrush" userId="" providerId="" clId="Web-{B0B2BAB0-A37B-4C1F-831B-5AA1FADD4271}" dt="2023-09-18T18:44:58.628" v="97" actId="20577"/>
          <ac:spMkLst>
            <pc:docMk/>
            <pc:sldMk cId="2269672179" sldId="448"/>
            <ac:spMk id="3" creationId="{2BC4A3B6-A5CF-7528-CE1F-EA490ADFB047}"/>
          </ac:spMkLst>
        </pc:spChg>
        <pc:spChg chg="mod">
          <ac:chgData name="Trisha Thrush" userId="" providerId="" clId="Web-{B0B2BAB0-A37B-4C1F-831B-5AA1FADD4271}" dt="2023-09-18T18:44:35.502" v="92" actId="1076"/>
          <ac:spMkLst>
            <pc:docMk/>
            <pc:sldMk cId="2269672179" sldId="448"/>
            <ac:spMk id="4" creationId="{EEAC36B8-5B6F-4C07-8A28-5FACA966F827}"/>
          </ac:spMkLst>
        </pc:spChg>
      </pc:sldChg>
      <pc:sldChg chg="modSp">
        <pc:chgData name="Trisha Thrush" userId="" providerId="" clId="Web-{B0B2BAB0-A37B-4C1F-831B-5AA1FADD4271}" dt="2023-09-18T18:45:21.910" v="98" actId="14100"/>
        <pc:sldMkLst>
          <pc:docMk/>
          <pc:sldMk cId="4221462151" sldId="449"/>
        </pc:sldMkLst>
        <pc:picChg chg="mod">
          <ac:chgData name="Trisha Thrush" userId="" providerId="" clId="Web-{B0B2BAB0-A37B-4C1F-831B-5AA1FADD4271}" dt="2023-09-18T18:45:21.910" v="98" actId="14100"/>
          <ac:picMkLst>
            <pc:docMk/>
            <pc:sldMk cId="4221462151" sldId="449"/>
            <ac:picMk id="6" creationId="{D56F68E1-E997-6CB9-3CE6-F338E5C1DD1F}"/>
          </ac:picMkLst>
        </pc:picChg>
      </pc:sldChg>
      <pc:sldChg chg="modSp">
        <pc:chgData name="Trisha Thrush" userId="" providerId="" clId="Web-{B0B2BAB0-A37B-4C1F-831B-5AA1FADD4271}" dt="2023-09-18T18:47:23.509" v="115" actId="20577"/>
        <pc:sldMkLst>
          <pc:docMk/>
          <pc:sldMk cId="2757702609" sldId="450"/>
        </pc:sldMkLst>
        <pc:spChg chg="mod">
          <ac:chgData name="Trisha Thrush" userId="" providerId="" clId="Web-{B0B2BAB0-A37B-4C1F-831B-5AA1FADD4271}" dt="2023-09-18T18:47:23.509" v="115" actId="20577"/>
          <ac:spMkLst>
            <pc:docMk/>
            <pc:sldMk cId="2757702609" sldId="450"/>
            <ac:spMk id="2" creationId="{BB7276F5-0001-E12B-F70B-24CE2D88F75D}"/>
          </ac:spMkLst>
        </pc:spChg>
      </pc:sldChg>
      <pc:sldChg chg="modSp">
        <pc:chgData name="Trisha Thrush" userId="" providerId="" clId="Web-{B0B2BAB0-A37B-4C1F-831B-5AA1FADD4271}" dt="2023-09-18T18:47:36.181" v="117" actId="1076"/>
        <pc:sldMkLst>
          <pc:docMk/>
          <pc:sldMk cId="576218754" sldId="452"/>
        </pc:sldMkLst>
        <pc:spChg chg="mod">
          <ac:chgData name="Trisha Thrush" userId="" providerId="" clId="Web-{B0B2BAB0-A37B-4C1F-831B-5AA1FADD4271}" dt="2023-09-18T18:47:30.478" v="116" actId="1076"/>
          <ac:spMkLst>
            <pc:docMk/>
            <pc:sldMk cId="576218754" sldId="452"/>
            <ac:spMk id="2" creationId="{D1432410-E80B-2FFF-C183-2B2D8F64CE58}"/>
          </ac:spMkLst>
        </pc:spChg>
        <pc:spChg chg="mod">
          <ac:chgData name="Trisha Thrush" userId="" providerId="" clId="Web-{B0B2BAB0-A37B-4C1F-831B-5AA1FADD4271}" dt="2023-09-18T18:47:36.181" v="117" actId="1076"/>
          <ac:spMkLst>
            <pc:docMk/>
            <pc:sldMk cId="576218754" sldId="452"/>
            <ac:spMk id="3" creationId="{DEF0B430-99FF-6367-60DA-6395B20BB499}"/>
          </ac:spMkLst>
        </pc:spChg>
      </pc:sldChg>
      <pc:sldChg chg="modSp new">
        <pc:chgData name="Trisha Thrush" userId="" providerId="" clId="Web-{B0B2BAB0-A37B-4C1F-831B-5AA1FADD4271}" dt="2023-09-18T18:35:46.855" v="21" actId="20577"/>
        <pc:sldMkLst>
          <pc:docMk/>
          <pc:sldMk cId="403104249" sldId="454"/>
        </pc:sldMkLst>
        <pc:spChg chg="mod">
          <ac:chgData name="Trisha Thrush" userId="" providerId="" clId="Web-{B0B2BAB0-A37B-4C1F-831B-5AA1FADD4271}" dt="2023-09-18T18:34:59.837" v="15" actId="20577"/>
          <ac:spMkLst>
            <pc:docMk/>
            <pc:sldMk cId="403104249" sldId="454"/>
            <ac:spMk id="2" creationId="{91A990D1-9CAD-1862-DD69-456E11B5D0CA}"/>
          </ac:spMkLst>
        </pc:spChg>
        <pc:spChg chg="mod">
          <ac:chgData name="Trisha Thrush" userId="" providerId="" clId="Web-{B0B2BAB0-A37B-4C1F-831B-5AA1FADD4271}" dt="2023-09-18T18:35:46.855" v="21" actId="20577"/>
          <ac:spMkLst>
            <pc:docMk/>
            <pc:sldMk cId="403104249" sldId="454"/>
            <ac:spMk id="3" creationId="{19D118D7-FDCA-3482-9169-7A890445A3DB}"/>
          </ac:spMkLst>
        </pc:spChg>
      </pc:sldChg>
      <pc:sldChg chg="add replId">
        <pc:chgData name="Trisha Thrush" userId="" providerId="" clId="Web-{B0B2BAB0-A37B-4C1F-831B-5AA1FADD4271}" dt="2023-09-18T19:00:12.962" v="327"/>
        <pc:sldMkLst>
          <pc:docMk/>
          <pc:sldMk cId="2240215132" sldId="455"/>
        </pc:sldMkLst>
      </pc:sldChg>
    </pc:docChg>
  </pc:docChgLst>
  <pc:docChgLst>
    <pc:chgData name="Sherrie Donnelly" clId="Web-{8A260F6F-438B-4986-B1C1-4B73DA6F5C13}"/>
    <pc:docChg chg="modSld">
      <pc:chgData name="Sherrie Donnelly" userId="" providerId="" clId="Web-{8A260F6F-438B-4986-B1C1-4B73DA6F5C13}" dt="2023-09-08T16:28:20.272" v="9"/>
      <pc:docMkLst>
        <pc:docMk/>
      </pc:docMkLst>
      <pc:sldChg chg="modSp">
        <pc:chgData name="Sherrie Donnelly" userId="" providerId="" clId="Web-{8A260F6F-438B-4986-B1C1-4B73DA6F5C13}" dt="2023-09-08T14:40:49.844" v="1" actId="20577"/>
        <pc:sldMkLst>
          <pc:docMk/>
          <pc:sldMk cId="2571975815" sldId="305"/>
        </pc:sldMkLst>
        <pc:spChg chg="mod">
          <ac:chgData name="Sherrie Donnelly" userId="" providerId="" clId="Web-{8A260F6F-438B-4986-B1C1-4B73DA6F5C13}" dt="2023-09-08T14:40:49.844" v="1" actId="20577"/>
          <ac:spMkLst>
            <pc:docMk/>
            <pc:sldMk cId="2571975815" sldId="305"/>
            <ac:spMk id="3" creationId="{FD89CF5D-8E92-C216-AD42-C67091095366}"/>
          </ac:spMkLst>
        </pc:spChg>
      </pc:sldChg>
      <pc:sldChg chg="modSp">
        <pc:chgData name="Sherrie Donnelly" userId="" providerId="" clId="Web-{8A260F6F-438B-4986-B1C1-4B73DA6F5C13}" dt="2023-09-08T14:41:01.626" v="4" actId="20577"/>
        <pc:sldMkLst>
          <pc:docMk/>
          <pc:sldMk cId="2473082998" sldId="308"/>
        </pc:sldMkLst>
        <pc:spChg chg="mod">
          <ac:chgData name="Sherrie Donnelly" userId="" providerId="" clId="Web-{8A260F6F-438B-4986-B1C1-4B73DA6F5C13}" dt="2023-09-08T14:41:01.626" v="4" actId="20577"/>
          <ac:spMkLst>
            <pc:docMk/>
            <pc:sldMk cId="2473082998" sldId="308"/>
            <ac:spMk id="3" creationId="{FD89CF5D-8E92-C216-AD42-C67091095366}"/>
          </ac:spMkLst>
        </pc:spChg>
      </pc:sldChg>
      <pc:sldChg chg="modSp">
        <pc:chgData name="Sherrie Donnelly" userId="" providerId="" clId="Web-{8A260F6F-438B-4986-B1C1-4B73DA6F5C13}" dt="2023-09-08T16:26:08.643" v="5" actId="20577"/>
        <pc:sldMkLst>
          <pc:docMk/>
          <pc:sldMk cId="1599282201" sldId="421"/>
        </pc:sldMkLst>
        <pc:spChg chg="mod">
          <ac:chgData name="Sherrie Donnelly" userId="" providerId="" clId="Web-{8A260F6F-438B-4986-B1C1-4B73DA6F5C13}" dt="2023-09-08T16:26:08.643" v="5" actId="20577"/>
          <ac:spMkLst>
            <pc:docMk/>
            <pc:sldMk cId="1599282201" sldId="421"/>
            <ac:spMk id="2" creationId="{BB7276F5-0001-E12B-F70B-24CE2D88F75D}"/>
          </ac:spMkLst>
        </pc:spChg>
      </pc:sldChg>
      <pc:sldChg chg="addSp modSp">
        <pc:chgData name="Sherrie Donnelly" userId="" providerId="" clId="Web-{8A260F6F-438B-4986-B1C1-4B73DA6F5C13}" dt="2023-09-08T16:28:20.272" v="9"/>
        <pc:sldMkLst>
          <pc:docMk/>
          <pc:sldMk cId="3378393582" sldId="439"/>
        </pc:sldMkLst>
        <pc:grpChg chg="add">
          <ac:chgData name="Sherrie Donnelly" userId="" providerId="" clId="Web-{8A260F6F-438B-4986-B1C1-4B73DA6F5C13}" dt="2023-09-08T16:28:20.272" v="9"/>
          <ac:grpSpMkLst>
            <pc:docMk/>
            <pc:sldMk cId="3378393582" sldId="439"/>
            <ac:grpSpMk id="8" creationId="{8D4998F3-7FE9-1CC1-7FFD-798BA0C97A86}"/>
          </ac:grpSpMkLst>
        </pc:grpChg>
        <pc:picChg chg="mod">
          <ac:chgData name="Sherrie Donnelly" userId="" providerId="" clId="Web-{8A260F6F-438B-4986-B1C1-4B73DA6F5C13}" dt="2023-09-08T16:28:17.147" v="8" actId="14100"/>
          <ac:picMkLst>
            <pc:docMk/>
            <pc:sldMk cId="3378393582" sldId="439"/>
            <ac:picMk id="5" creationId="{DEA3D1AC-4FC1-34B1-F84F-BAB2B57DD1EB}"/>
          </ac:picMkLst>
        </pc:picChg>
      </pc:sldChg>
      <pc:sldChg chg="addSp">
        <pc:chgData name="Sherrie Donnelly" userId="" providerId="" clId="Web-{8A260F6F-438B-4986-B1C1-4B73DA6F5C13}" dt="2023-09-08T16:27:20.301" v="6"/>
        <pc:sldMkLst>
          <pc:docMk/>
          <pc:sldMk cId="4121620299" sldId="440"/>
        </pc:sldMkLst>
        <pc:grpChg chg="add">
          <ac:chgData name="Sherrie Donnelly" userId="" providerId="" clId="Web-{8A260F6F-438B-4986-B1C1-4B73DA6F5C13}" dt="2023-09-08T16:27:20.301" v="6"/>
          <ac:grpSpMkLst>
            <pc:docMk/>
            <pc:sldMk cId="4121620299" sldId="440"/>
            <ac:grpSpMk id="7" creationId="{9F060976-2CF4-F157-BE49-A527AF813A0A}"/>
          </ac:grpSpMkLst>
        </pc:grpChg>
      </pc:sldChg>
    </pc:docChg>
  </pc:docChgLst>
  <pc:docChgLst>
    <pc:chgData name="Heather English" clId="Web-{12856AD1-CE82-499F-A2EF-38ACD5393B58}"/>
    <pc:docChg chg="addSld">
      <pc:chgData name="Heather English" userId="" providerId="" clId="Web-{12856AD1-CE82-499F-A2EF-38ACD5393B58}" dt="2023-09-21T18:32:07.035" v="0"/>
      <pc:docMkLst>
        <pc:docMk/>
      </pc:docMkLst>
      <pc:sldChg chg="new">
        <pc:chgData name="Heather English" userId="" providerId="" clId="Web-{12856AD1-CE82-499F-A2EF-38ACD5393B58}" dt="2023-09-21T18:32:07.035" v="0"/>
        <pc:sldMkLst>
          <pc:docMk/>
          <pc:sldMk cId="2122083395" sldId="459"/>
        </pc:sldMkLst>
      </pc:sldChg>
    </pc:docChg>
  </pc:docChgLst>
  <pc:docChgLst>
    <pc:chgData name="Trisha Thrush" clId="Web-{99C30276-59D5-4B81-8CDA-7E05B1BCDD3E}"/>
    <pc:docChg chg="addSld delSld modSld">
      <pc:chgData name="Trisha Thrush" userId="" providerId="" clId="Web-{99C30276-59D5-4B81-8CDA-7E05B1BCDD3E}" dt="2023-09-07T14:26:04.459" v="74" actId="20577"/>
      <pc:docMkLst>
        <pc:docMk/>
      </pc:docMkLst>
      <pc:sldChg chg="modSp">
        <pc:chgData name="Trisha Thrush" userId="" providerId="" clId="Web-{99C30276-59D5-4B81-8CDA-7E05B1BCDD3E}" dt="2023-09-07T13:59:04.189" v="37" actId="1076"/>
        <pc:sldMkLst>
          <pc:docMk/>
          <pc:sldMk cId="3478166630" sldId="302"/>
        </pc:sldMkLst>
        <pc:spChg chg="mod">
          <ac:chgData name="Trisha Thrush" userId="" providerId="" clId="Web-{99C30276-59D5-4B81-8CDA-7E05B1BCDD3E}" dt="2023-09-07T13:59:04.189" v="37" actId="1076"/>
          <ac:spMkLst>
            <pc:docMk/>
            <pc:sldMk cId="3478166630" sldId="302"/>
            <ac:spMk id="2" creationId="{BB7276F5-0001-E12B-F70B-24CE2D88F75D}"/>
          </ac:spMkLst>
        </pc:spChg>
        <pc:spChg chg="mod">
          <ac:chgData name="Trisha Thrush" userId="" providerId="" clId="Web-{99C30276-59D5-4B81-8CDA-7E05B1BCDD3E}" dt="2023-09-07T13:59:01.189" v="36" actId="1076"/>
          <ac:spMkLst>
            <pc:docMk/>
            <pc:sldMk cId="3478166630" sldId="302"/>
            <ac:spMk id="3" creationId="{C866133E-E966-CE78-32C5-27614AC46DCA}"/>
          </ac:spMkLst>
        </pc:spChg>
      </pc:sldChg>
      <pc:sldChg chg="modSp">
        <pc:chgData name="Trisha Thrush" userId="" providerId="" clId="Web-{99C30276-59D5-4B81-8CDA-7E05B1BCDD3E}" dt="2023-09-07T14:26:04.459" v="74" actId="20577"/>
        <pc:sldMkLst>
          <pc:docMk/>
          <pc:sldMk cId="2571975815" sldId="305"/>
        </pc:sldMkLst>
        <pc:spChg chg="mod">
          <ac:chgData name="Trisha Thrush" userId="" providerId="" clId="Web-{99C30276-59D5-4B81-8CDA-7E05B1BCDD3E}" dt="2023-09-07T14:26:04.459" v="74" actId="20577"/>
          <ac:spMkLst>
            <pc:docMk/>
            <pc:sldMk cId="2571975815" sldId="305"/>
            <ac:spMk id="3" creationId="{FD89CF5D-8E92-C216-AD42-C67091095366}"/>
          </ac:spMkLst>
        </pc:spChg>
      </pc:sldChg>
      <pc:sldChg chg="modSp add del">
        <pc:chgData name="Trisha Thrush" userId="" providerId="" clId="Web-{99C30276-59D5-4B81-8CDA-7E05B1BCDD3E}" dt="2023-09-07T14:00:24.050" v="55"/>
        <pc:sldMkLst>
          <pc:docMk/>
          <pc:sldMk cId="370460528" sldId="334"/>
        </pc:sldMkLst>
        <pc:spChg chg="mod">
          <ac:chgData name="Trisha Thrush" userId="" providerId="" clId="Web-{99C30276-59D5-4B81-8CDA-7E05B1BCDD3E}" dt="2023-09-07T13:59:54.534" v="47" actId="1076"/>
          <ac:spMkLst>
            <pc:docMk/>
            <pc:sldMk cId="370460528" sldId="334"/>
            <ac:spMk id="2" creationId="{B17AA5B2-88E9-6EA2-FA24-F3A2E138E7C6}"/>
          </ac:spMkLst>
        </pc:spChg>
      </pc:sldChg>
      <pc:sldChg chg="delSp modSp">
        <pc:chgData name="Trisha Thrush" userId="" providerId="" clId="Web-{99C30276-59D5-4B81-8CDA-7E05B1BCDD3E}" dt="2023-09-07T13:59:48.284" v="46" actId="1076"/>
        <pc:sldMkLst>
          <pc:docMk/>
          <pc:sldMk cId="1016440511" sldId="362"/>
        </pc:sldMkLst>
        <pc:spChg chg="mod">
          <ac:chgData name="Trisha Thrush" userId="" providerId="" clId="Web-{99C30276-59D5-4B81-8CDA-7E05B1BCDD3E}" dt="2023-09-07T13:59:48.284" v="46" actId="1076"/>
          <ac:spMkLst>
            <pc:docMk/>
            <pc:sldMk cId="1016440511" sldId="362"/>
            <ac:spMk id="2" creationId="{B17AA5B2-88E9-6EA2-FA24-F3A2E138E7C6}"/>
          </ac:spMkLst>
        </pc:spChg>
        <pc:spChg chg="del mod">
          <ac:chgData name="Trisha Thrush" userId="" providerId="" clId="Web-{99C30276-59D5-4B81-8CDA-7E05B1BCDD3E}" dt="2023-09-07T13:59:44.378" v="45"/>
          <ac:spMkLst>
            <pc:docMk/>
            <pc:sldMk cId="1016440511" sldId="362"/>
            <ac:spMk id="4" creationId="{30095F3A-C0C0-395F-7923-73996AABF0AC}"/>
          </ac:spMkLst>
        </pc:spChg>
        <pc:picChg chg="del">
          <ac:chgData name="Trisha Thrush" userId="" providerId="" clId="Web-{99C30276-59D5-4B81-8CDA-7E05B1BCDD3E}" dt="2023-09-07T13:59:36.424" v="44"/>
          <ac:picMkLst>
            <pc:docMk/>
            <pc:sldMk cId="1016440511" sldId="362"/>
            <ac:picMk id="6" creationId="{B4D57B3C-7925-3767-7FA7-1A3635342D17}"/>
          </ac:picMkLst>
        </pc:picChg>
      </pc:sldChg>
      <pc:sldChg chg="add del">
        <pc:chgData name="Trisha Thrush" userId="" providerId="" clId="Web-{99C30276-59D5-4B81-8CDA-7E05B1BCDD3E}" dt="2023-09-07T14:00:16.534" v="53"/>
        <pc:sldMkLst>
          <pc:docMk/>
          <pc:sldMk cId="938292369" sldId="367"/>
        </pc:sldMkLst>
      </pc:sldChg>
      <pc:sldChg chg="add del">
        <pc:chgData name="Trisha Thrush" userId="" providerId="" clId="Web-{99C30276-59D5-4B81-8CDA-7E05B1BCDD3E}" dt="2023-09-07T14:00:14.456" v="52"/>
        <pc:sldMkLst>
          <pc:docMk/>
          <pc:sldMk cId="2576132407" sldId="370"/>
        </pc:sldMkLst>
      </pc:sldChg>
      <pc:sldChg chg="add del">
        <pc:chgData name="Trisha Thrush" userId="" providerId="" clId="Web-{99C30276-59D5-4B81-8CDA-7E05B1BCDD3E}" dt="2023-09-07T14:00:19.456" v="54"/>
        <pc:sldMkLst>
          <pc:docMk/>
          <pc:sldMk cId="2766805158" sldId="376"/>
        </pc:sldMkLst>
      </pc:sldChg>
      <pc:sldChg chg="modSp">
        <pc:chgData name="Trisha Thrush" userId="" providerId="" clId="Web-{99C30276-59D5-4B81-8CDA-7E05B1BCDD3E}" dt="2023-09-07T13:59:09.706" v="38" actId="1076"/>
        <pc:sldMkLst>
          <pc:docMk/>
          <pc:sldMk cId="2898936755" sldId="408"/>
        </pc:sldMkLst>
        <pc:spChg chg="mod">
          <ac:chgData name="Trisha Thrush" userId="" providerId="" clId="Web-{99C30276-59D5-4B81-8CDA-7E05B1BCDD3E}" dt="2023-09-07T13:59:09.706" v="38" actId="1076"/>
          <ac:spMkLst>
            <pc:docMk/>
            <pc:sldMk cId="2898936755" sldId="408"/>
            <ac:spMk id="2" creationId="{BB7276F5-0001-E12B-F70B-24CE2D88F75D}"/>
          </ac:spMkLst>
        </pc:spChg>
        <pc:spChg chg="mod">
          <ac:chgData name="Trisha Thrush" userId="" providerId="" clId="Web-{99C30276-59D5-4B81-8CDA-7E05B1BCDD3E}" dt="2023-09-07T13:58:52.252" v="34" actId="1076"/>
          <ac:spMkLst>
            <pc:docMk/>
            <pc:sldMk cId="2898936755" sldId="408"/>
            <ac:spMk id="3" creationId="{C866133E-E966-CE78-32C5-27614AC46DCA}"/>
          </ac:spMkLst>
        </pc:spChg>
      </pc:sldChg>
    </pc:docChg>
  </pc:docChgLst>
  <pc:docChgLst>
    <pc:chgData name="Dani Meier" clId="Web-{1B4023DE-9E1E-4742-BA49-C2C60D0DAB2C}"/>
    <pc:docChg chg="modSld">
      <pc:chgData name="Dani Meier" userId="" providerId="" clId="Web-{1B4023DE-9E1E-4742-BA49-C2C60D0DAB2C}" dt="2023-09-13T19:16:46.030" v="15"/>
      <pc:docMkLst>
        <pc:docMk/>
      </pc:docMkLst>
      <pc:sldChg chg="modSp">
        <pc:chgData name="Dani Meier" userId="" providerId="" clId="Web-{1B4023DE-9E1E-4742-BA49-C2C60D0DAB2C}" dt="2023-09-13T19:13:40.743" v="4" actId="20577"/>
        <pc:sldMkLst>
          <pc:docMk/>
          <pc:sldMk cId="2571975815" sldId="305"/>
        </pc:sldMkLst>
        <pc:spChg chg="mod">
          <ac:chgData name="Dani Meier" userId="" providerId="" clId="Web-{1B4023DE-9E1E-4742-BA49-C2C60D0DAB2C}" dt="2023-09-13T19:13:40.743" v="4" actId="20577"/>
          <ac:spMkLst>
            <pc:docMk/>
            <pc:sldMk cId="2571975815" sldId="305"/>
            <ac:spMk id="3" creationId="{FD89CF5D-8E92-C216-AD42-C67091095366}"/>
          </ac:spMkLst>
        </pc:spChg>
      </pc:sldChg>
      <pc:sldChg chg="addAnim">
        <pc:chgData name="Dani Meier" userId="" providerId="" clId="Web-{1B4023DE-9E1E-4742-BA49-C2C60D0DAB2C}" dt="2023-09-13T19:16:46.030" v="15"/>
        <pc:sldMkLst>
          <pc:docMk/>
          <pc:sldMk cId="2440436074" sldId="445"/>
        </pc:sldMkLst>
      </pc:sldChg>
      <pc:sldChg chg="modSp">
        <pc:chgData name="Dani Meier" userId="" providerId="" clId="Web-{1B4023DE-9E1E-4742-BA49-C2C60D0DAB2C}" dt="2023-09-13T19:15:55.325" v="14" actId="20577"/>
        <pc:sldMkLst>
          <pc:docMk/>
          <pc:sldMk cId="4221462151" sldId="449"/>
        </pc:sldMkLst>
        <pc:spChg chg="mod">
          <ac:chgData name="Dani Meier" userId="" providerId="" clId="Web-{1B4023DE-9E1E-4742-BA49-C2C60D0DAB2C}" dt="2023-09-13T19:15:55.325" v="14" actId="20577"/>
          <ac:spMkLst>
            <pc:docMk/>
            <pc:sldMk cId="4221462151" sldId="449"/>
            <ac:spMk id="3" creationId="{D2B111CE-29BD-82F3-2634-6D2993FF9617}"/>
          </ac:spMkLst>
        </pc:spChg>
      </pc:sldChg>
    </pc:docChg>
  </pc:docChgLst>
  <pc:docChgLst>
    <pc:chgData name="Tammy Foster" clId="Web-{156B2B0C-79C8-4455-A6FA-74056AF00DDE}"/>
    <pc:docChg chg="addSld modSld">
      <pc:chgData name="Tammy Foster" userId="" providerId="" clId="Web-{156B2B0C-79C8-4455-A6FA-74056AF00DDE}" dt="2023-09-08T15:47:56.964" v="593" actId="20577"/>
      <pc:docMkLst>
        <pc:docMk/>
      </pc:docMkLst>
      <pc:sldChg chg="addSp delSp modSp">
        <pc:chgData name="Tammy Foster" userId="" providerId="" clId="Web-{156B2B0C-79C8-4455-A6FA-74056AF00DDE}" dt="2023-09-08T15:39:17.246" v="467" actId="1076"/>
        <pc:sldMkLst>
          <pc:docMk/>
          <pc:sldMk cId="28653796" sldId="428"/>
        </pc:sldMkLst>
        <pc:spChg chg="mod">
          <ac:chgData name="Tammy Foster" userId="" providerId="" clId="Web-{156B2B0C-79C8-4455-A6FA-74056AF00DDE}" dt="2023-09-08T15:33:34.626" v="327" actId="20577"/>
          <ac:spMkLst>
            <pc:docMk/>
            <pc:sldMk cId="28653796" sldId="428"/>
            <ac:spMk id="3" creationId="{D3797377-1D8D-F328-7B06-649B46A37567}"/>
          </ac:spMkLst>
        </pc:spChg>
        <pc:spChg chg="add mod">
          <ac:chgData name="Tammy Foster" userId="" providerId="" clId="Web-{156B2B0C-79C8-4455-A6FA-74056AF00DDE}" dt="2023-09-08T15:39:17.246" v="467" actId="1076"/>
          <ac:spMkLst>
            <pc:docMk/>
            <pc:sldMk cId="28653796" sldId="428"/>
            <ac:spMk id="4" creationId="{C6345B20-106E-CDF4-4ABC-016F18309AC1}"/>
          </ac:spMkLst>
        </pc:spChg>
        <pc:spChg chg="add del mod">
          <ac:chgData name="Tammy Foster" userId="" providerId="" clId="Web-{156B2B0C-79C8-4455-A6FA-74056AF00DDE}" dt="2023-09-08T15:16:15.299" v="16"/>
          <ac:spMkLst>
            <pc:docMk/>
            <pc:sldMk cId="28653796" sldId="428"/>
            <ac:spMk id="6" creationId="{0F96933F-AE8F-629E-FCB4-FD492469FD5D}"/>
          </ac:spMkLst>
        </pc:spChg>
      </pc:sldChg>
      <pc:sldChg chg="addSp delSp modSp">
        <pc:chgData name="Tammy Foster" userId="" providerId="" clId="Web-{156B2B0C-79C8-4455-A6FA-74056AF00DDE}" dt="2023-09-08T15:39:55.872" v="501" actId="20577"/>
        <pc:sldMkLst>
          <pc:docMk/>
          <pc:sldMk cId="1864196212" sldId="438"/>
        </pc:sldMkLst>
        <pc:spChg chg="add del mod">
          <ac:chgData name="Tammy Foster" userId="" providerId="" clId="Web-{156B2B0C-79C8-4455-A6FA-74056AF00DDE}" dt="2023-09-08T15:16:44.362" v="22"/>
          <ac:spMkLst>
            <pc:docMk/>
            <pc:sldMk cId="1864196212" sldId="438"/>
            <ac:spMk id="4" creationId="{D9F60762-AEA1-308F-A30C-483DDC91BCD6}"/>
          </ac:spMkLst>
        </pc:spChg>
        <pc:spChg chg="add mod">
          <ac:chgData name="Tammy Foster" userId="" providerId="" clId="Web-{156B2B0C-79C8-4455-A6FA-74056AF00DDE}" dt="2023-09-08T15:39:55.872" v="501" actId="20577"/>
          <ac:spMkLst>
            <pc:docMk/>
            <pc:sldMk cId="1864196212" sldId="438"/>
            <ac:spMk id="6" creationId="{2E23676D-BD91-96C9-E4B6-1DEC36A19ECD}"/>
          </ac:spMkLst>
        </pc:spChg>
      </pc:sldChg>
      <pc:sldChg chg="modSp new">
        <pc:chgData name="Tammy Foster" userId="" providerId="" clId="Web-{156B2B0C-79C8-4455-A6FA-74056AF00DDE}" dt="2023-09-08T15:47:56.964" v="593" actId="20577"/>
        <pc:sldMkLst>
          <pc:docMk/>
          <pc:sldMk cId="2459624443" sldId="444"/>
        </pc:sldMkLst>
        <pc:spChg chg="mod">
          <ac:chgData name="Tammy Foster" userId="" providerId="" clId="Web-{156B2B0C-79C8-4455-A6FA-74056AF00DDE}" dt="2023-09-08T15:40:58.546" v="529" actId="1076"/>
          <ac:spMkLst>
            <pc:docMk/>
            <pc:sldMk cId="2459624443" sldId="444"/>
            <ac:spMk id="2" creationId="{91CF8D6F-FFC9-1AB0-4E54-EEBDEAD2E896}"/>
          </ac:spMkLst>
        </pc:spChg>
        <pc:spChg chg="mod">
          <ac:chgData name="Tammy Foster" userId="" providerId="" clId="Web-{156B2B0C-79C8-4455-A6FA-74056AF00DDE}" dt="2023-09-08T15:47:56.964" v="593" actId="20577"/>
          <ac:spMkLst>
            <pc:docMk/>
            <pc:sldMk cId="2459624443" sldId="444"/>
            <ac:spMk id="3" creationId="{6CD1F5B6-B41F-7104-954B-EE146B8F65AB}"/>
          </ac:spMkLst>
        </pc:spChg>
      </pc:sldChg>
    </pc:docChg>
  </pc:docChgLst>
  <pc:docChgLst>
    <pc:chgData name="Sherrie Donnelly" userId="JquVIkks31WialWPPZhveQVQy2jQ08Oezu+5annt3FE=" providerId="None" clId="Web-{FF2714B7-92A2-4CCD-AC8E-82EB7A142518}"/>
    <pc:docChg chg="delSld modSld">
      <pc:chgData name="Sherrie Donnelly" userId="JquVIkks31WialWPPZhveQVQy2jQ08Oezu+5annt3FE=" providerId="None" clId="Web-{FF2714B7-92A2-4CCD-AC8E-82EB7A142518}" dt="2023-09-13T20:17:46.711" v="20"/>
      <pc:docMkLst>
        <pc:docMk/>
      </pc:docMkLst>
      <pc:sldChg chg="modSp">
        <pc:chgData name="Sherrie Donnelly" userId="JquVIkks31WialWPPZhveQVQy2jQ08Oezu+5annt3FE=" providerId="None" clId="Web-{FF2714B7-92A2-4CCD-AC8E-82EB7A142518}" dt="2023-09-13T20:17:36.304" v="19" actId="20577"/>
        <pc:sldMkLst>
          <pc:docMk/>
          <pc:sldMk cId="2571975815" sldId="305"/>
        </pc:sldMkLst>
        <pc:spChg chg="mod">
          <ac:chgData name="Sherrie Donnelly" userId="JquVIkks31WialWPPZhveQVQy2jQ08Oezu+5annt3FE=" providerId="None" clId="Web-{FF2714B7-92A2-4CCD-AC8E-82EB7A142518}" dt="2023-09-13T20:17:36.304" v="19" actId="20577"/>
          <ac:spMkLst>
            <pc:docMk/>
            <pc:sldMk cId="2571975815" sldId="305"/>
            <ac:spMk id="3" creationId="{FD89CF5D-8E92-C216-AD42-C67091095366}"/>
          </ac:spMkLst>
        </pc:spChg>
      </pc:sldChg>
      <pc:sldChg chg="del">
        <pc:chgData name="Sherrie Donnelly" userId="JquVIkks31WialWPPZhveQVQy2jQ08Oezu+5annt3FE=" providerId="None" clId="Web-{FF2714B7-92A2-4CCD-AC8E-82EB7A142518}" dt="2023-09-13T20:17:46.711" v="20"/>
        <pc:sldMkLst>
          <pc:docMk/>
          <pc:sldMk cId="3058096634" sldId="423"/>
        </pc:sldMkLst>
      </pc:sldChg>
    </pc:docChg>
  </pc:docChgLst>
  <pc:docChgLst>
    <pc:chgData name="Dani Meier" userId="WF8vQa6V3PkTi3zr7rPxnmFOnnGJF6pDISdxYgNNa+0=" providerId="None" clId="Web-{9A5B4D83-624F-4D27-AE5A-C1DF44FFBE90}"/>
    <pc:docChg chg="sldOrd">
      <pc:chgData name="Dani Meier" userId="WF8vQa6V3PkTi3zr7rPxnmFOnnGJF6pDISdxYgNNa+0=" providerId="None" clId="Web-{9A5B4D83-624F-4D27-AE5A-C1DF44FFBE90}" dt="2023-09-21T15:33:03.695" v="0"/>
      <pc:docMkLst>
        <pc:docMk/>
      </pc:docMkLst>
      <pc:sldChg chg="ord">
        <pc:chgData name="Dani Meier" userId="WF8vQa6V3PkTi3zr7rPxnmFOnnGJF6pDISdxYgNNa+0=" providerId="None" clId="Web-{9A5B4D83-624F-4D27-AE5A-C1DF44FFBE90}" dt="2023-09-21T15:33:03.695" v="0"/>
        <pc:sldMkLst>
          <pc:docMk/>
          <pc:sldMk cId="2229027000" sldId="456"/>
        </pc:sldMkLst>
      </pc:sldChg>
    </pc:docChg>
  </pc:docChgLst>
  <pc:docChgLst>
    <pc:chgData name="Joseph Sedlock" clId="Web-{700CE453-1D94-4203-9EA1-0085290B7D25}"/>
    <pc:docChg chg="modSld">
      <pc:chgData name="Joseph Sedlock" userId="" providerId="" clId="Web-{700CE453-1D94-4203-9EA1-0085290B7D25}" dt="2023-09-14T14:47:21.364" v="5" actId="20577"/>
      <pc:docMkLst>
        <pc:docMk/>
      </pc:docMkLst>
      <pc:sldChg chg="modSp">
        <pc:chgData name="Joseph Sedlock" userId="" providerId="" clId="Web-{700CE453-1D94-4203-9EA1-0085290B7D25}" dt="2023-09-14T14:47:21.364" v="5" actId="20577"/>
        <pc:sldMkLst>
          <pc:docMk/>
          <pc:sldMk cId="1599282201" sldId="421"/>
        </pc:sldMkLst>
        <pc:spChg chg="mod">
          <ac:chgData name="Joseph Sedlock" userId="" providerId="" clId="Web-{700CE453-1D94-4203-9EA1-0085290B7D25}" dt="2023-09-14T14:47:21.364" v="5" actId="20577"/>
          <ac:spMkLst>
            <pc:docMk/>
            <pc:sldMk cId="1599282201" sldId="421"/>
            <ac:spMk id="2" creationId="{BB7276F5-0001-E12B-F70B-24CE2D88F75D}"/>
          </ac:spMkLst>
        </pc:spChg>
      </pc:sldChg>
    </pc:docChg>
  </pc:docChgLst>
  <pc:docChgLst>
    <pc:chgData name="Dani Meier" userId="WF8vQa6V3PkTi3zr7rPxnmFOnnGJF6pDISdxYgNNa+0=" providerId="None" clId="Web-{33D49D92-C6DC-4D46-BF1C-3181FA75DA26}"/>
    <pc:docChg chg="addSld modSld">
      <pc:chgData name="Dani Meier" userId="WF8vQa6V3PkTi3zr7rPxnmFOnnGJF6pDISdxYgNNa+0=" providerId="None" clId="Web-{33D49D92-C6DC-4D46-BF1C-3181FA75DA26}" dt="2023-09-21T15:06:31.104" v="28" actId="20577"/>
      <pc:docMkLst>
        <pc:docMk/>
      </pc:docMkLst>
      <pc:sldChg chg="modSp">
        <pc:chgData name="Dani Meier" userId="WF8vQa6V3PkTi3zr7rPxnmFOnnGJF6pDISdxYgNNa+0=" providerId="None" clId="Web-{33D49D92-C6DC-4D46-BF1C-3181FA75DA26}" dt="2023-09-21T15:05:13.742" v="26" actId="20577"/>
        <pc:sldMkLst>
          <pc:docMk/>
          <pc:sldMk cId="2440436074" sldId="445"/>
        </pc:sldMkLst>
        <pc:spChg chg="mod">
          <ac:chgData name="Dani Meier" userId="WF8vQa6V3PkTi3zr7rPxnmFOnnGJF6pDISdxYgNNa+0=" providerId="None" clId="Web-{33D49D92-C6DC-4D46-BF1C-3181FA75DA26}" dt="2023-09-21T15:05:13.742" v="26" actId="20577"/>
          <ac:spMkLst>
            <pc:docMk/>
            <pc:sldMk cId="2440436074" sldId="445"/>
            <ac:spMk id="3" creationId="{DEF0B430-99FF-6367-60DA-6395B20BB499}"/>
          </ac:spMkLst>
        </pc:spChg>
      </pc:sldChg>
      <pc:sldChg chg="modSp">
        <pc:chgData name="Dani Meier" userId="WF8vQa6V3PkTi3zr7rPxnmFOnnGJF6pDISdxYgNNa+0=" providerId="None" clId="Web-{33D49D92-C6DC-4D46-BF1C-3181FA75DA26}" dt="2023-09-21T15:05:53.962" v="27" actId="1076"/>
        <pc:sldMkLst>
          <pc:docMk/>
          <pc:sldMk cId="1494282269" sldId="453"/>
        </pc:sldMkLst>
        <pc:spChg chg="mod">
          <ac:chgData name="Dani Meier" userId="WF8vQa6V3PkTi3zr7rPxnmFOnnGJF6pDISdxYgNNa+0=" providerId="None" clId="Web-{33D49D92-C6DC-4D46-BF1C-3181FA75DA26}" dt="2023-09-21T15:05:53.962" v="27" actId="1076"/>
          <ac:spMkLst>
            <pc:docMk/>
            <pc:sldMk cId="1494282269" sldId="453"/>
            <ac:spMk id="3" creationId="{DEF0B430-99FF-6367-60DA-6395B20BB499}"/>
          </ac:spMkLst>
        </pc:spChg>
      </pc:sldChg>
      <pc:sldChg chg="addSp delSp modSp new">
        <pc:chgData name="Dani Meier" userId="WF8vQa6V3PkTi3zr7rPxnmFOnnGJF6pDISdxYgNNa+0=" providerId="None" clId="Web-{33D49D92-C6DC-4D46-BF1C-3181FA75DA26}" dt="2023-09-21T14:57:55.477" v="24" actId="1076"/>
        <pc:sldMkLst>
          <pc:docMk/>
          <pc:sldMk cId="2229027000" sldId="456"/>
        </pc:sldMkLst>
        <pc:spChg chg="mod">
          <ac:chgData name="Dani Meier" userId="WF8vQa6V3PkTi3zr7rPxnmFOnnGJF6pDISdxYgNNa+0=" providerId="None" clId="Web-{33D49D92-C6DC-4D46-BF1C-3181FA75DA26}" dt="2023-09-21T14:57:55.477" v="24" actId="1076"/>
          <ac:spMkLst>
            <pc:docMk/>
            <pc:sldMk cId="2229027000" sldId="456"/>
            <ac:spMk id="2" creationId="{480A7339-4811-BBB9-2340-B78972980948}"/>
          </ac:spMkLst>
        </pc:spChg>
        <pc:spChg chg="del">
          <ac:chgData name="Dani Meier" userId="WF8vQa6V3PkTi3zr7rPxnmFOnnGJF6pDISdxYgNNa+0=" providerId="None" clId="Web-{33D49D92-C6DC-4D46-BF1C-3181FA75DA26}" dt="2023-09-21T14:57:10.445" v="1"/>
          <ac:spMkLst>
            <pc:docMk/>
            <pc:sldMk cId="2229027000" sldId="456"/>
            <ac:spMk id="3" creationId="{2ED72339-C7A2-62AC-B515-FA0024112F93}"/>
          </ac:spMkLst>
        </pc:spChg>
        <pc:picChg chg="add mod ord">
          <ac:chgData name="Dani Meier" userId="WF8vQa6V3PkTi3zr7rPxnmFOnnGJF6pDISdxYgNNa+0=" providerId="None" clId="Web-{33D49D92-C6DC-4D46-BF1C-3181FA75DA26}" dt="2023-09-21T14:57:47.211" v="23" actId="14100"/>
          <ac:picMkLst>
            <pc:docMk/>
            <pc:sldMk cId="2229027000" sldId="456"/>
            <ac:picMk id="4" creationId="{A37AC440-6B57-18D9-BD00-49A199419245}"/>
          </ac:picMkLst>
        </pc:picChg>
      </pc:sldChg>
      <pc:sldChg chg="modSp">
        <pc:chgData name="Dani Meier" userId="WF8vQa6V3PkTi3zr7rPxnmFOnnGJF6pDISdxYgNNa+0=" providerId="None" clId="Web-{33D49D92-C6DC-4D46-BF1C-3181FA75DA26}" dt="2023-09-21T15:06:31.104" v="28" actId="20577"/>
        <pc:sldMkLst>
          <pc:docMk/>
          <pc:sldMk cId="1729455023" sldId="458"/>
        </pc:sldMkLst>
        <pc:spChg chg="mod">
          <ac:chgData name="Dani Meier" userId="WF8vQa6V3PkTi3zr7rPxnmFOnnGJF6pDISdxYgNNa+0=" providerId="None" clId="Web-{33D49D92-C6DC-4D46-BF1C-3181FA75DA26}" dt="2023-09-21T15:06:31.104" v="28" actId="20577"/>
          <ac:spMkLst>
            <pc:docMk/>
            <pc:sldMk cId="1729455023" sldId="458"/>
            <ac:spMk id="3" creationId="{DEF0B430-99FF-6367-60DA-6395B20BB499}"/>
          </ac:spMkLst>
        </pc:spChg>
      </pc:sldChg>
    </pc:docChg>
  </pc:docChgLst>
  <pc:docChgLst>
    <pc:chgData name="Tammy Foster" clId="Web-{CF1AE729-C828-46A4-B4CE-D205FEAE9B48}"/>
    <pc:docChg chg="modSld">
      <pc:chgData name="Tammy Foster" userId="" providerId="" clId="Web-{CF1AE729-C828-46A4-B4CE-D205FEAE9B48}" dt="2023-09-08T17:12:28.235" v="88" actId="1076"/>
      <pc:docMkLst>
        <pc:docMk/>
      </pc:docMkLst>
      <pc:sldChg chg="delSp modSp">
        <pc:chgData name="Tammy Foster" userId="" providerId="" clId="Web-{CF1AE729-C828-46A4-B4CE-D205FEAE9B48}" dt="2023-09-08T16:51:29.315" v="25" actId="20577"/>
        <pc:sldMkLst>
          <pc:docMk/>
          <pc:sldMk cId="28653796" sldId="428"/>
        </pc:sldMkLst>
        <pc:spChg chg="mod">
          <ac:chgData name="Tammy Foster" userId="" providerId="" clId="Web-{CF1AE729-C828-46A4-B4CE-D205FEAE9B48}" dt="2023-09-08T16:51:29.315" v="25" actId="20577"/>
          <ac:spMkLst>
            <pc:docMk/>
            <pc:sldMk cId="28653796" sldId="428"/>
            <ac:spMk id="3" creationId="{D3797377-1D8D-F328-7B06-649B46A37567}"/>
          </ac:spMkLst>
        </pc:spChg>
        <pc:spChg chg="del mod">
          <ac:chgData name="Tammy Foster" userId="" providerId="" clId="Web-{CF1AE729-C828-46A4-B4CE-D205FEAE9B48}" dt="2023-09-08T16:49:41.108" v="13"/>
          <ac:spMkLst>
            <pc:docMk/>
            <pc:sldMk cId="28653796" sldId="428"/>
            <ac:spMk id="4" creationId="{C6345B20-106E-CDF4-4ABC-016F18309AC1}"/>
          </ac:spMkLst>
        </pc:spChg>
      </pc:sldChg>
      <pc:sldChg chg="modSp">
        <pc:chgData name="Tammy Foster" userId="" providerId="" clId="Web-{CF1AE729-C828-46A4-B4CE-D205FEAE9B48}" dt="2023-09-08T16:49:00.966" v="6" actId="20577"/>
        <pc:sldMkLst>
          <pc:docMk/>
          <pc:sldMk cId="1864196212" sldId="438"/>
        </pc:sldMkLst>
        <pc:spChg chg="mod">
          <ac:chgData name="Tammy Foster" userId="" providerId="" clId="Web-{CF1AE729-C828-46A4-B4CE-D205FEAE9B48}" dt="2023-09-08T16:49:00.966" v="6" actId="20577"/>
          <ac:spMkLst>
            <pc:docMk/>
            <pc:sldMk cId="1864196212" sldId="438"/>
            <ac:spMk id="6" creationId="{2E23676D-BD91-96C9-E4B6-1DEC36A19ECD}"/>
          </ac:spMkLst>
        </pc:spChg>
      </pc:sldChg>
      <pc:sldChg chg="addSp modSp">
        <pc:chgData name="Tammy Foster" userId="" providerId="" clId="Web-{CF1AE729-C828-46A4-B4CE-D205FEAE9B48}" dt="2023-09-08T17:12:28.235" v="88" actId="1076"/>
        <pc:sldMkLst>
          <pc:docMk/>
          <pc:sldMk cId="2459624443" sldId="444"/>
        </pc:sldMkLst>
        <pc:spChg chg="mod">
          <ac:chgData name="Tammy Foster" userId="" providerId="" clId="Web-{CF1AE729-C828-46A4-B4CE-D205FEAE9B48}" dt="2023-09-08T17:04:48.875" v="86" actId="20577"/>
          <ac:spMkLst>
            <pc:docMk/>
            <pc:sldMk cId="2459624443" sldId="444"/>
            <ac:spMk id="3" creationId="{6CD1F5B6-B41F-7104-954B-EE146B8F65AB}"/>
          </ac:spMkLst>
        </pc:spChg>
        <pc:spChg chg="add mod">
          <ac:chgData name="Tammy Foster" userId="" providerId="" clId="Web-{CF1AE729-C828-46A4-B4CE-D205FEAE9B48}" dt="2023-09-08T17:12:28.235" v="88" actId="1076"/>
          <ac:spMkLst>
            <pc:docMk/>
            <pc:sldMk cId="2459624443" sldId="444"/>
            <ac:spMk id="4" creationId="{2F2AAB74-D234-5CA3-6DF0-5DBBB19D2674}"/>
          </ac:spMkLst>
        </pc:spChg>
      </pc:sldChg>
    </pc:docChg>
  </pc:docChgLst>
  <pc:docChgLst>
    <pc:chgData name="Cammie Myers" clId="Web-{BF7BD8D1-CCAA-4AE9-B896-B3DA7ADE4767}"/>
    <pc:docChg chg="addSld">
      <pc:chgData name="Cammie Myers" userId="" providerId="" clId="Web-{BF7BD8D1-CCAA-4AE9-B896-B3DA7ADE4767}" dt="2023-08-29T18:35:05.794" v="0"/>
      <pc:docMkLst>
        <pc:docMk/>
      </pc:docMkLst>
      <pc:sldChg chg="new">
        <pc:chgData name="Cammie Myers" userId="" providerId="" clId="Web-{BF7BD8D1-CCAA-4AE9-B896-B3DA7ADE4767}" dt="2023-08-29T18:35:05.794" v="0"/>
        <pc:sldMkLst>
          <pc:docMk/>
          <pc:sldMk cId="950948367" sldId="417"/>
        </pc:sldMkLst>
      </pc:sldChg>
    </pc:docChg>
  </pc:docChgLst>
  <pc:docChgLst>
    <pc:chgData name="Sarah Andreotti" clId="Web-{36F4092D-8907-4AA3-A102-421B1168078F}"/>
    <pc:docChg chg="addSld delSld modSld addMainMaster delMainMaster">
      <pc:chgData name="Sarah Andreotti" userId="" providerId="" clId="Web-{36F4092D-8907-4AA3-A102-421B1168078F}" dt="2023-09-08T14:14:59.134" v="80" actId="1076"/>
      <pc:docMkLst>
        <pc:docMk/>
      </pc:docMkLst>
      <pc:sldChg chg="modSp delCm modCm">
        <pc:chgData name="Sarah Andreotti" userId="" providerId="" clId="Web-{36F4092D-8907-4AA3-A102-421B1168078F}" dt="2023-09-08T14:05:41.103" v="4"/>
        <pc:sldMkLst>
          <pc:docMk/>
          <pc:sldMk cId="2571975815" sldId="305"/>
        </pc:sldMkLst>
        <pc:spChg chg="mod">
          <ac:chgData name="Sarah Andreotti" userId="" providerId="" clId="Web-{36F4092D-8907-4AA3-A102-421B1168078F}" dt="2023-09-08T14:05:23.446" v="3" actId="20577"/>
          <ac:spMkLst>
            <pc:docMk/>
            <pc:sldMk cId="2571975815" sldId="305"/>
            <ac:spMk id="3" creationId="{FD89CF5D-8E92-C216-AD42-C67091095366}"/>
          </ac:spMkLst>
        </pc:spChg>
        <pc:extLst>
          <p:ext xmlns:p="http://schemas.openxmlformats.org/presentationml/2006/main" uri="{D6D511B9-2390-475A-947B-AFAB55BFBCF1}">
            <pc226:cmChg xmlns:pc226="http://schemas.microsoft.com/office/powerpoint/2022/06/main/command" chg="del mod">
              <pc226:chgData name="Sarah Andreotti" userId="" providerId="" clId="Web-{36F4092D-8907-4AA3-A102-421B1168078F}" dt="2023-09-08T14:05:41.103" v="4"/>
              <pc2:cmMkLst xmlns:pc2="http://schemas.microsoft.com/office/powerpoint/2019/9/main/command">
                <pc:docMk/>
                <pc:sldMk cId="2571975815" sldId="305"/>
                <pc2:cmMk id="{F543196B-9DE5-4B01-8AC2-09ECF4BAE0E9}"/>
              </pc2:cmMkLst>
            </pc226:cmChg>
          </p:ext>
        </pc:extLst>
      </pc:sldChg>
      <pc:sldChg chg="modSp modCm">
        <pc:chgData name="Sarah Andreotti" userId="" providerId="" clId="Web-{36F4092D-8907-4AA3-A102-421B1168078F}" dt="2023-09-08T14:07:10.683" v="30"/>
        <pc:sldMkLst>
          <pc:docMk/>
          <pc:sldMk cId="2510239336" sldId="420"/>
        </pc:sldMkLst>
        <pc:spChg chg="mod">
          <ac:chgData name="Sarah Andreotti" userId="" providerId="" clId="Web-{36F4092D-8907-4AA3-A102-421B1168078F}" dt="2023-09-08T14:06:23.682" v="29" actId="20577"/>
          <ac:spMkLst>
            <pc:docMk/>
            <pc:sldMk cId="2510239336" sldId="420"/>
            <ac:spMk id="3" creationId="{C866133E-E966-CE78-32C5-27614AC46DCA}"/>
          </ac:spMkLst>
        </pc:spChg>
        <pc:extLst>
          <p:ext xmlns:p="http://schemas.openxmlformats.org/presentationml/2006/main" uri="{D6D511B9-2390-475A-947B-AFAB55BFBCF1}">
            <pc226:cmChg xmlns:pc226="http://schemas.microsoft.com/office/powerpoint/2022/06/main/command" chg="mod">
              <pc226:chgData name="Sarah Andreotti" userId="" providerId="" clId="Web-{36F4092D-8907-4AA3-A102-421B1168078F}" dt="2023-09-08T14:07:10.683" v="30"/>
              <pc2:cmMkLst xmlns:pc2="http://schemas.microsoft.com/office/powerpoint/2019/9/main/command">
                <pc:docMk/>
                <pc:sldMk cId="2510239336" sldId="420"/>
                <pc2:cmMk id="{0B6BC45D-7865-45D7-A6AC-BEFEAAB0DB0E}"/>
              </pc2:cmMkLst>
            </pc226:cmChg>
          </p:ext>
        </pc:extLst>
      </pc:sldChg>
      <pc:sldChg chg="addSp delSp modSp add del replId">
        <pc:chgData name="Sarah Andreotti" userId="" providerId="" clId="Web-{36F4092D-8907-4AA3-A102-421B1168078F}" dt="2023-09-08T14:10:20.970" v="43"/>
        <pc:sldMkLst>
          <pc:docMk/>
          <pc:sldMk cId="2941256432" sldId="442"/>
        </pc:sldMkLst>
        <pc:spChg chg="del">
          <ac:chgData name="Sarah Andreotti" userId="" providerId="" clId="Web-{36F4092D-8907-4AA3-A102-421B1168078F}" dt="2023-09-08T14:07:50.184" v="33"/>
          <ac:spMkLst>
            <pc:docMk/>
            <pc:sldMk cId="2941256432" sldId="442"/>
            <ac:spMk id="2" creationId="{BB7276F5-0001-E12B-F70B-24CE2D88F75D}"/>
          </ac:spMkLst>
        </pc:spChg>
        <pc:spChg chg="del">
          <ac:chgData name="Sarah Andreotti" userId="" providerId="" clId="Web-{36F4092D-8907-4AA3-A102-421B1168078F}" dt="2023-09-08T14:07:45.512" v="32"/>
          <ac:spMkLst>
            <pc:docMk/>
            <pc:sldMk cId="2941256432" sldId="442"/>
            <ac:spMk id="3" creationId="{C866133E-E966-CE78-32C5-27614AC46DCA}"/>
          </ac:spMkLst>
        </pc:spChg>
        <pc:spChg chg="add mod">
          <ac:chgData name="Sarah Andreotti" userId="" providerId="" clId="Web-{36F4092D-8907-4AA3-A102-421B1168078F}" dt="2023-09-08T14:07:45.512" v="32"/>
          <ac:spMkLst>
            <pc:docMk/>
            <pc:sldMk cId="2941256432" sldId="442"/>
            <ac:spMk id="6" creationId="{374A64A3-D996-BC3A-7055-B55C904BD069}"/>
          </ac:spMkLst>
        </pc:spChg>
        <pc:spChg chg="add mod">
          <ac:chgData name="Sarah Andreotti" userId="" providerId="" clId="Web-{36F4092D-8907-4AA3-A102-421B1168078F}" dt="2023-09-08T14:07:50.184" v="33"/>
          <ac:spMkLst>
            <pc:docMk/>
            <pc:sldMk cId="2941256432" sldId="442"/>
            <ac:spMk id="11" creationId="{E228ECEF-6571-D16F-32D0-2EEF5FEBABFB}"/>
          </ac:spMkLst>
        </pc:spChg>
        <pc:picChg chg="add del mod">
          <ac:chgData name="Sarah Andreotti" userId="" providerId="" clId="Web-{36F4092D-8907-4AA3-A102-421B1168078F}" dt="2023-09-08T14:10:08.657" v="41"/>
          <ac:picMkLst>
            <pc:docMk/>
            <pc:sldMk cId="2941256432" sldId="442"/>
            <ac:picMk id="12" creationId="{B5D599D3-421A-9BEA-9E08-2E7532AA9B51}"/>
          </ac:picMkLst>
        </pc:picChg>
      </pc:sldChg>
      <pc:sldChg chg="addSp delSp modSp add">
        <pc:chgData name="Sarah Andreotti" userId="" providerId="" clId="Web-{36F4092D-8907-4AA3-A102-421B1168078F}" dt="2023-09-08T14:14:59.134" v="80" actId="1076"/>
        <pc:sldMkLst>
          <pc:docMk/>
          <pc:sldMk cId="1419505941" sldId="443"/>
        </pc:sldMkLst>
        <pc:spChg chg="mod">
          <ac:chgData name="Sarah Andreotti" userId="" providerId="" clId="Web-{36F4092D-8907-4AA3-A102-421B1168078F}" dt="2023-09-08T14:14:12.523" v="77" actId="20577"/>
          <ac:spMkLst>
            <pc:docMk/>
            <pc:sldMk cId="1419505941" sldId="443"/>
            <ac:spMk id="2" creationId="{F4CBB198-9911-A273-2BCB-31DE53C475A2}"/>
          </ac:spMkLst>
        </pc:spChg>
        <pc:spChg chg="mod">
          <ac:chgData name="Sarah Andreotti" userId="" providerId="" clId="Web-{36F4092D-8907-4AA3-A102-421B1168078F}" dt="2023-09-08T14:14:59.134" v="80" actId="1076"/>
          <ac:spMkLst>
            <pc:docMk/>
            <pc:sldMk cId="1419505941" sldId="443"/>
            <ac:spMk id="6" creationId="{64AC055B-4730-FFA5-0713-7F6A8241B4B6}"/>
          </ac:spMkLst>
        </pc:spChg>
        <pc:spChg chg="mod">
          <ac:chgData name="Sarah Andreotti" userId="" providerId="" clId="Web-{36F4092D-8907-4AA3-A102-421B1168078F}" dt="2023-09-08T14:14:53.508" v="79" actId="1076"/>
          <ac:spMkLst>
            <pc:docMk/>
            <pc:sldMk cId="1419505941" sldId="443"/>
            <ac:spMk id="7" creationId="{C279985A-1B4C-7CBD-D0E8-5E1821CAD83C}"/>
          </ac:spMkLst>
        </pc:spChg>
        <pc:spChg chg="mod">
          <ac:chgData name="Sarah Andreotti" userId="" providerId="" clId="Web-{36F4092D-8907-4AA3-A102-421B1168078F}" dt="2023-09-08T14:14:18.664" v="78" actId="1076"/>
          <ac:spMkLst>
            <pc:docMk/>
            <pc:sldMk cId="1419505941" sldId="443"/>
            <ac:spMk id="8" creationId="{B9AC53C6-4D2A-460A-8B98-5A75073A7C67}"/>
          </ac:spMkLst>
        </pc:spChg>
        <pc:spChg chg="add del mod">
          <ac:chgData name="Sarah Andreotti" userId="" providerId="" clId="Web-{36F4092D-8907-4AA3-A102-421B1168078F}" dt="2023-09-08T14:11:59.519" v="54"/>
          <ac:spMkLst>
            <pc:docMk/>
            <pc:sldMk cId="1419505941" sldId="443"/>
            <ac:spMk id="9" creationId="{4BE94645-13C5-4084-6305-58176E336260}"/>
          </ac:spMkLst>
        </pc:spChg>
        <pc:spChg chg="del mod">
          <ac:chgData name="Sarah Andreotti" userId="" providerId="" clId="Web-{36F4092D-8907-4AA3-A102-421B1168078F}" dt="2023-09-08T14:11:06.846" v="46"/>
          <ac:spMkLst>
            <pc:docMk/>
            <pc:sldMk cId="1419505941" sldId="443"/>
            <ac:spMk id="10" creationId="{0F9E9DB3-9463-4DE1-AFF2-C494C03EB039}"/>
          </ac:spMkLst>
        </pc:spChg>
        <pc:spChg chg="add mod">
          <ac:chgData name="Sarah Andreotti" userId="" providerId="" clId="Web-{36F4092D-8907-4AA3-A102-421B1168078F}" dt="2023-09-08T14:12:24.051" v="61" actId="1076"/>
          <ac:spMkLst>
            <pc:docMk/>
            <pc:sldMk cId="1419505941" sldId="443"/>
            <ac:spMk id="16" creationId="{2C739CCB-D70D-C254-E99C-F2D2202FE5EF}"/>
          </ac:spMkLst>
        </pc:spChg>
        <pc:grpChg chg="add mod">
          <ac:chgData name="Sarah Andreotti" userId="" providerId="" clId="Web-{36F4092D-8907-4AA3-A102-421B1168078F}" dt="2023-09-08T14:13:08.521" v="67" actId="1076"/>
          <ac:grpSpMkLst>
            <pc:docMk/>
            <pc:sldMk cId="1419505941" sldId="443"/>
            <ac:grpSpMk id="14" creationId="{24063397-FD2C-7DF9-D15C-29A3F2BA1E4C}"/>
          </ac:grpSpMkLst>
        </pc:grpChg>
        <pc:picChg chg="del">
          <ac:chgData name="Sarah Andreotti" userId="" providerId="" clId="Web-{36F4092D-8907-4AA3-A102-421B1168078F}" dt="2023-09-08T14:10:25.485" v="44"/>
          <ac:picMkLst>
            <pc:docMk/>
            <pc:sldMk cId="1419505941" sldId="443"/>
            <ac:picMk id="4" creationId="{D8954B4C-D30D-4C52-AF2B-68E2EC6A38F5}"/>
          </ac:picMkLst>
        </pc:picChg>
      </pc:sldChg>
      <pc:sldChg chg="addSp delSp add del">
        <pc:chgData name="Sarah Andreotti" userId="" providerId="" clId="Web-{36F4092D-8907-4AA3-A102-421B1168078F}" dt="2023-09-08T14:09:36.765" v="37"/>
        <pc:sldMkLst>
          <pc:docMk/>
          <pc:sldMk cId="3760044417" sldId="443"/>
        </pc:sldMkLst>
        <pc:picChg chg="add del">
          <ac:chgData name="Sarah Andreotti" userId="" providerId="" clId="Web-{36F4092D-8907-4AA3-A102-421B1168078F}" dt="2023-09-08T14:09:33.765" v="36"/>
          <ac:picMkLst>
            <pc:docMk/>
            <pc:sldMk cId="3760044417" sldId="443"/>
            <ac:picMk id="4" creationId="{D8954B4C-D30D-4C52-AF2B-68E2EC6A38F5}"/>
          </ac:picMkLst>
        </pc:picChg>
      </pc:sldChg>
      <pc:sldMasterChg chg="add del addSldLayout delSldLayout">
        <pc:chgData name="Sarah Andreotti" userId="" providerId="" clId="Web-{36F4092D-8907-4AA3-A102-421B1168078F}" dt="2023-09-08T14:10:16.188" v="42"/>
        <pc:sldMasterMkLst>
          <pc:docMk/>
          <pc:sldMasterMk cId="3021773125" sldId="2147483708"/>
        </pc:sldMasterMkLst>
        <pc:sldLayoutChg chg="add del">
          <pc:chgData name="Sarah Andreotti" userId="" providerId="" clId="Web-{36F4092D-8907-4AA3-A102-421B1168078F}" dt="2023-09-08T14:10:16.188" v="42"/>
          <pc:sldLayoutMkLst>
            <pc:docMk/>
            <pc:sldMasterMk cId="3021773125" sldId="2147483708"/>
            <pc:sldLayoutMk cId="1637576826" sldId="2147483709"/>
          </pc:sldLayoutMkLst>
        </pc:sldLayoutChg>
        <pc:sldLayoutChg chg="add del">
          <pc:chgData name="Sarah Andreotti" userId="" providerId="" clId="Web-{36F4092D-8907-4AA3-A102-421B1168078F}" dt="2023-09-08T14:10:16.188" v="42"/>
          <pc:sldLayoutMkLst>
            <pc:docMk/>
            <pc:sldMasterMk cId="3021773125" sldId="2147483708"/>
            <pc:sldLayoutMk cId="292030492" sldId="2147483710"/>
          </pc:sldLayoutMkLst>
        </pc:sldLayoutChg>
        <pc:sldLayoutChg chg="add del">
          <pc:chgData name="Sarah Andreotti" userId="" providerId="" clId="Web-{36F4092D-8907-4AA3-A102-421B1168078F}" dt="2023-09-08T14:10:16.188" v="42"/>
          <pc:sldLayoutMkLst>
            <pc:docMk/>
            <pc:sldMasterMk cId="3021773125" sldId="2147483708"/>
            <pc:sldLayoutMk cId="285093354" sldId="2147483713"/>
          </pc:sldLayoutMkLst>
        </pc:sldLayoutChg>
      </pc:sldMasterChg>
    </pc:docChg>
  </pc:docChgLst>
</pc:chgInfo>
</file>

<file path=ppt/comments/modernComment_1A4_959F3668.xml><?xml version="1.0" encoding="utf-8"?>
<p188:cmLst xmlns:a="http://schemas.openxmlformats.org/drawingml/2006/main" xmlns:r="http://schemas.openxmlformats.org/officeDocument/2006/relationships" xmlns:p188="http://schemas.microsoft.com/office/powerpoint/2018/8/main">
  <p188:cm id="{0B6BC45D-7865-45D7-A6AC-BEFEAAB0DB0E}" authorId="{E992F73B-0668-DAE9-DDEB-03C0FEBD1225}" status="resolved" created="2023-09-08T13:44:28.067" complete="100000">
    <ac:txMkLst xmlns:ac="http://schemas.microsoft.com/office/drawing/2013/main/command">
      <pc:docMk xmlns:pc="http://schemas.microsoft.com/office/powerpoint/2013/main/command"/>
      <pc:sldMk xmlns:pc="http://schemas.microsoft.com/office/powerpoint/2013/main/command" cId="2510239336" sldId="420"/>
      <ac:spMk id="3" creationId="{C866133E-E966-CE78-32C5-27614AC46DCA}"/>
      <ac:txMk cp="0" len="18">
        <ac:context len="44" hash="476680452"/>
      </ac:txMk>
    </ac:txMkLst>
    <p188:pos x="7371273" y="263599"/>
    <p188:txBody>
      <a:bodyPr/>
      <a:lstStyle/>
      <a:p>
        <a:r>
          <a:rPr lang="en-US"/>
          <a:t>I don't think I'm the best person to give the regional Synar update.  Can someone else handle this???  If not, I'll need additional information</a:t>
        </a:r>
      </a:p>
    </p188:txBody>
  </p188:cm>
</p188:cmLst>
</file>

<file path=ppt/comments/modernComment_1B9_A494C3A0.xml><?xml version="1.0" encoding="utf-8"?>
<p188:cmLst xmlns:a="http://schemas.openxmlformats.org/drawingml/2006/main" xmlns:r="http://schemas.openxmlformats.org/officeDocument/2006/relationships" xmlns:p188="http://schemas.microsoft.com/office/powerpoint/2018/8/main">
  <p188:cm id="{75711B9D-4E70-471A-B6AD-094F8D51D571}" authorId="{E992F73B-0668-DAE9-DDEB-03C0FEBD1225}" status="resolved" created="2023-09-08T13:33:23.998" complete="100000">
    <ac:txMkLst xmlns:ac="http://schemas.microsoft.com/office/drawing/2013/main/command">
      <pc:docMk xmlns:pc="http://schemas.microsoft.com/office/powerpoint/2013/main/command"/>
      <pc:sldMk xmlns:pc="http://schemas.microsoft.com/office/powerpoint/2013/main/command" cId="2761212832" sldId="441"/>
      <ac:spMk id="3" creationId="{C866133E-E966-CE78-32C5-27614AC46DCA}"/>
      <ac:txMk cp="0" len="36">
        <ac:context len="37" hash="1224635627"/>
      </ac:txMk>
    </ac:txMkLst>
    <p188:txBody>
      <a:bodyPr/>
      <a:lstStyle/>
      <a:p>
        <a:r>
          <a:rPr lang="en-US"/>
          <a:t>I don't think I'm the best person to give the regional Synar update.  Can someone else handle this???  If not, I'll need additional information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BE8E-B847-4B68-BFE3-F32A5635E782}"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9A9F-393C-497F-835D-25952552356E}" type="slidenum">
              <a:rPr lang="en-US" smtClean="0"/>
              <a:t>‹#›</a:t>
            </a:fld>
            <a:endParaRPr lang="en-US"/>
          </a:p>
        </p:txBody>
      </p:sp>
    </p:spTree>
    <p:extLst>
      <p:ext uri="{BB962C8B-B14F-4D97-AF65-F5344CB8AC3E}">
        <p14:creationId xmlns:p14="http://schemas.microsoft.com/office/powerpoint/2010/main" val="32033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7</a:t>
            </a:fld>
            <a:endParaRPr lang="en-US" dirty="0"/>
          </a:p>
        </p:txBody>
      </p:sp>
    </p:spTree>
    <p:extLst>
      <p:ext uri="{BB962C8B-B14F-4D97-AF65-F5344CB8AC3E}">
        <p14:creationId xmlns:p14="http://schemas.microsoft.com/office/powerpoint/2010/main" val="255744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742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241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51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783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721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02342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1201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6301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760C54-F145-4B0C-94D3-7FDB40EDB249}" type="datetime1">
              <a:rPr lang="en-US" smtClean="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93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9322B-F071-4099-985A-582D126B31BB}"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03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EC7C3-8E39-4AD8-A9E2-49A6CF3FE110}"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757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080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48579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077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74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172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44950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02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990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2321997"/>
      </p:ext>
    </p:extLst>
  </p:cSld>
  <p:clrMap bg1="dk1" tx1="lt1" bg2="dk2" tx2="lt2" accent1="accent1" accent2="accent2" accent3="accent3" accent4="accent4" accent5="accent5" accent6="accent6" hlink="hlink" folHlink="folHlink"/>
  <p:sldLayoutIdLst>
    <p:sldLayoutId id="2147483715" r:id="rId1"/>
    <p:sldLayoutId id="2147483717" r:id="rId2"/>
    <p:sldLayoutId id="2147483718" r:id="rId3"/>
    <p:sldLayoutId id="2147483716"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92BA63-207E-4F31-9510-A1642F2CD897}" type="datetime1">
              <a:rPr lang="en-US" smtClean="0"/>
              <a:t>9/21/2023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21773125"/>
      </p:ext>
    </p:extLst>
  </p:cSld>
  <p:clrMap bg1="dk1" tx1="lt1" bg2="dk2" tx2="lt2" accent1="accent1" accent2="accent2" accent3="accent3" accent4="accent4" accent5="accent5" accent6="accent6" hlink="hlink" folHlink="folHlink"/>
  <p:sldLayoutIdLst>
    <p:sldLayoutId id="2147483713" r:id="rId1"/>
    <p:sldLayoutId id="2147483710" r:id="rId2"/>
    <p:sldLayoutId id="2147483709" r:id="rId3"/>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midstatehealthnetwork.org/equityupstrea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opioidsettlementtracker.com/" TargetMode="External"/><Relationship Id="rId3" Type="http://schemas.openxmlformats.org/officeDocument/2006/relationships/hyperlink" Target="http://council.legislature.mi.gov/Council/OAC" TargetMode="External"/><Relationship Id="rId7" Type="http://schemas.openxmlformats.org/officeDocument/2006/relationships/hyperlink" Target="https://nationalopioidsettlement.com/" TargetMode="External"/><Relationship Id="rId2" Type="http://schemas.openxmlformats.org/officeDocument/2006/relationships/hyperlink" Target="https://micounties.org/opioid-settlement-resource-center/" TargetMode="External"/><Relationship Id="rId1" Type="http://schemas.openxmlformats.org/officeDocument/2006/relationships/slideLayout" Target="../slideLayouts/slideLayout2.xml"/><Relationship Id="rId6" Type="http://schemas.openxmlformats.org/officeDocument/2006/relationships/hyperlink" Target="https://www.naco.org/resources/opioid-solutions-center" TargetMode="External"/><Relationship Id="rId5" Type="http://schemas.openxmlformats.org/officeDocument/2006/relationships/hyperlink" Target="https://www.michigan.gov/opioids/category-data" TargetMode="External"/><Relationship Id="rId4" Type="http://schemas.openxmlformats.org/officeDocument/2006/relationships/hyperlink" Target="https://mi-suddr.com/data/" TargetMode="External"/><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DOCreferrals@midstatehealthnetwork.org"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idstatehealthnetwork-my.sharepoint.com/personal/tammy_foster_midstatehealthnetwork_org/Documents/Attachments/Emergency%20Suicide%20Care%20Provider%20Factsheet.pdf"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B9_A494C3A0.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inyurl.com/mshnnews" TargetMode="External"/><Relationship Id="rId2" Type="http://schemas.openxmlformats.org/officeDocument/2006/relationships/hyperlink" Target="https://tinyurl.com/mshnsudmtgs"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A4_959F36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149-ED85-2A78-73C6-714069F6ECD2}"/>
              </a:ext>
            </a:extLst>
          </p:cNvPr>
          <p:cNvSpPr>
            <a:spLocks noGrp="1"/>
          </p:cNvSpPr>
          <p:nvPr>
            <p:ph type="ctrTitle"/>
          </p:nvPr>
        </p:nvSpPr>
        <p:spPr>
          <a:xfrm>
            <a:off x="1417897" y="2672045"/>
            <a:ext cx="7766936" cy="1646302"/>
          </a:xfrm>
        </p:spPr>
        <p:txBody>
          <a:bodyPr/>
          <a:lstStyle/>
          <a:p>
            <a:pPr algn="ctr"/>
            <a:r>
              <a:rPr lang="en-US" dirty="0">
                <a:solidFill>
                  <a:srgbClr val="919E39"/>
                </a:solidFill>
              </a:rPr>
              <a:t>Quarterly SUD Provider Meeting</a:t>
            </a:r>
          </a:p>
        </p:txBody>
      </p:sp>
      <p:sp>
        <p:nvSpPr>
          <p:cNvPr id="3" name="Subtitle 2">
            <a:extLst>
              <a:ext uri="{FF2B5EF4-FFF2-40B4-BE49-F238E27FC236}">
                <a16:creationId xmlns:a16="http://schemas.microsoft.com/office/drawing/2014/main" id="{3CB4F462-0EC7-AD5D-B720-CF4672C15F13}"/>
              </a:ext>
            </a:extLst>
          </p:cNvPr>
          <p:cNvSpPr>
            <a:spLocks noGrp="1"/>
          </p:cNvSpPr>
          <p:nvPr>
            <p:ph type="subTitle" idx="1"/>
          </p:nvPr>
        </p:nvSpPr>
        <p:spPr>
          <a:xfrm>
            <a:off x="1507067" y="4748514"/>
            <a:ext cx="7766936" cy="1096899"/>
          </a:xfrm>
        </p:spPr>
        <p:txBody>
          <a:bodyPr>
            <a:normAutofit/>
          </a:bodyPr>
          <a:lstStyle/>
          <a:p>
            <a:pPr algn="ctr"/>
            <a:r>
              <a:rPr lang="en-US" sz="2800"/>
              <a:t>September 21, 2023</a:t>
            </a:r>
            <a:endParaRPr lang="en-US"/>
          </a:p>
        </p:txBody>
      </p:sp>
      <p:pic>
        <p:nvPicPr>
          <p:cNvPr id="4" name="Picture 4" descr="Logo&#10;&#10;Description automatically generated">
            <a:extLst>
              <a:ext uri="{FF2B5EF4-FFF2-40B4-BE49-F238E27FC236}">
                <a16:creationId xmlns:a16="http://schemas.microsoft.com/office/drawing/2014/main" id="{04365B37-9153-161F-43B4-B39F922CEC49}"/>
              </a:ext>
            </a:extLst>
          </p:cNvPr>
          <p:cNvPicPr>
            <a:picLocks noChangeAspect="1"/>
          </p:cNvPicPr>
          <p:nvPr/>
        </p:nvPicPr>
        <p:blipFill>
          <a:blip r:embed="rId2"/>
          <a:stretch>
            <a:fillRect/>
          </a:stretch>
        </p:blipFill>
        <p:spPr>
          <a:xfrm>
            <a:off x="3756286" y="910551"/>
            <a:ext cx="3261609" cy="1027030"/>
          </a:xfrm>
          <a:prstGeom prst="rect">
            <a:avLst/>
          </a:prstGeom>
        </p:spPr>
      </p:pic>
      <p:sp>
        <p:nvSpPr>
          <p:cNvPr id="7" name="TextBox 6">
            <a:extLst>
              <a:ext uri="{FF2B5EF4-FFF2-40B4-BE49-F238E27FC236}">
                <a16:creationId xmlns:a16="http://schemas.microsoft.com/office/drawing/2014/main" id="{543203BB-51E8-6B5C-B7FB-8172C92F5209}"/>
              </a:ext>
            </a:extLst>
          </p:cNvPr>
          <p:cNvSpPr txBox="1"/>
          <p:nvPr/>
        </p:nvSpPr>
        <p:spPr>
          <a:xfrm flipV="1">
            <a:off x="4724400" y="4585395"/>
            <a:ext cx="5345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Garamond"/>
            </a:endParaRPr>
          </a:p>
        </p:txBody>
      </p:sp>
      <p:sp>
        <p:nvSpPr>
          <p:cNvPr id="5" name="TextBox 4">
            <a:extLst>
              <a:ext uri="{FF2B5EF4-FFF2-40B4-BE49-F238E27FC236}">
                <a16:creationId xmlns:a16="http://schemas.microsoft.com/office/drawing/2014/main" id="{FB0DC59A-746F-B4F9-76B3-74E95724E54E}"/>
              </a:ext>
            </a:extLst>
          </p:cNvPr>
          <p:cNvSpPr txBox="1"/>
          <p:nvPr/>
        </p:nvSpPr>
        <p:spPr>
          <a:xfrm>
            <a:off x="6293837" y="6359514"/>
            <a:ext cx="23217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919E39"/>
                </a:solidFill>
                <a:latin typeface="Garamond"/>
              </a:rPr>
              <a:t>www.midstatehealthnetwork.org</a:t>
            </a:r>
            <a:endParaRPr lang="en-US" sz="1200" dirty="0"/>
          </a:p>
        </p:txBody>
      </p:sp>
      <p:pic>
        <p:nvPicPr>
          <p:cNvPr id="9" name="Picture 8" descr="Logo&#10;&#10;Description automatically generated">
            <a:extLst>
              <a:ext uri="{FF2B5EF4-FFF2-40B4-BE49-F238E27FC236}">
                <a16:creationId xmlns:a16="http://schemas.microsoft.com/office/drawing/2014/main" id="{7B825B53-D493-86C7-E8A6-293910203B61}"/>
              </a:ext>
            </a:extLst>
          </p:cNvPr>
          <p:cNvPicPr>
            <a:picLocks noChangeAspect="1"/>
          </p:cNvPicPr>
          <p:nvPr/>
        </p:nvPicPr>
        <p:blipFill>
          <a:blip r:embed="rId2"/>
          <a:stretch>
            <a:fillRect/>
          </a:stretch>
        </p:blipFill>
        <p:spPr>
          <a:xfrm>
            <a:off x="739515" y="6225813"/>
            <a:ext cx="1519003" cy="477392"/>
          </a:xfrm>
          <a:prstGeom prst="rect">
            <a:avLst/>
          </a:prstGeom>
        </p:spPr>
      </p:pic>
    </p:spTree>
    <p:extLst>
      <p:ext uri="{BB962C8B-B14F-4D97-AF65-F5344CB8AC3E}">
        <p14:creationId xmlns:p14="http://schemas.microsoft.com/office/powerpoint/2010/main" val="186302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78AB-BAA3-4F10-145B-D8FA4585D1EB}"/>
              </a:ext>
            </a:extLst>
          </p:cNvPr>
          <p:cNvSpPr>
            <a:spLocks noGrp="1"/>
          </p:cNvSpPr>
          <p:nvPr>
            <p:ph type="title"/>
          </p:nvPr>
        </p:nvSpPr>
        <p:spPr>
          <a:xfrm>
            <a:off x="662692" y="254231"/>
            <a:ext cx="8596668" cy="759023"/>
          </a:xfrm>
        </p:spPr>
        <p:txBody>
          <a:bodyPr/>
          <a:lstStyle/>
          <a:p>
            <a:pPr algn="ctr"/>
            <a:r>
              <a:rPr lang="en-US" dirty="0"/>
              <a:t>Treatment Goals:</a:t>
            </a:r>
            <a:endParaRPr lang="en-US"/>
          </a:p>
        </p:txBody>
      </p:sp>
      <p:sp>
        <p:nvSpPr>
          <p:cNvPr id="3" name="Text Placeholder 2">
            <a:extLst>
              <a:ext uri="{FF2B5EF4-FFF2-40B4-BE49-F238E27FC236}">
                <a16:creationId xmlns:a16="http://schemas.microsoft.com/office/drawing/2014/main" id="{C9CEE059-4056-EDF8-757F-6CE4B6FDBE82}"/>
              </a:ext>
            </a:extLst>
          </p:cNvPr>
          <p:cNvSpPr>
            <a:spLocks noGrp="1"/>
          </p:cNvSpPr>
          <p:nvPr>
            <p:ph type="body" idx="1"/>
          </p:nvPr>
        </p:nvSpPr>
        <p:spPr>
          <a:xfrm>
            <a:off x="454780" y="1240062"/>
            <a:ext cx="9467563" cy="4663601"/>
          </a:xfrm>
        </p:spPr>
        <p:txBody>
          <a:bodyPr>
            <a:normAutofit/>
          </a:bodyPr>
          <a:lstStyle/>
          <a:p>
            <a:pPr>
              <a:spcBef>
                <a:spcPts val="0"/>
              </a:spcBef>
            </a:pPr>
            <a:r>
              <a:rPr lang="en-US" sz="2400" b="1" i="1" u="sng" strike="noStrike" dirty="0">
                <a:solidFill>
                  <a:schemeClr val="tx1"/>
                </a:solidFill>
                <a:effectLst/>
                <a:latin typeface="Calibri Light"/>
                <a:cs typeface="Calibri Light"/>
              </a:rPr>
              <a:t>Increase access</a:t>
            </a:r>
            <a:r>
              <a:rPr lang="en-US" sz="2400" b="1" i="1" u="sng" dirty="0">
                <a:solidFill>
                  <a:schemeClr val="tx1"/>
                </a:solidFill>
                <a:latin typeface="Calibri Light"/>
                <a:cs typeface="Calibri Light"/>
              </a:rPr>
              <a:t> </a:t>
            </a:r>
            <a:r>
              <a:rPr lang="en-US" sz="2400" b="1" i="1" u="sng" strike="noStrike" dirty="0">
                <a:solidFill>
                  <a:schemeClr val="tx1"/>
                </a:solidFill>
                <a:effectLst/>
                <a:latin typeface="Calibri Light"/>
                <a:cs typeface="Calibri Light"/>
              </a:rPr>
              <a:t>to:</a:t>
            </a:r>
          </a:p>
          <a:p>
            <a:pPr marR="0" algn="l">
              <a:spcBef>
                <a:spcPts val="0"/>
              </a:spcBef>
              <a:spcAft>
                <a:spcPts val="0"/>
              </a:spcAft>
            </a:pPr>
            <a:endParaRPr lang="en-US" sz="2400" b="0" i="0" u="none" strike="noStrike" dirty="0">
              <a:solidFill>
                <a:schemeClr val="tx1"/>
              </a:solidFill>
              <a:effectLst/>
              <a:latin typeface="Calibri Light"/>
              <a:cs typeface="Calibri Light"/>
            </a:endParaRP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OUD treatment </a:t>
            </a:r>
            <a:r>
              <a:rPr lang="en-US" sz="2400" b="1" i="0" u="none" strike="noStrike" dirty="0">
                <a:solidFill>
                  <a:srgbClr val="FFFF00"/>
                </a:solidFill>
                <a:effectLst/>
                <a:latin typeface="Calibri Light"/>
                <a:cs typeface="Calibri Light"/>
              </a:rPr>
              <a:t>&amp; harm reduction </a:t>
            </a:r>
            <a:r>
              <a:rPr lang="en-US" sz="2400" b="0" i="0" u="none" strike="noStrike" dirty="0">
                <a:solidFill>
                  <a:schemeClr val="tx1"/>
                </a:solidFill>
                <a:effectLst/>
                <a:latin typeface="Calibri Light"/>
                <a:cs typeface="Calibri Light"/>
              </a:rPr>
              <a:t>for persons living with OUD;</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Treatment &amp; re-entry services for incarcerated individuals returning to communities;</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Trauma-responsive services;</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Women’s Specialty Services (WSS) to reduce # of infants exposed to NAS/FAS;</a:t>
            </a:r>
          </a:p>
          <a:p>
            <a:pPr marL="457200" marR="0" indent="-457200" algn="l">
              <a:spcBef>
                <a:spcPts val="0"/>
              </a:spcBef>
              <a:spcAft>
                <a:spcPts val="0"/>
              </a:spcAft>
              <a:buFont typeface="+mj-lt"/>
              <a:buAutoNum type="arabicPeriod"/>
            </a:pPr>
            <a:r>
              <a:rPr lang="en-US" sz="2400" b="0" i="0" u="none" strike="noStrike" dirty="0">
                <a:solidFill>
                  <a:schemeClr val="tx1"/>
                </a:solidFill>
                <a:effectLst/>
                <a:latin typeface="Calibri Light"/>
                <a:cs typeface="Calibri Light"/>
              </a:rPr>
              <a:t>Treatment services for older adults 55+;</a:t>
            </a:r>
          </a:p>
          <a:p>
            <a:pPr marL="457200" indent="-457200">
              <a:spcBef>
                <a:spcPts val="0"/>
              </a:spcBef>
              <a:buFont typeface="+mj-lt"/>
              <a:buAutoNum type="arabicPeriod"/>
            </a:pPr>
            <a:r>
              <a:rPr lang="en-US" sz="2400" b="1" dirty="0">
                <a:solidFill>
                  <a:srgbClr val="FFFF00"/>
                </a:solidFill>
                <a:latin typeface="Calibri Light"/>
                <a:cs typeface="Calibri"/>
              </a:rPr>
              <a:t>Improved coordination of care between primary care services &amp; b</a:t>
            </a:r>
            <a:r>
              <a:rPr lang="en-US" sz="2400" b="1" i="0" u="none" strike="noStrike" dirty="0">
                <a:solidFill>
                  <a:srgbClr val="FFFF00"/>
                </a:solidFill>
                <a:effectLst/>
                <a:latin typeface="Calibri Light"/>
                <a:cs typeface="Calibri"/>
              </a:rPr>
              <a:t>ehavioral health services for persons with SUD</a:t>
            </a:r>
            <a:r>
              <a:rPr lang="en-US" sz="2400" b="1" dirty="0">
                <a:solidFill>
                  <a:srgbClr val="FFFF00"/>
                </a:solidFill>
                <a:latin typeface="Calibri Light"/>
                <a:cs typeface="Calibri"/>
              </a:rPr>
              <a:t>.</a:t>
            </a:r>
            <a:endParaRPr lang="en-US" sz="2400" b="1" i="0" u="none" strike="noStrike" dirty="0">
              <a:solidFill>
                <a:srgbClr val="FFFF00"/>
              </a:solidFill>
              <a:effectLst/>
              <a:latin typeface="Calibri Light"/>
              <a:cs typeface="Calibri"/>
            </a:endParaRPr>
          </a:p>
          <a:p>
            <a:pPr marR="0" algn="l">
              <a:spcAft>
                <a:spcPts val="0"/>
              </a:spcAft>
            </a:pPr>
            <a:endParaRPr lang="en-US" b="0" i="0" u="none" strike="noStrike" dirty="0">
              <a:solidFill>
                <a:schemeClr val="tx1"/>
              </a:solidFill>
              <a:effectLst/>
              <a:latin typeface="Trebuchet MS" panose="020B0603020202020204"/>
            </a:endParaRPr>
          </a:p>
        </p:txBody>
      </p:sp>
      <p:sp>
        <p:nvSpPr>
          <p:cNvPr id="4" name="TextBox 3">
            <a:extLst>
              <a:ext uri="{FF2B5EF4-FFF2-40B4-BE49-F238E27FC236}">
                <a16:creationId xmlns:a16="http://schemas.microsoft.com/office/drawing/2014/main" id="{D7FF87AF-FC18-CADC-49F3-471402BEE829}"/>
              </a:ext>
            </a:extLst>
          </p:cNvPr>
          <p:cNvSpPr txBox="1"/>
          <p:nvPr/>
        </p:nvSpPr>
        <p:spPr>
          <a:xfrm>
            <a:off x="3735757" y="5686148"/>
            <a:ext cx="2557538" cy="369332"/>
          </a:xfrm>
          <a:prstGeom prst="rect">
            <a:avLst/>
          </a:prstGeom>
          <a:noFill/>
        </p:spPr>
        <p:txBody>
          <a:bodyPr wrap="square" rtlCol="0">
            <a:spAutoFit/>
          </a:bodyPr>
          <a:lstStyle/>
          <a:p>
            <a:r>
              <a:rPr lang="en-US" b="1" dirty="0">
                <a:solidFill>
                  <a:srgbClr val="FFFF00"/>
                </a:solidFill>
              </a:rPr>
              <a:t>Yellow</a:t>
            </a:r>
            <a:r>
              <a:rPr lang="en-US" dirty="0"/>
              <a:t> = New/Revised</a:t>
            </a:r>
          </a:p>
        </p:txBody>
      </p:sp>
      <p:grpSp>
        <p:nvGrpSpPr>
          <p:cNvPr id="8" name="Group 7">
            <a:extLst>
              <a:ext uri="{FF2B5EF4-FFF2-40B4-BE49-F238E27FC236}">
                <a16:creationId xmlns:a16="http://schemas.microsoft.com/office/drawing/2014/main" id="{8672D809-A4C5-BAAC-7946-75D6E7ED120D}"/>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605A8D04-5F45-9251-F112-C9BEF2ADB21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5B7793DD-A0E6-DA20-AB82-B970024126A8}"/>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102422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098C-04D6-021C-2DFF-30E0C81BBB09}"/>
              </a:ext>
            </a:extLst>
          </p:cNvPr>
          <p:cNvSpPr>
            <a:spLocks noGrp="1"/>
          </p:cNvSpPr>
          <p:nvPr>
            <p:ph type="title"/>
          </p:nvPr>
        </p:nvSpPr>
        <p:spPr>
          <a:xfrm>
            <a:off x="593587" y="197708"/>
            <a:ext cx="8596668" cy="1006160"/>
          </a:xfrm>
        </p:spPr>
        <p:txBody>
          <a:bodyPr/>
          <a:lstStyle/>
          <a:p>
            <a:pPr algn="ctr"/>
            <a:r>
              <a:rPr lang="en-US" dirty="0"/>
              <a:t>Recovery Goals:</a:t>
            </a:r>
            <a:endParaRPr lang="en-US"/>
          </a:p>
        </p:txBody>
      </p:sp>
      <p:sp>
        <p:nvSpPr>
          <p:cNvPr id="3" name="Text Placeholder 2">
            <a:extLst>
              <a:ext uri="{FF2B5EF4-FFF2-40B4-BE49-F238E27FC236}">
                <a16:creationId xmlns:a16="http://schemas.microsoft.com/office/drawing/2014/main" id="{2BC4A3B6-A5CF-7528-CE1F-EA490ADFB047}"/>
              </a:ext>
            </a:extLst>
          </p:cNvPr>
          <p:cNvSpPr>
            <a:spLocks noGrp="1"/>
          </p:cNvSpPr>
          <p:nvPr>
            <p:ph type="body" idx="1"/>
          </p:nvPr>
        </p:nvSpPr>
        <p:spPr>
          <a:xfrm>
            <a:off x="1111592" y="1610542"/>
            <a:ext cx="7268060" cy="4955059"/>
          </a:xfrm>
        </p:spPr>
        <p:txBody>
          <a:bodyPr>
            <a:normAutofit/>
          </a:bodyPr>
          <a:lstStyle/>
          <a:p>
            <a:pPr marL="0" marR="0" algn="l">
              <a:spcBef>
                <a:spcPts val="0"/>
              </a:spcBef>
              <a:spcAft>
                <a:spcPts val="0"/>
              </a:spcAft>
            </a:pPr>
            <a:r>
              <a:rPr lang="en-US" sz="2800" b="0" i="1" u="sng" strike="noStrike" dirty="0">
                <a:solidFill>
                  <a:srgbClr val="FFFF00"/>
                </a:solidFill>
                <a:effectLst/>
                <a:latin typeface="Calibri"/>
                <a:cs typeface="Calibri"/>
              </a:rPr>
              <a:t>Increase access to:</a:t>
            </a:r>
          </a:p>
          <a:p>
            <a:pPr marL="0" marR="0" algn="l">
              <a:spcBef>
                <a:spcPts val="0"/>
              </a:spcBef>
              <a:spcAft>
                <a:spcPts val="0"/>
              </a:spcAft>
            </a:pPr>
            <a:endParaRPr lang="en-US" sz="2800" dirty="0">
              <a:solidFill>
                <a:srgbClr val="FFFF00"/>
              </a:solidFill>
              <a:latin typeface="Calibri" panose="020F0502020204030204" pitchFamily="34" charset="0"/>
              <a:cs typeface="Calibri"/>
            </a:endParaRPr>
          </a:p>
          <a:p>
            <a:pPr marL="457200" marR="0" indent="-457200" algn="l">
              <a:spcBef>
                <a:spcPts val="0"/>
              </a:spcBef>
              <a:spcAft>
                <a:spcPts val="0"/>
              </a:spcAft>
              <a:buFont typeface="+mj-lt"/>
              <a:buAutoNum type="arabicPeriod"/>
            </a:pPr>
            <a:r>
              <a:rPr lang="en-US" sz="2800" b="0" i="0" u="none" strike="noStrike" dirty="0">
                <a:solidFill>
                  <a:srgbClr val="FFFF00"/>
                </a:solidFill>
                <a:effectLst/>
                <a:latin typeface="Calibri"/>
                <a:cs typeface="Calibri"/>
              </a:rPr>
              <a:t>Coordination of prevention, follow-up, and continuing care in recovery;</a:t>
            </a:r>
          </a:p>
          <a:p>
            <a:pPr marL="457200" marR="0" indent="-457200" algn="l">
              <a:spcBef>
                <a:spcPts val="0"/>
              </a:spcBef>
              <a:spcAft>
                <a:spcPts val="0"/>
              </a:spcAft>
              <a:buFont typeface="+mj-lt"/>
              <a:buAutoNum type="arabicPeriod"/>
            </a:pPr>
            <a:r>
              <a:rPr lang="en-US" sz="2800" dirty="0">
                <a:solidFill>
                  <a:srgbClr val="FFFF00"/>
                </a:solidFill>
                <a:latin typeface="Calibri"/>
                <a:cs typeface="Calibri"/>
              </a:rPr>
              <a:t>C</a:t>
            </a:r>
            <a:r>
              <a:rPr lang="en-US" sz="2800" b="0" i="0" u="none" strike="noStrike" dirty="0">
                <a:solidFill>
                  <a:srgbClr val="FFFF00"/>
                </a:solidFill>
                <a:effectLst/>
                <a:latin typeface="Calibri"/>
                <a:cs typeface="Calibri"/>
              </a:rPr>
              <a:t>oordinated strategies to support recovery;</a:t>
            </a:r>
          </a:p>
          <a:p>
            <a:pPr marL="457200" marR="0" indent="-457200" algn="l">
              <a:spcBef>
                <a:spcPts val="0"/>
              </a:spcBef>
              <a:spcAft>
                <a:spcPts val="0"/>
              </a:spcAft>
              <a:buFont typeface="+mj-lt"/>
              <a:buAutoNum type="arabicPeriod"/>
            </a:pPr>
            <a:r>
              <a:rPr lang="en-US" sz="2800" b="0" i="0" u="none" strike="noStrike" dirty="0">
                <a:solidFill>
                  <a:srgbClr val="FFFF00"/>
                </a:solidFill>
                <a:effectLst/>
                <a:latin typeface="Calibri"/>
                <a:cs typeface="Calibri"/>
              </a:rPr>
              <a:t>Recovery services that promote life enhancing recovery &amp; wellness for individuals and families.</a:t>
            </a:r>
          </a:p>
          <a:p>
            <a:endParaRPr lang="en-US" dirty="0"/>
          </a:p>
        </p:txBody>
      </p:sp>
      <p:sp>
        <p:nvSpPr>
          <p:cNvPr id="4" name="TextBox 3">
            <a:extLst>
              <a:ext uri="{FF2B5EF4-FFF2-40B4-BE49-F238E27FC236}">
                <a16:creationId xmlns:a16="http://schemas.microsoft.com/office/drawing/2014/main" id="{EEAC36B8-5B6F-4C07-8A28-5FACA966F827}"/>
              </a:ext>
            </a:extLst>
          </p:cNvPr>
          <p:cNvSpPr txBox="1"/>
          <p:nvPr/>
        </p:nvSpPr>
        <p:spPr>
          <a:xfrm>
            <a:off x="3468558" y="5702552"/>
            <a:ext cx="2624536" cy="369332"/>
          </a:xfrm>
          <a:prstGeom prst="rect">
            <a:avLst/>
          </a:prstGeom>
          <a:noFill/>
        </p:spPr>
        <p:txBody>
          <a:bodyPr wrap="square" rtlCol="0">
            <a:spAutoFit/>
          </a:bodyPr>
          <a:lstStyle/>
          <a:p>
            <a:r>
              <a:rPr lang="en-US" b="1" dirty="0">
                <a:solidFill>
                  <a:srgbClr val="FFFF00"/>
                </a:solidFill>
              </a:rPr>
              <a:t>Yellow</a:t>
            </a:r>
            <a:r>
              <a:rPr lang="en-US" dirty="0"/>
              <a:t> = New/Revised</a:t>
            </a:r>
          </a:p>
        </p:txBody>
      </p:sp>
      <p:grpSp>
        <p:nvGrpSpPr>
          <p:cNvPr id="8" name="Group 7">
            <a:extLst>
              <a:ext uri="{FF2B5EF4-FFF2-40B4-BE49-F238E27FC236}">
                <a16:creationId xmlns:a16="http://schemas.microsoft.com/office/drawing/2014/main" id="{E0383221-8717-B452-1D2A-A4A24EC0CBCB}"/>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3479CBE5-95A8-52A2-B8A5-C740D3589823}"/>
                </a:ext>
              </a:extLst>
            </p:cNvPr>
            <p:cNvPicPr>
              <a:picLocks noChangeAspect="1"/>
            </p:cNvPicPr>
            <p:nvPr/>
          </p:nvPicPr>
          <p:blipFill>
            <a:blip r:embed="rId2"/>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5B5A55CE-ECA4-5781-2CC0-0049B9534E9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26967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F1DA-7780-B78C-2ED5-6DD1C07E8F6E}"/>
              </a:ext>
            </a:extLst>
          </p:cNvPr>
          <p:cNvSpPr>
            <a:spLocks noGrp="1"/>
          </p:cNvSpPr>
          <p:nvPr>
            <p:ph type="title"/>
          </p:nvPr>
        </p:nvSpPr>
        <p:spPr>
          <a:xfrm>
            <a:off x="218666" y="-11355"/>
            <a:ext cx="8596668" cy="693016"/>
          </a:xfrm>
        </p:spPr>
        <p:txBody>
          <a:bodyPr>
            <a:normAutofit/>
          </a:bodyPr>
          <a:lstStyle/>
          <a:p>
            <a:pPr algn="ctr"/>
            <a:r>
              <a:rPr lang="en-US" sz="3600" dirty="0"/>
              <a:t>Equity Goal:</a:t>
            </a:r>
          </a:p>
        </p:txBody>
      </p:sp>
      <p:sp>
        <p:nvSpPr>
          <p:cNvPr id="3" name="Text Placeholder 2">
            <a:extLst>
              <a:ext uri="{FF2B5EF4-FFF2-40B4-BE49-F238E27FC236}">
                <a16:creationId xmlns:a16="http://schemas.microsoft.com/office/drawing/2014/main" id="{D2B111CE-29BD-82F3-2634-6D2993FF9617}"/>
              </a:ext>
            </a:extLst>
          </p:cNvPr>
          <p:cNvSpPr>
            <a:spLocks noGrp="1"/>
          </p:cNvSpPr>
          <p:nvPr>
            <p:ph type="body" idx="1"/>
          </p:nvPr>
        </p:nvSpPr>
        <p:spPr>
          <a:xfrm>
            <a:off x="218666" y="699592"/>
            <a:ext cx="10785632" cy="2075935"/>
          </a:xfrm>
        </p:spPr>
        <p:txBody>
          <a:bodyPr>
            <a:normAutofit/>
          </a:bodyPr>
          <a:lstStyle/>
          <a:p>
            <a:r>
              <a:rPr lang="en-US" sz="2400" dirty="0"/>
              <a:t>Increase cultural competence to reduce health disparities based on race, ethnicity, socioeconomic status, gender, etc. </a:t>
            </a:r>
          </a:p>
        </p:txBody>
      </p:sp>
      <p:pic>
        <p:nvPicPr>
          <p:cNvPr id="5" name="Picture 4" descr="A screenshot of a graph&#10;&#10;Description automatically generated">
            <a:extLst>
              <a:ext uri="{FF2B5EF4-FFF2-40B4-BE49-F238E27FC236}">
                <a16:creationId xmlns:a16="http://schemas.microsoft.com/office/drawing/2014/main" id="{B1F1A9DC-1E37-D69E-0993-8C73AB136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887" y="1731894"/>
            <a:ext cx="7097356" cy="4968150"/>
          </a:xfrm>
          <a:prstGeom prst="rect">
            <a:avLst/>
          </a:prstGeom>
        </p:spPr>
      </p:pic>
      <p:pic>
        <p:nvPicPr>
          <p:cNvPr id="6" name="Picture 5" descr="A screenshot of a graph&#10;&#10;Description automatically generated">
            <a:extLst>
              <a:ext uri="{FF2B5EF4-FFF2-40B4-BE49-F238E27FC236}">
                <a16:creationId xmlns:a16="http://schemas.microsoft.com/office/drawing/2014/main" id="{D56F68E1-E997-6CB9-3CE6-F338E5C1D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02" y="1642589"/>
            <a:ext cx="7425003" cy="5056630"/>
          </a:xfrm>
          <a:prstGeom prst="rect">
            <a:avLst/>
          </a:prstGeom>
        </p:spPr>
      </p:pic>
    </p:spTree>
    <p:extLst>
      <p:ext uri="{BB962C8B-B14F-4D97-AF65-F5344CB8AC3E}">
        <p14:creationId xmlns:p14="http://schemas.microsoft.com/office/powerpoint/2010/main" val="42214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739515" y="508697"/>
            <a:ext cx="8596668" cy="1669641"/>
          </a:xfrm>
        </p:spPr>
        <p:txBody>
          <a:bodyPr>
            <a:normAutofit/>
          </a:bodyPr>
          <a:lstStyle/>
          <a:p>
            <a:pPr algn="ctr"/>
            <a:r>
              <a:rPr lang="en-US" sz="4400" dirty="0">
                <a:solidFill>
                  <a:srgbClr val="919E39"/>
                </a:solidFill>
              </a:rPr>
              <a:t>MSHN’s</a:t>
            </a:r>
            <a:br>
              <a:rPr lang="en-US" sz="4400" dirty="0">
                <a:solidFill>
                  <a:srgbClr val="919E39"/>
                </a:solidFill>
              </a:rPr>
            </a:br>
            <a:r>
              <a:rPr lang="en-US" sz="4400" dirty="0">
                <a:solidFill>
                  <a:srgbClr val="919E39"/>
                </a:solidFill>
              </a:rPr>
              <a:t>Equity Upstream Initiative</a:t>
            </a:r>
            <a:endParaRPr lang="en-US" sz="4400"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
        <p:nvSpPr>
          <p:cNvPr id="5" name="Text Placeholder 2">
            <a:extLst>
              <a:ext uri="{FF2B5EF4-FFF2-40B4-BE49-F238E27FC236}">
                <a16:creationId xmlns:a16="http://schemas.microsoft.com/office/drawing/2014/main" id="{E79D95A6-58B3-CB23-AE8E-C81E95915B10}"/>
              </a:ext>
            </a:extLst>
          </p:cNvPr>
          <p:cNvSpPr txBox="1">
            <a:spLocks/>
          </p:cNvSpPr>
          <p:nvPr/>
        </p:nvSpPr>
        <p:spPr>
          <a:xfrm>
            <a:off x="1190793" y="2816551"/>
            <a:ext cx="8145390" cy="264022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endParaRPr lang="en-US" sz="1800" dirty="0"/>
          </a:p>
          <a:p>
            <a:pPr marL="514350" indent="-514350">
              <a:buFont typeface="+mj-lt"/>
              <a:buAutoNum type="arabicPeriod"/>
            </a:pPr>
            <a:r>
              <a:rPr lang="en-US" sz="3200" i="1" dirty="0"/>
              <a:t>Equity Upstream </a:t>
            </a:r>
            <a:r>
              <a:rPr lang="en-US" sz="3200" dirty="0"/>
              <a:t>Lecture Series </a:t>
            </a:r>
          </a:p>
          <a:p>
            <a:pPr marL="514350" indent="-514350">
              <a:buFont typeface="+mj-lt"/>
              <a:buAutoNum type="arabicPeriod"/>
            </a:pPr>
            <a:r>
              <a:rPr lang="en-US" sz="3200" i="1" dirty="0"/>
              <a:t>Equity Upstream </a:t>
            </a:r>
            <a:r>
              <a:rPr lang="en-US" sz="3200" dirty="0"/>
              <a:t>Learning Collaborative</a:t>
            </a:r>
          </a:p>
        </p:txBody>
      </p:sp>
    </p:spTree>
    <p:extLst>
      <p:ext uri="{BB962C8B-B14F-4D97-AF65-F5344CB8AC3E}">
        <p14:creationId xmlns:p14="http://schemas.microsoft.com/office/powerpoint/2010/main" val="261814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5D06-0412-F838-4F85-DD2F96360D44}"/>
              </a:ext>
            </a:extLst>
          </p:cNvPr>
          <p:cNvSpPr>
            <a:spLocks noGrp="1"/>
          </p:cNvSpPr>
          <p:nvPr>
            <p:ph type="title"/>
          </p:nvPr>
        </p:nvSpPr>
        <p:spPr>
          <a:xfrm>
            <a:off x="439729" y="84326"/>
            <a:ext cx="5080843" cy="1581429"/>
          </a:xfrm>
        </p:spPr>
        <p:txBody>
          <a:bodyPr>
            <a:normAutofit/>
          </a:bodyPr>
          <a:lstStyle/>
          <a:p>
            <a:r>
              <a:rPr lang="en-US" sz="3600" dirty="0"/>
              <a:t>Equity Upstream:</a:t>
            </a:r>
            <a:br>
              <a:rPr lang="en-US" sz="3600" dirty="0"/>
            </a:br>
            <a:r>
              <a:rPr lang="en-US" sz="3600" dirty="0"/>
              <a:t>Spring Lecture Series</a:t>
            </a:r>
          </a:p>
        </p:txBody>
      </p:sp>
      <p:sp>
        <p:nvSpPr>
          <p:cNvPr id="3" name="Text Placeholder 2">
            <a:extLst>
              <a:ext uri="{FF2B5EF4-FFF2-40B4-BE49-F238E27FC236}">
                <a16:creationId xmlns:a16="http://schemas.microsoft.com/office/drawing/2014/main" id="{868E1924-89B7-7E58-C66C-77F00D5FC7A4}"/>
              </a:ext>
            </a:extLst>
          </p:cNvPr>
          <p:cNvSpPr>
            <a:spLocks noGrp="1"/>
          </p:cNvSpPr>
          <p:nvPr>
            <p:ph type="body" idx="1"/>
          </p:nvPr>
        </p:nvSpPr>
        <p:spPr>
          <a:xfrm>
            <a:off x="508799" y="2168913"/>
            <a:ext cx="4942702" cy="4056900"/>
          </a:xfrm>
        </p:spPr>
        <p:txBody>
          <a:bodyPr>
            <a:normAutofit/>
          </a:bodyPr>
          <a:lstStyle/>
          <a:p>
            <a:pPr marL="342900" indent="-342900">
              <a:buFont typeface="Arial" panose="020B0604020202020204" pitchFamily="34" charset="0"/>
              <a:buChar char="•"/>
            </a:pPr>
            <a:r>
              <a:rPr lang="en-US" dirty="0"/>
              <a:t>Featured national-level experts on health disparities in underserved populations;</a:t>
            </a:r>
          </a:p>
          <a:p>
            <a:pPr marL="342900" indent="-342900">
              <a:buFont typeface="Arial" panose="020B0604020202020204" pitchFamily="34" charset="0"/>
              <a:buChar char="•"/>
            </a:pPr>
            <a:r>
              <a:rPr lang="en-US" dirty="0"/>
              <a:t>Local panelists joined for Michigan context;</a:t>
            </a:r>
          </a:p>
          <a:p>
            <a:pPr marL="342900" indent="-342900">
              <a:buFont typeface="Arial" panose="020B0604020202020204" pitchFamily="34" charset="0"/>
              <a:buChar char="•"/>
            </a:pPr>
            <a:r>
              <a:rPr lang="en-US" dirty="0"/>
              <a:t>Hundreds of providers &amp; community partners around Region 5 &amp; Michigan participated;</a:t>
            </a:r>
          </a:p>
          <a:p>
            <a:pPr marL="342900" indent="-342900">
              <a:buFont typeface="Arial" panose="020B0604020202020204" pitchFamily="34" charset="0"/>
              <a:buChar char="•"/>
            </a:pPr>
            <a:r>
              <a:rPr lang="en-US" dirty="0"/>
              <a:t>Videos can be watched on MSHN’s website </a:t>
            </a:r>
            <a:r>
              <a:rPr lang="en-US" dirty="0">
                <a:hlinkClick r:id="rId2"/>
              </a:rPr>
              <a:t>here</a:t>
            </a:r>
            <a:r>
              <a:rPr lang="en-US" dirty="0"/>
              <a:t>. </a:t>
            </a:r>
          </a:p>
        </p:txBody>
      </p:sp>
      <p:pic>
        <p:nvPicPr>
          <p:cNvPr id="5" name="Picture 4" descr="A collage of several people&#10;&#10;Description automatically generated">
            <a:extLst>
              <a:ext uri="{FF2B5EF4-FFF2-40B4-BE49-F238E27FC236}">
                <a16:creationId xmlns:a16="http://schemas.microsoft.com/office/drawing/2014/main" id="{DEA3D1AC-4FC1-34B1-F84F-BAB2B57DD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724" y="84326"/>
            <a:ext cx="6005156" cy="6412349"/>
          </a:xfrm>
          <a:prstGeom prst="rect">
            <a:avLst/>
          </a:prstGeom>
        </p:spPr>
      </p:pic>
      <p:grpSp>
        <p:nvGrpSpPr>
          <p:cNvPr id="8" name="Group 7">
            <a:extLst>
              <a:ext uri="{FF2B5EF4-FFF2-40B4-BE49-F238E27FC236}">
                <a16:creationId xmlns:a16="http://schemas.microsoft.com/office/drawing/2014/main" id="{8D4998F3-7FE9-1CC1-7FFD-798BA0C97A86}"/>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D63CAABC-5CCC-D8E2-10AD-7DA78321C11F}"/>
                </a:ext>
              </a:extLst>
            </p:cNvPr>
            <p:cNvPicPr>
              <a:picLocks noChangeAspect="1"/>
            </p:cNvPicPr>
            <p:nvPr/>
          </p:nvPicPr>
          <p:blipFill>
            <a:blip r:embed="rId4"/>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5CA0BD9F-E4D8-AE4F-FDCF-63FD727686D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37839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90622"/>
            <a:ext cx="8744152" cy="1826581"/>
          </a:xfrm>
        </p:spPr>
        <p:txBody>
          <a:bodyPr/>
          <a:lstStyle/>
          <a:p>
            <a:pPr algn="ctr"/>
            <a:r>
              <a:rPr lang="en-US" dirty="0"/>
              <a:t>Equity Upstream: </a:t>
            </a:r>
            <a:br>
              <a:rPr lang="en-US" dirty="0"/>
            </a:br>
            <a:r>
              <a:rPr lang="en-US" dirty="0"/>
              <a:t>Learning Collaborative</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710109" y="2151485"/>
            <a:ext cx="8046535" cy="3794035"/>
          </a:xfrm>
        </p:spPr>
        <p:txBody>
          <a:bodyPr>
            <a:normAutofit/>
          </a:bodyPr>
          <a:lstStyle/>
          <a:p>
            <a:pPr marL="342900" indent="-342900">
              <a:buFont typeface="Arial" panose="020B0604020202020204" pitchFamily="34" charset="0"/>
              <a:buChar char="•"/>
            </a:pPr>
            <a:r>
              <a:rPr lang="en-US" dirty="0"/>
              <a:t>Pilot with 8 MSHN providers located in diverse communities</a:t>
            </a:r>
          </a:p>
          <a:p>
            <a:pPr marL="342900" indent="-342900">
              <a:buFont typeface="Arial" panose="020B0604020202020204" pitchFamily="34" charset="0"/>
              <a:buChar char="•"/>
            </a:pPr>
            <a:r>
              <a:rPr lang="en-US" dirty="0"/>
              <a:t>Represent multiple levels of care: </a:t>
            </a:r>
          </a:p>
          <a:p>
            <a:pPr marL="800100" lvl="1" indent="-342900">
              <a:buFont typeface="Arial" panose="020B0604020202020204" pitchFamily="34" charset="0"/>
              <a:buChar char="•"/>
            </a:pPr>
            <a:r>
              <a:rPr lang="en-US" dirty="0"/>
              <a:t>Residential, Outpatient, OTP (MOUD</a:t>
            </a:r>
            <a:r>
              <a:rPr lang="en-US"/>
              <a:t>)</a:t>
            </a:r>
            <a:r>
              <a:rPr lang="en-US" dirty="0"/>
              <a:t> &amp; a CMH</a:t>
            </a:r>
          </a:p>
          <a:p>
            <a:pPr marL="800100" lvl="1" indent="-342900">
              <a:buFont typeface="Arial" panose="020B0604020202020204" pitchFamily="34" charset="0"/>
              <a:buChar char="•"/>
            </a:pPr>
            <a:r>
              <a:rPr lang="en-US" dirty="0"/>
              <a:t>Recovery Housing &amp; Community Recovery</a:t>
            </a:r>
          </a:p>
          <a:p>
            <a:pPr marL="800100" lvl="1" indent="-342900">
              <a:buFont typeface="Arial" panose="020B0604020202020204" pitchFamily="34" charset="0"/>
              <a:buChar char="•"/>
            </a:pPr>
            <a:r>
              <a:rPr lang="en-US" dirty="0"/>
              <a:t>Prevention</a:t>
            </a:r>
          </a:p>
          <a:p>
            <a:pPr marL="342900" indent="-342900">
              <a:buFont typeface="Arial" panose="020B0604020202020204" pitchFamily="34" charset="0"/>
              <a:buChar char="•"/>
            </a:pPr>
            <a:r>
              <a:rPr lang="en-US" dirty="0"/>
              <a:t>Reviewing internal data</a:t>
            </a:r>
          </a:p>
          <a:p>
            <a:pPr marL="342900" indent="-342900">
              <a:buFont typeface="Arial" panose="020B0604020202020204" pitchFamily="34" charset="0"/>
              <a:buChar char="•"/>
            </a:pPr>
            <a:r>
              <a:rPr lang="en-US" dirty="0"/>
              <a:t>Seeking community input</a:t>
            </a:r>
          </a:p>
          <a:p>
            <a:pPr marL="342900" indent="-342900">
              <a:buFont typeface="Arial" panose="020B0604020202020204" pitchFamily="34" charset="0"/>
              <a:buChar char="•"/>
            </a:pPr>
            <a:r>
              <a:rPr lang="en-US" dirty="0"/>
              <a:t>Developing action plans to increase access, initiation &amp; engagement</a:t>
            </a:r>
          </a:p>
        </p:txBody>
      </p:sp>
      <p:grpSp>
        <p:nvGrpSpPr>
          <p:cNvPr id="7" name="Group 6">
            <a:extLst>
              <a:ext uri="{FF2B5EF4-FFF2-40B4-BE49-F238E27FC236}">
                <a16:creationId xmlns:a16="http://schemas.microsoft.com/office/drawing/2014/main" id="{6C217FA2-86B9-F899-641E-0E8C01002F7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2052C4F-48B3-DDC1-6E67-F30CE7EF0276}"/>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8B1A610D-B500-8F23-AEA9-FC1F2CFF0E87}"/>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4404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686423" y="1339245"/>
            <a:ext cx="9382479" cy="1808053"/>
          </a:xfrm>
        </p:spPr>
        <p:txBody>
          <a:bodyPr>
            <a:noAutofit/>
          </a:bodyPr>
          <a:lstStyle/>
          <a:p>
            <a:pPr algn="ctr"/>
            <a:r>
              <a:rPr lang="en-US" sz="4800" dirty="0">
                <a:solidFill>
                  <a:srgbClr val="919E39"/>
                </a:solidFill>
              </a:rPr>
              <a:t>Grant Funding Update</a:t>
            </a:r>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1220277" y="3679751"/>
            <a:ext cx="8596668" cy="860400"/>
          </a:xfrm>
        </p:spPr>
        <p:txBody>
          <a:bodyPr vert="horz" lIns="91440" tIns="45720" rIns="91440" bIns="45720" rtlCol="0" anchor="t">
            <a:noAutofit/>
          </a:bodyPr>
          <a:lstStyle/>
          <a:p>
            <a:pPr algn="ctr"/>
            <a:r>
              <a:rPr lang="en-US" sz="2800" dirty="0"/>
              <a:t>Heather English</a:t>
            </a:r>
            <a:endParaRPr lang="en-US" dirty="0"/>
          </a:p>
          <a:p>
            <a:pPr algn="ctr"/>
            <a:r>
              <a:rPr lang="en-US" sz="2800" i="1" dirty="0"/>
              <a:t>Grant Coordinator</a:t>
            </a:r>
            <a:endParaRPr lang="en-US" dirty="0"/>
          </a:p>
          <a:p>
            <a:pPr algn="ctr"/>
            <a:endParaRPr lang="en-US" sz="2800" i="1"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5770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914948" y="25073"/>
            <a:ext cx="8596668" cy="1826581"/>
          </a:xfrm>
        </p:spPr>
        <p:txBody>
          <a:bodyPr/>
          <a:lstStyle/>
          <a:p>
            <a:pPr algn="ctr"/>
            <a:r>
              <a:rPr lang="en-US" dirty="0"/>
              <a:t>State Opioid Response (SOR)</a:t>
            </a:r>
            <a:endParaRPr lang="en-US"/>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1725059" y="2615513"/>
            <a:ext cx="8046535" cy="3665081"/>
          </a:xfrm>
        </p:spPr>
        <p:txBody>
          <a:bodyPr>
            <a:normAutofit/>
          </a:bodyPr>
          <a:lstStyle/>
          <a:p>
            <a:pPr marL="342900" indent="-342900">
              <a:buFont typeface="Wingdings" panose="020B0604020202020204" pitchFamily="34" charset="0"/>
              <a:buChar char="Ø"/>
            </a:pPr>
            <a:r>
              <a:rPr lang="en-US" sz="2800" dirty="0"/>
              <a:t>SOR-3 Year 2 begins 10/1</a:t>
            </a:r>
          </a:p>
          <a:p>
            <a:pPr marL="800100" lvl="1" indent="-342900">
              <a:buFont typeface="Wingdings" panose="020B0604020202020204" pitchFamily="34" charset="0"/>
              <a:buChar char="Ø"/>
            </a:pPr>
            <a:endParaRPr lang="en-US" sz="2600" dirty="0"/>
          </a:p>
          <a:p>
            <a:pPr marL="342900" indent="-342900">
              <a:buFont typeface="Wingdings" panose="020B0604020202020204" pitchFamily="34" charset="0"/>
              <a:buChar char="Ø"/>
            </a:pPr>
            <a:r>
              <a:rPr lang="en-US" sz="2800" dirty="0"/>
              <a:t>SOR-4 pending</a:t>
            </a:r>
          </a:p>
        </p:txBody>
      </p:sp>
      <p:grpSp>
        <p:nvGrpSpPr>
          <p:cNvPr id="7" name="Group 6">
            <a:extLst>
              <a:ext uri="{FF2B5EF4-FFF2-40B4-BE49-F238E27FC236}">
                <a16:creationId xmlns:a16="http://schemas.microsoft.com/office/drawing/2014/main" id="{04EDA19F-EFDC-7141-0F53-26328D9E48B0}"/>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C85AE095-59F4-F534-5E07-F167EE86521A}"/>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A7A39994-50FF-351A-36A3-FF3C2DCB97D8}"/>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57621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377396"/>
            <a:ext cx="8596668" cy="1826581"/>
          </a:xfrm>
        </p:spPr>
        <p:txBody>
          <a:bodyPr vert="horz" lIns="91440" tIns="45720" rIns="91440" bIns="45720" rtlCol="0" anchor="ctr">
            <a:normAutofit/>
          </a:bodyPr>
          <a:lstStyle/>
          <a:p>
            <a:pPr algn="ctr"/>
            <a:r>
              <a:rPr lang="en-US" dirty="0"/>
              <a:t>COVID/ARPA/Other</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807591" y="2106673"/>
            <a:ext cx="8046535" cy="3665081"/>
          </a:xfrm>
        </p:spPr>
        <p:txBody>
          <a:bodyPr>
            <a:normAutofit/>
          </a:bodyPr>
          <a:lstStyle/>
          <a:p>
            <a:pPr marL="457200" indent="-457200">
              <a:buFont typeface="Wingdings" charset="2"/>
              <a:buChar char="Ø"/>
            </a:pPr>
            <a:r>
              <a:rPr lang="en-US" sz="2800" b="1" dirty="0"/>
              <a:t>COVID </a:t>
            </a:r>
            <a:r>
              <a:rPr lang="en-US" sz="2800" dirty="0"/>
              <a:t>funding ends 3/14/24</a:t>
            </a:r>
            <a:endParaRPr lang="en-US"/>
          </a:p>
          <a:p>
            <a:pPr marL="457200" indent="-457200">
              <a:buFont typeface="Wingdings" charset="2"/>
              <a:buChar char="Ø"/>
            </a:pPr>
            <a:r>
              <a:rPr lang="en-US" sz="2800" b="1" dirty="0"/>
              <a:t>ARPA </a:t>
            </a:r>
            <a:r>
              <a:rPr lang="en-US" sz="2800" dirty="0"/>
              <a:t>through FY26</a:t>
            </a:r>
          </a:p>
          <a:p>
            <a:pPr marL="914400" lvl="1" indent="-457200">
              <a:buFont typeface="Wingdings" charset="2"/>
              <a:buChar char="Ø"/>
            </a:pPr>
            <a:r>
              <a:rPr lang="en-US" sz="2600" i="1" dirty="0"/>
              <a:t>Many local twps. have unspent funds</a:t>
            </a:r>
          </a:p>
        </p:txBody>
      </p:sp>
      <p:grpSp>
        <p:nvGrpSpPr>
          <p:cNvPr id="7" name="Group 6">
            <a:extLst>
              <a:ext uri="{FF2B5EF4-FFF2-40B4-BE49-F238E27FC236}">
                <a16:creationId xmlns:a16="http://schemas.microsoft.com/office/drawing/2014/main" id="{5F07EA03-EB9C-38ED-2FB0-60451C4F690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3C3F671-0B4D-5696-6A6C-9C945B8F326E}"/>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8263F2-9A0D-0437-6A73-59CBA14A5BBD}"/>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149428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377396"/>
            <a:ext cx="8596668" cy="1826581"/>
          </a:xfrm>
        </p:spPr>
        <p:txBody>
          <a:bodyPr vert="horz" lIns="91440" tIns="45720" rIns="91440" bIns="45720" rtlCol="0" anchor="ctr">
            <a:normAutofit/>
          </a:bodyPr>
          <a:lstStyle/>
          <a:p>
            <a:pPr algn="ctr"/>
            <a:r>
              <a:rPr lang="en-US" dirty="0"/>
              <a:t>Opioid Settlement Funds</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677335" y="2575596"/>
            <a:ext cx="8046535" cy="3665081"/>
          </a:xfrm>
        </p:spPr>
        <p:txBody>
          <a:bodyPr>
            <a:normAutofit/>
          </a:bodyPr>
          <a:lstStyle/>
          <a:p>
            <a:pPr marL="914400" lvl="1" indent="-457200">
              <a:buFont typeface="Wingdings" charset="2"/>
              <a:buChar char="Ø"/>
            </a:pPr>
            <a:r>
              <a:rPr lang="en-US" sz="2600" dirty="0">
                <a:ea typeface="+mn-lt"/>
                <a:cs typeface="+mn-lt"/>
              </a:rPr>
              <a:t>Many townships have unspent funds</a:t>
            </a:r>
          </a:p>
          <a:p>
            <a:pPr marL="914400" lvl="1" indent="-457200">
              <a:buFont typeface="Wingdings" charset="2"/>
              <a:buChar char="Ø"/>
            </a:pPr>
            <a:r>
              <a:rPr lang="en-US" sz="2600" dirty="0">
                <a:ea typeface="+mn-lt"/>
                <a:cs typeface="+mn-lt"/>
              </a:rPr>
              <a:t>https://micounties.org/opioid-settlement-resource-center/</a:t>
            </a:r>
            <a:endParaRPr lang="en-US" sz="2600"/>
          </a:p>
        </p:txBody>
      </p:sp>
      <p:grpSp>
        <p:nvGrpSpPr>
          <p:cNvPr id="7" name="Group 6">
            <a:extLst>
              <a:ext uri="{FF2B5EF4-FFF2-40B4-BE49-F238E27FC236}">
                <a16:creationId xmlns:a16="http://schemas.microsoft.com/office/drawing/2014/main" id="{5F07EA03-EB9C-38ED-2FB0-60451C4F690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3C3F671-0B4D-5696-6A6C-9C945B8F326E}"/>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8263F2-9A0D-0437-6A73-59CBA14A5BBD}"/>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64507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p:txBody>
          <a:bodyPr/>
          <a:lstStyle/>
          <a:p>
            <a:pPr algn="ctr"/>
            <a:r>
              <a:rPr lang="en-US" dirty="0">
                <a:solidFill>
                  <a:srgbClr val="919E39"/>
                </a:solidFill>
              </a:rPr>
              <a:t>Plenary Session Agenda</a:t>
            </a:r>
            <a:endParaRPr lang="en-US"/>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1106574" y="1806258"/>
            <a:ext cx="8596668" cy="4409085"/>
          </a:xfrm>
        </p:spPr>
        <p:txBody>
          <a:bodyPr vert="horz" lIns="91440" tIns="45720" rIns="91440" bIns="45720" rtlCol="0" anchor="t">
            <a:normAutofit/>
          </a:bodyPr>
          <a:lstStyle/>
          <a:p>
            <a:pPr indent="0">
              <a:spcBef>
                <a:spcPts val="0"/>
              </a:spcBef>
            </a:pPr>
            <a:r>
              <a:rPr lang="en-US" sz="2400" dirty="0">
                <a:ea typeface="+mn-lt"/>
                <a:cs typeface="+mn-lt"/>
              </a:rPr>
              <a:t>Joe Sedlock:  Welcome </a:t>
            </a:r>
            <a:endParaRPr lang="en-US" sz="2400" dirty="0"/>
          </a:p>
          <a:p>
            <a:pPr indent="0">
              <a:spcBef>
                <a:spcPts val="0"/>
              </a:spcBef>
            </a:pPr>
            <a:endParaRPr lang="en-US" sz="2400" dirty="0">
              <a:ea typeface="+mn-lt"/>
              <a:cs typeface="+mn-lt"/>
            </a:endParaRPr>
          </a:p>
          <a:p>
            <a:pPr indent="0">
              <a:spcBef>
                <a:spcPts val="0"/>
              </a:spcBef>
            </a:pPr>
            <a:r>
              <a:rPr lang="en-US" sz="2400" dirty="0">
                <a:ea typeface="+mn-lt"/>
                <a:cs typeface="+mn-lt"/>
              </a:rPr>
              <a:t>Sarah Andreotti:  Regional Synar Update</a:t>
            </a:r>
          </a:p>
          <a:p>
            <a:pPr marL="0" indent="0">
              <a:spcBef>
                <a:spcPts val="0"/>
              </a:spcBef>
              <a:buNone/>
            </a:pPr>
            <a:endParaRPr lang="en-US" sz="2400" dirty="0">
              <a:ea typeface="+mn-lt"/>
              <a:cs typeface="+mn-lt"/>
            </a:endParaRPr>
          </a:p>
          <a:p>
            <a:pPr indent="0">
              <a:spcBef>
                <a:spcPts val="0"/>
              </a:spcBef>
            </a:pPr>
            <a:r>
              <a:rPr lang="en-US" sz="2400" dirty="0">
                <a:ea typeface="+mn-lt"/>
                <a:cs typeface="+mn-lt"/>
              </a:rPr>
              <a:t>Dr. Dani Meier: </a:t>
            </a:r>
          </a:p>
          <a:p>
            <a:pPr lvl="1" indent="0">
              <a:spcBef>
                <a:spcPts val="0"/>
              </a:spcBef>
            </a:pPr>
            <a:r>
              <a:rPr lang="en-US" sz="2400" dirty="0">
                <a:ea typeface="+mn-lt"/>
                <a:cs typeface="+mn-lt"/>
              </a:rPr>
              <a:t>MSHN FY24-25 Strategic Plan</a:t>
            </a:r>
            <a:endParaRPr lang="en-US" sz="2400" dirty="0"/>
          </a:p>
          <a:p>
            <a:pPr lvl="1" indent="0">
              <a:spcBef>
                <a:spcPts val="0"/>
              </a:spcBef>
            </a:pPr>
            <a:r>
              <a:rPr lang="en-US" sz="2400" dirty="0">
                <a:ea typeface="+mn-lt"/>
                <a:cs typeface="+mn-lt"/>
              </a:rPr>
              <a:t>Equity Upstream- Learning Collaborative </a:t>
            </a:r>
            <a:endParaRPr lang="en-US" sz="2400" dirty="0"/>
          </a:p>
          <a:p>
            <a:pPr indent="0">
              <a:spcBef>
                <a:spcPts val="0"/>
              </a:spcBef>
            </a:pPr>
            <a:endParaRPr lang="en-US" sz="2400" dirty="0"/>
          </a:p>
          <a:p>
            <a:pPr indent="0">
              <a:spcBef>
                <a:spcPts val="0"/>
              </a:spcBef>
            </a:pPr>
            <a:r>
              <a:rPr lang="en-US" sz="2400" dirty="0">
                <a:ea typeface="+mn-lt"/>
                <a:cs typeface="+mn-lt"/>
              </a:rPr>
              <a:t>Heather English:  SOR Year End Closeouts</a:t>
            </a: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p:txBody>
      </p:sp>
      <p:grpSp>
        <p:nvGrpSpPr>
          <p:cNvPr id="7" name="Group 6">
            <a:extLst>
              <a:ext uri="{FF2B5EF4-FFF2-40B4-BE49-F238E27FC236}">
                <a16:creationId xmlns:a16="http://schemas.microsoft.com/office/drawing/2014/main" id="{EE022173-F811-848A-95D2-5589A898083E}"/>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62A41D7-B3B3-405A-F06B-FB7B9B736B57}"/>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8F290E2-6B55-13FE-CB6C-88EF03768F2E}"/>
                </a:ext>
              </a:extLst>
            </p:cNvPr>
            <p:cNvSpPr txBox="1"/>
            <p:nvPr/>
          </p:nvSpPr>
          <p:spPr>
            <a:xfrm>
              <a:off x="5380327" y="6496675"/>
              <a:ext cx="366717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sz="1200" b="1">
                <a:latin typeface="Garamond"/>
              </a:endParaRPr>
            </a:p>
          </p:txBody>
        </p:sp>
      </p:grpSp>
    </p:spTree>
    <p:extLst>
      <p:ext uri="{BB962C8B-B14F-4D97-AF65-F5344CB8AC3E}">
        <p14:creationId xmlns:p14="http://schemas.microsoft.com/office/powerpoint/2010/main" val="257197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2410-E80B-2FFF-C183-2B2D8F64CE58}"/>
              </a:ext>
            </a:extLst>
          </p:cNvPr>
          <p:cNvSpPr>
            <a:spLocks noGrp="1"/>
          </p:cNvSpPr>
          <p:nvPr>
            <p:ph type="title"/>
          </p:nvPr>
        </p:nvSpPr>
        <p:spPr>
          <a:xfrm>
            <a:off x="677335" y="377396"/>
            <a:ext cx="8596668" cy="1826581"/>
          </a:xfrm>
        </p:spPr>
        <p:txBody>
          <a:bodyPr vert="horz" lIns="91440" tIns="45720" rIns="91440" bIns="45720" rtlCol="0" anchor="ctr">
            <a:normAutofit/>
          </a:bodyPr>
          <a:lstStyle/>
          <a:p>
            <a:pPr algn="ctr"/>
            <a:r>
              <a:rPr lang="en-US" dirty="0"/>
              <a:t>Data &amp; Resources</a:t>
            </a:r>
          </a:p>
        </p:txBody>
      </p:sp>
      <p:sp>
        <p:nvSpPr>
          <p:cNvPr id="3" name="Text Placeholder 2">
            <a:extLst>
              <a:ext uri="{FF2B5EF4-FFF2-40B4-BE49-F238E27FC236}">
                <a16:creationId xmlns:a16="http://schemas.microsoft.com/office/drawing/2014/main" id="{DEF0B430-99FF-6367-60DA-6395B20BB499}"/>
              </a:ext>
            </a:extLst>
          </p:cNvPr>
          <p:cNvSpPr>
            <a:spLocks noGrp="1"/>
          </p:cNvSpPr>
          <p:nvPr>
            <p:ph type="body" idx="1"/>
          </p:nvPr>
        </p:nvSpPr>
        <p:spPr>
          <a:xfrm>
            <a:off x="677335" y="2575596"/>
            <a:ext cx="9118097" cy="3659128"/>
          </a:xfrm>
        </p:spPr>
        <p:txBody>
          <a:bodyPr>
            <a:normAutofit fontScale="47500" lnSpcReduction="20000"/>
          </a:bodyPr>
          <a:lstStyle/>
          <a:p>
            <a:pPr marL="914400" lvl="1" indent="-457200">
              <a:buFont typeface="Wingdings" charset="2"/>
              <a:buChar char="Ø"/>
            </a:pPr>
            <a:r>
              <a:rPr lang="en-US" sz="2600" dirty="0">
                <a:ea typeface="+mn-lt"/>
                <a:cs typeface="+mn-lt"/>
              </a:rPr>
              <a:t>Michigan Association of Counties</a:t>
            </a:r>
            <a:r>
              <a:rPr lang="en-US" sz="2400" dirty="0">
                <a:ea typeface="+mn-lt"/>
                <a:cs typeface="+mn-lt"/>
              </a:rPr>
              <a:t> </a:t>
            </a:r>
            <a:r>
              <a:rPr lang="en-US" sz="2400" dirty="0">
                <a:ea typeface="+mn-lt"/>
                <a:cs typeface="+mn-lt"/>
                <a:hlinkClick r:id="rId2"/>
              </a:rPr>
              <a:t>https://micounties.org/opioid-settlement-resource-center/</a:t>
            </a:r>
            <a:endParaRPr lang="en-US"/>
          </a:p>
          <a:p>
            <a:pPr marL="914400" lvl="2"/>
            <a:endParaRPr lang="en-US" sz="2400" dirty="0">
              <a:ea typeface="+mn-lt"/>
              <a:cs typeface="+mn-lt"/>
            </a:endParaRPr>
          </a:p>
          <a:p>
            <a:pPr marL="914400" lvl="1" indent="-457200">
              <a:buFont typeface="Wingdings" charset="2"/>
              <a:buChar char="Ø"/>
            </a:pPr>
            <a:r>
              <a:rPr lang="en-US" sz="2600" dirty="0">
                <a:ea typeface="+mn-lt"/>
                <a:cs typeface="+mn-lt"/>
              </a:rPr>
              <a:t>Michigan Opioid Advisory Commission </a:t>
            </a:r>
            <a:r>
              <a:rPr lang="en-US" sz="2600" dirty="0">
                <a:ea typeface="+mn-lt"/>
                <a:cs typeface="+mn-lt"/>
                <a:hlinkClick r:id="rId3"/>
              </a:rPr>
              <a:t>http://council.legislature.mi.gov/Council/OAC</a:t>
            </a:r>
            <a:endParaRPr lang="en-US" sz="260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a:ea typeface="+mn-lt"/>
                <a:cs typeface="+mn-lt"/>
              </a:rPr>
              <a:t>MDHHS SUD Data Repository </a:t>
            </a:r>
            <a:r>
              <a:rPr lang="en-US" sz="2600">
                <a:ea typeface="+mn-lt"/>
                <a:cs typeface="+mn-lt"/>
                <a:hlinkClick r:id="rId4"/>
              </a:rPr>
              <a:t>https://mi-suddr.com/data/</a:t>
            </a:r>
            <a:r>
              <a:rPr lang="en-US" sz="2600">
                <a:ea typeface="+mn-lt"/>
                <a:cs typeface="+mn-lt"/>
              </a:rPr>
              <a:t> </a:t>
            </a:r>
            <a:endParaRPr lang="en-US" sz="2600" dirty="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MDHHS Overdose to Action Dashboard </a:t>
            </a:r>
            <a:r>
              <a:rPr lang="en-US" sz="2600" dirty="0">
                <a:ea typeface="+mn-lt"/>
                <a:cs typeface="+mn-lt"/>
                <a:hlinkClick r:id="rId5"/>
              </a:rPr>
              <a:t>https://www.michigan.gov/opioids/category-data</a:t>
            </a:r>
            <a:endParaRPr lang="en-US" sz="2600" dirty="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National Association of Counties </a:t>
            </a:r>
            <a:r>
              <a:rPr lang="en-US" sz="2600" dirty="0">
                <a:ea typeface="+mn-lt"/>
                <a:cs typeface="+mn-lt"/>
                <a:hlinkClick r:id="rId6"/>
              </a:rPr>
              <a:t>https://www.naco.org/resources/opioid-solutions-center</a:t>
            </a:r>
            <a:r>
              <a:rPr lang="en-US" sz="2600" dirty="0">
                <a:ea typeface="+mn-lt"/>
                <a:cs typeface="+mn-lt"/>
              </a:rPr>
              <a:t>  </a:t>
            </a: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National Opioid </a:t>
            </a:r>
            <a:r>
              <a:rPr lang="en-US" sz="2600">
                <a:ea typeface="+mn-lt"/>
                <a:cs typeface="+mn-lt"/>
              </a:rPr>
              <a:t>Settlement </a:t>
            </a:r>
            <a:r>
              <a:rPr lang="en-US" sz="2600" dirty="0">
                <a:ea typeface="+mn-lt"/>
                <a:cs typeface="+mn-lt"/>
                <a:hlinkClick r:id="rId7"/>
              </a:rPr>
              <a:t>https://nationalopioidsettlement.com/</a:t>
            </a:r>
            <a:endParaRPr lang="en-US" sz="2600" dirty="0">
              <a:ea typeface="+mn-lt"/>
              <a:cs typeface="+mn-lt"/>
            </a:endParaRPr>
          </a:p>
          <a:p>
            <a:pPr marL="914400" lvl="1" indent="-457200">
              <a:buFont typeface="Wingdings" charset="2"/>
              <a:buChar char="Ø"/>
            </a:pPr>
            <a:endParaRPr lang="en-US" sz="2600" dirty="0">
              <a:ea typeface="+mn-lt"/>
              <a:cs typeface="+mn-lt"/>
            </a:endParaRPr>
          </a:p>
          <a:p>
            <a:pPr marL="914400" lvl="1" indent="-457200">
              <a:buFont typeface="Wingdings" charset="2"/>
              <a:buChar char="Ø"/>
            </a:pPr>
            <a:r>
              <a:rPr lang="en-US" sz="2600" dirty="0">
                <a:ea typeface="+mn-lt"/>
                <a:cs typeface="+mn-lt"/>
              </a:rPr>
              <a:t>Opioid Settlement Tracker </a:t>
            </a:r>
            <a:r>
              <a:rPr lang="en-US" sz="2600" dirty="0">
                <a:ea typeface="+mn-lt"/>
                <a:cs typeface="+mn-lt"/>
                <a:hlinkClick r:id="rId8"/>
              </a:rPr>
              <a:t>https://www.opioidsettlementtracker.com/</a:t>
            </a:r>
            <a:r>
              <a:rPr lang="en-US" sz="2600" dirty="0">
                <a:ea typeface="+mn-lt"/>
                <a:cs typeface="+mn-lt"/>
              </a:rPr>
              <a:t> </a:t>
            </a:r>
            <a:endParaRPr lang="en-US" sz="2600" dirty="0"/>
          </a:p>
        </p:txBody>
      </p:sp>
      <p:grpSp>
        <p:nvGrpSpPr>
          <p:cNvPr id="7" name="Group 6">
            <a:extLst>
              <a:ext uri="{FF2B5EF4-FFF2-40B4-BE49-F238E27FC236}">
                <a16:creationId xmlns:a16="http://schemas.microsoft.com/office/drawing/2014/main" id="{5F07EA03-EB9C-38ED-2FB0-60451C4F690D}"/>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3C3F671-0B4D-5696-6A6C-9C945B8F326E}"/>
                </a:ext>
              </a:extLst>
            </p:cNvPr>
            <p:cNvPicPr>
              <a:picLocks noChangeAspect="1"/>
            </p:cNvPicPr>
            <p:nvPr/>
          </p:nvPicPr>
          <p:blipFill>
            <a:blip r:embed="rId9"/>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8263F2-9A0D-0437-6A73-59CBA14A5BBD}"/>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172945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E0AB-7B6E-A54C-9BA3-8C8498B325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6E9D4C-26F8-F508-94BA-838401EDBF3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9F5C7F5-4294-6DD9-C957-F82BA1E9C0D2}"/>
              </a:ext>
            </a:extLst>
          </p:cNvPr>
          <p:cNvPicPr>
            <a:picLocks noChangeAspect="1"/>
          </p:cNvPicPr>
          <p:nvPr/>
        </p:nvPicPr>
        <p:blipFill>
          <a:blip r:embed="rId2"/>
          <a:stretch>
            <a:fillRect/>
          </a:stretch>
        </p:blipFill>
        <p:spPr>
          <a:xfrm>
            <a:off x="-174378" y="6299"/>
            <a:ext cx="12297105" cy="7028032"/>
          </a:xfrm>
          <a:prstGeom prst="rect">
            <a:avLst/>
          </a:prstGeom>
        </p:spPr>
      </p:pic>
      <p:pic>
        <p:nvPicPr>
          <p:cNvPr id="6" name="Picture 5" descr="Logo&#10;&#10;Description automatically generated">
            <a:extLst>
              <a:ext uri="{FF2B5EF4-FFF2-40B4-BE49-F238E27FC236}">
                <a16:creationId xmlns:a16="http://schemas.microsoft.com/office/drawing/2014/main" id="{992AD99D-D842-A6F0-5C79-4ED11FEB3CBA}"/>
              </a:ext>
            </a:extLst>
          </p:cNvPr>
          <p:cNvPicPr>
            <a:picLocks noChangeAspect="1"/>
          </p:cNvPicPr>
          <p:nvPr/>
        </p:nvPicPr>
        <p:blipFill>
          <a:blip r:embed="rId3"/>
          <a:stretch>
            <a:fillRect/>
          </a:stretch>
        </p:blipFill>
        <p:spPr>
          <a:xfrm>
            <a:off x="338904" y="6344065"/>
            <a:ext cx="1341179" cy="425454"/>
          </a:xfrm>
          <a:prstGeom prst="rect">
            <a:avLst/>
          </a:prstGeom>
        </p:spPr>
      </p:pic>
      <p:sp>
        <p:nvSpPr>
          <p:cNvPr id="5" name="TextBox 4">
            <a:extLst>
              <a:ext uri="{FF2B5EF4-FFF2-40B4-BE49-F238E27FC236}">
                <a16:creationId xmlns:a16="http://schemas.microsoft.com/office/drawing/2014/main" id="{CE667B34-7B4E-2387-E772-A5C7BB9B2315}"/>
              </a:ext>
            </a:extLst>
          </p:cNvPr>
          <p:cNvSpPr txBox="1"/>
          <p:nvPr/>
        </p:nvSpPr>
        <p:spPr>
          <a:xfrm>
            <a:off x="6601061" y="649400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919E39"/>
                </a:solidFill>
                <a:latin typeface="Garamond"/>
              </a:rPr>
              <a:t>www.midstatehealthnetwork.org</a:t>
            </a:r>
            <a:r>
              <a:rPr lang="en-US" sz="1200" dirty="0">
                <a:latin typeface="Garamond"/>
              </a:rPr>
              <a:t>​</a:t>
            </a:r>
            <a:endParaRPr lang="en-US" sz="1200" dirty="0"/>
          </a:p>
        </p:txBody>
      </p:sp>
    </p:spTree>
    <p:extLst>
      <p:ext uri="{BB962C8B-B14F-4D97-AF65-F5344CB8AC3E}">
        <p14:creationId xmlns:p14="http://schemas.microsoft.com/office/powerpoint/2010/main" val="417404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F0A9-43F9-8F1B-F4E9-F656B9094F65}"/>
              </a:ext>
            </a:extLst>
          </p:cNvPr>
          <p:cNvSpPr>
            <a:spLocks noGrp="1"/>
          </p:cNvSpPr>
          <p:nvPr>
            <p:ph type="ctrTitle"/>
          </p:nvPr>
        </p:nvSpPr>
        <p:spPr/>
        <p:txBody>
          <a:bodyPr/>
          <a:lstStyle/>
          <a:p>
            <a:pPr algn="ctr"/>
            <a:r>
              <a:rPr lang="en-US"/>
              <a:t>Treatment </a:t>
            </a:r>
            <a:r>
              <a:rPr lang="en-US" dirty="0"/>
              <a:t>Breakout Session</a:t>
            </a:r>
          </a:p>
        </p:txBody>
      </p:sp>
      <p:pic>
        <p:nvPicPr>
          <p:cNvPr id="4" name="Picture 3" descr="Logo&#10;&#10;Description automatically generated">
            <a:extLst>
              <a:ext uri="{FF2B5EF4-FFF2-40B4-BE49-F238E27FC236}">
                <a16:creationId xmlns:a16="http://schemas.microsoft.com/office/drawing/2014/main" id="{A8017ED5-9057-545E-A35B-E9D9F6CCC1E2}"/>
              </a:ext>
            </a:extLst>
          </p:cNvPr>
          <p:cNvPicPr>
            <a:picLocks noChangeAspect="1"/>
          </p:cNvPicPr>
          <p:nvPr/>
        </p:nvPicPr>
        <p:blipFill>
          <a:blip r:embed="rId2"/>
          <a:stretch>
            <a:fillRect/>
          </a:stretch>
        </p:blipFill>
        <p:spPr>
          <a:xfrm>
            <a:off x="739515" y="6225813"/>
            <a:ext cx="1519003" cy="477392"/>
          </a:xfrm>
          <a:prstGeom prst="rect">
            <a:avLst/>
          </a:prstGeom>
        </p:spPr>
      </p:pic>
      <p:sp>
        <p:nvSpPr>
          <p:cNvPr id="3" name="TextBox 2">
            <a:extLst>
              <a:ext uri="{FF2B5EF4-FFF2-40B4-BE49-F238E27FC236}">
                <a16:creationId xmlns:a16="http://schemas.microsoft.com/office/drawing/2014/main" id="{A890AF7D-1921-A804-8D96-E806F087EF3A}"/>
              </a:ext>
            </a:extLst>
          </p:cNvPr>
          <p:cNvSpPr txBox="1"/>
          <p:nvPr/>
        </p:nvSpPr>
        <p:spPr>
          <a:xfrm>
            <a:off x="5575464" y="6422159"/>
            <a:ext cx="3633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919E39"/>
                </a:solidFill>
                <a:latin typeface="Garamond"/>
              </a:rPr>
              <a:t>           </a:t>
            </a:r>
            <a:r>
              <a:rPr lang="en-US" sz="1200" b="1" dirty="0">
                <a:solidFill>
                  <a:srgbClr val="919E39"/>
                </a:solidFill>
                <a:latin typeface="Garamond"/>
              </a:rPr>
              <a:t>        www.midstatehealthnetwork.org</a:t>
            </a:r>
            <a:endParaRPr lang="en-US" sz="1200" dirty="0"/>
          </a:p>
        </p:txBody>
      </p:sp>
    </p:spTree>
    <p:extLst>
      <p:ext uri="{BB962C8B-B14F-4D97-AF65-F5344CB8AC3E}">
        <p14:creationId xmlns:p14="http://schemas.microsoft.com/office/powerpoint/2010/main" val="321325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p:txBody>
          <a:bodyPr/>
          <a:lstStyle/>
          <a:p>
            <a:pPr algn="ctr"/>
            <a:r>
              <a:rPr lang="en-US" dirty="0">
                <a:solidFill>
                  <a:srgbClr val="919E39"/>
                </a:solidFill>
              </a:rPr>
              <a:t>Treatment Breakout Session Agenda</a:t>
            </a:r>
            <a:endParaRPr lang="en-US"/>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677334" y="1648209"/>
            <a:ext cx="8596668" cy="4731614"/>
          </a:xfrm>
        </p:spPr>
        <p:txBody>
          <a:bodyPr vert="horz" lIns="91440" tIns="45720" rIns="91440" bIns="45720" rtlCol="0" anchor="t">
            <a:normAutofit/>
          </a:bodyPr>
          <a:lstStyle/>
          <a:p>
            <a:pPr indent="0">
              <a:spcBef>
                <a:spcPts val="0"/>
              </a:spcBef>
              <a:buFont typeface="Wingdings" charset="2"/>
              <a:buChar char="Ø"/>
            </a:pPr>
            <a:r>
              <a:rPr lang="en-US" sz="2400" dirty="0">
                <a:solidFill>
                  <a:srgbClr val="FFFFFF"/>
                </a:solidFill>
              </a:rPr>
              <a:t>Cammie Myers: Updates to Incarcerated Services</a:t>
            </a:r>
            <a:endParaRPr lang="en-US" sz="2400" dirty="0"/>
          </a:p>
          <a:p>
            <a:pPr marL="0" indent="0">
              <a:spcBef>
                <a:spcPts val="0"/>
              </a:spcBef>
              <a:buNone/>
            </a:pPr>
            <a:endParaRPr lang="en-US" sz="2400" dirty="0">
              <a:solidFill>
                <a:srgbClr val="FFFFFF"/>
              </a:solidFill>
            </a:endParaRPr>
          </a:p>
          <a:p>
            <a:pPr indent="0">
              <a:spcBef>
                <a:spcPts val="0"/>
              </a:spcBef>
              <a:buFont typeface="Wingdings" charset="2"/>
              <a:buChar char="Ø"/>
            </a:pPr>
            <a:r>
              <a:rPr lang="en-US" sz="2400" dirty="0">
                <a:solidFill>
                  <a:srgbClr val="FFFFFF"/>
                </a:solidFill>
              </a:rPr>
              <a:t>Evan Godfrey:  MDOC Referral Process</a:t>
            </a:r>
            <a:endParaRPr lang="en-US" sz="2400" dirty="0"/>
          </a:p>
          <a:p>
            <a:pPr indent="0">
              <a:spcBef>
                <a:spcPts val="0"/>
              </a:spcBef>
              <a:buFont typeface="Wingdings" charset="2"/>
              <a:buChar char="Ø"/>
            </a:pPr>
            <a:endParaRPr lang="en-US" sz="2400" dirty="0"/>
          </a:p>
          <a:p>
            <a:pPr indent="0">
              <a:spcBef>
                <a:spcPts val="0"/>
              </a:spcBef>
              <a:buFont typeface="Wingdings" charset="2"/>
              <a:buChar char="Ø"/>
            </a:pPr>
            <a:r>
              <a:rPr lang="en-US" sz="2400" dirty="0">
                <a:solidFill>
                  <a:srgbClr val="FFFFFF"/>
                </a:solidFill>
              </a:rPr>
              <a:t>Tammy Foster:  Veteran Navigator Update</a:t>
            </a:r>
          </a:p>
          <a:p>
            <a:pPr marL="0" indent="0">
              <a:spcBef>
                <a:spcPts val="0"/>
              </a:spcBef>
              <a:buNone/>
            </a:pPr>
            <a:endParaRPr lang="en-US" sz="2400" dirty="0">
              <a:solidFill>
                <a:srgbClr val="FFFFFF"/>
              </a:solidFill>
            </a:endParaRPr>
          </a:p>
          <a:p>
            <a:pPr indent="0">
              <a:spcBef>
                <a:spcPts val="0"/>
              </a:spcBef>
              <a:buFont typeface="Wingdings" charset="2"/>
              <a:buChar char="Ø"/>
            </a:pPr>
            <a:r>
              <a:rPr lang="en-US" sz="2400" dirty="0">
                <a:solidFill>
                  <a:schemeClr val="tx1"/>
                </a:solidFill>
              </a:rPr>
              <a:t>Sandy Gettel:</a:t>
            </a:r>
            <a:r>
              <a:rPr lang="en-US" sz="2400" dirty="0">
                <a:solidFill>
                  <a:srgbClr val="919E39"/>
                </a:solidFill>
              </a:rPr>
              <a:t> </a:t>
            </a:r>
            <a:r>
              <a:rPr lang="en-US" sz="2400" dirty="0">
                <a:solidFill>
                  <a:schemeClr val="tx1"/>
                </a:solidFill>
              </a:rPr>
              <a:t>QAPI Site Review &amp; Tool Updates for FY24</a:t>
            </a:r>
          </a:p>
          <a:p>
            <a:pPr marL="0" indent="0">
              <a:spcBef>
                <a:spcPts val="0"/>
              </a:spcBef>
              <a:buNone/>
            </a:pPr>
            <a:endParaRPr lang="en-US" sz="2400" dirty="0"/>
          </a:p>
          <a:p>
            <a:pPr indent="0">
              <a:spcBef>
                <a:spcPts val="0"/>
              </a:spcBef>
              <a:buFont typeface="Wingdings" charset="2"/>
              <a:buChar char="Ø"/>
            </a:pPr>
            <a:r>
              <a:rPr lang="en-US" sz="2400" dirty="0">
                <a:solidFill>
                  <a:schemeClr val="tx1"/>
                </a:solidFill>
              </a:rPr>
              <a:t>Sherrie Donnelly:  SUD Workgroups</a:t>
            </a:r>
          </a:p>
          <a:p>
            <a:pPr>
              <a:buFont typeface="Wingdings" charset="2"/>
              <a:buChar char="Ø"/>
            </a:pPr>
            <a:endParaRPr lang="en-US" sz="2000" dirty="0"/>
          </a:p>
          <a:p>
            <a:pPr>
              <a:buFont typeface="Wingdings" charset="2"/>
              <a:buChar char="Ø"/>
            </a:pPr>
            <a:endParaRPr lang="en-US" sz="2000" dirty="0"/>
          </a:p>
          <a:p>
            <a:pPr marL="0" indent="0">
              <a:buNone/>
            </a:pPr>
            <a:endParaRPr lang="en-US" dirty="0"/>
          </a:p>
          <a:p>
            <a:endParaRPr lang="en-US" dirty="0"/>
          </a:p>
        </p:txBody>
      </p:sp>
      <p:grpSp>
        <p:nvGrpSpPr>
          <p:cNvPr id="7" name="Group 6">
            <a:extLst>
              <a:ext uri="{FF2B5EF4-FFF2-40B4-BE49-F238E27FC236}">
                <a16:creationId xmlns:a16="http://schemas.microsoft.com/office/drawing/2014/main" id="{EE022173-F811-848A-95D2-5589A898083E}"/>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62A41D7-B3B3-405A-F06B-FB7B9B736B57}"/>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8F290E2-6B55-13FE-CB6C-88EF03768F2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47308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677335" y="1223567"/>
            <a:ext cx="8596668" cy="1893588"/>
          </a:xfrm>
        </p:spPr>
        <p:txBody>
          <a:bodyPr>
            <a:noAutofit/>
          </a:bodyPr>
          <a:lstStyle/>
          <a:p>
            <a:pPr algn="ctr"/>
            <a:r>
              <a:rPr lang="en-US" sz="4800" dirty="0">
                <a:solidFill>
                  <a:srgbClr val="919E39"/>
                </a:solidFill>
              </a:rPr>
              <a:t>NEW Incarcerated Services Benefit &amp; Guidance</a:t>
            </a:r>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677335" y="3627753"/>
            <a:ext cx="8596668" cy="1513914"/>
          </a:xfrm>
        </p:spPr>
        <p:txBody>
          <a:bodyPr>
            <a:normAutofit/>
          </a:bodyPr>
          <a:lstStyle/>
          <a:p>
            <a:pPr algn="ctr"/>
            <a:r>
              <a:rPr lang="en-US" sz="2800" dirty="0"/>
              <a:t>Cammie Myers</a:t>
            </a:r>
          </a:p>
          <a:p>
            <a:pPr algn="ctr"/>
            <a:r>
              <a:rPr lang="en-US" sz="2800" i="1" dirty="0"/>
              <a:t>Utilization Management Administrator</a:t>
            </a:r>
            <a:endParaRPr lang="en-US" sz="2800" dirty="0"/>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94787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22D6-D75D-2BB7-37BD-297D72303251}"/>
              </a:ext>
            </a:extLst>
          </p:cNvPr>
          <p:cNvSpPr>
            <a:spLocks noGrp="1"/>
          </p:cNvSpPr>
          <p:nvPr>
            <p:ph type="title"/>
          </p:nvPr>
        </p:nvSpPr>
        <p:spPr>
          <a:xfrm>
            <a:off x="677334" y="388374"/>
            <a:ext cx="8596668" cy="1320800"/>
          </a:xfrm>
        </p:spPr>
        <p:txBody>
          <a:bodyPr/>
          <a:lstStyle/>
          <a:p>
            <a:r>
              <a:rPr lang="en-US" dirty="0"/>
              <a:t>            New Incarcerated Services </a:t>
            </a:r>
            <a:br>
              <a:rPr lang="en-US" dirty="0"/>
            </a:br>
            <a:r>
              <a:rPr lang="en-US" dirty="0"/>
              <a:t>              Technical Requirement</a:t>
            </a:r>
          </a:p>
        </p:txBody>
      </p:sp>
      <p:sp>
        <p:nvSpPr>
          <p:cNvPr id="3" name="Text Placeholder 2">
            <a:extLst>
              <a:ext uri="{FF2B5EF4-FFF2-40B4-BE49-F238E27FC236}">
                <a16:creationId xmlns:a16="http://schemas.microsoft.com/office/drawing/2014/main" id="{AA98BBC4-9088-99CE-82E4-9D8B42BDC252}"/>
              </a:ext>
            </a:extLst>
          </p:cNvPr>
          <p:cNvSpPr>
            <a:spLocks noGrp="1"/>
          </p:cNvSpPr>
          <p:nvPr>
            <p:ph idx="1"/>
          </p:nvPr>
        </p:nvSpPr>
        <p:spPr>
          <a:xfrm>
            <a:off x="677334" y="1718138"/>
            <a:ext cx="8596668" cy="4323224"/>
          </a:xfrm>
        </p:spPr>
        <p:txBody>
          <a:bodyPr vert="horz" lIns="91440" tIns="45720" rIns="91440" bIns="45720" rtlCol="0" anchor="t">
            <a:normAutofit/>
          </a:bodyPr>
          <a:lstStyle/>
          <a:p>
            <a:r>
              <a:rPr lang="en-US" sz="2400" dirty="0"/>
              <a:t>Provide a foundation for consistent services for incarcerated individuals across the MSHN region.</a:t>
            </a:r>
          </a:p>
          <a:p>
            <a:pPr lvl="1"/>
            <a:r>
              <a:rPr lang="en-US" sz="2400" dirty="0"/>
              <a:t>Clinical focus of incarcerated services</a:t>
            </a:r>
          </a:p>
          <a:p>
            <a:pPr lvl="2"/>
            <a:r>
              <a:rPr lang="en-US" sz="2400" dirty="0"/>
              <a:t>LOCs allowed for incarcerated individuals</a:t>
            </a:r>
          </a:p>
          <a:p>
            <a:pPr lvl="1"/>
            <a:r>
              <a:rPr lang="en-US" sz="2400" dirty="0"/>
              <a:t>Guidelines for services</a:t>
            </a:r>
          </a:p>
          <a:p>
            <a:pPr lvl="1"/>
            <a:r>
              <a:rPr lang="en-US" sz="2400" dirty="0"/>
              <a:t>MAT for incarcerated individuals</a:t>
            </a:r>
          </a:p>
          <a:p>
            <a:pPr lvl="1"/>
            <a:r>
              <a:rPr lang="en-US" sz="2400" dirty="0"/>
              <a:t>Juvenile detention centers</a:t>
            </a:r>
          </a:p>
          <a:p>
            <a:pPr lvl="1"/>
            <a:r>
              <a:rPr lang="en-US" sz="2400" dirty="0"/>
              <a:t>UM Guidelines </a:t>
            </a:r>
          </a:p>
          <a:p>
            <a:r>
              <a:rPr lang="en-US" sz="2400" dirty="0"/>
              <a:t>Where can this technical requirement be found?</a:t>
            </a:r>
            <a:r>
              <a:rPr lang="en-US" dirty="0"/>
              <a:t> </a:t>
            </a:r>
          </a:p>
          <a:p>
            <a:pPr lvl="1"/>
            <a:endParaRPr lang="en-US" dirty="0"/>
          </a:p>
        </p:txBody>
      </p:sp>
      <p:grpSp>
        <p:nvGrpSpPr>
          <p:cNvPr id="7" name="Group 6">
            <a:extLst>
              <a:ext uri="{FF2B5EF4-FFF2-40B4-BE49-F238E27FC236}">
                <a16:creationId xmlns:a16="http://schemas.microsoft.com/office/drawing/2014/main" id="{CF7A1715-33D8-4B11-9B6F-ABC6AE1AB38B}"/>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11760FE4-E670-6094-5CF9-A7D6349813EF}"/>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3DD87198-C848-1B84-5359-1EB55FDFA2D0}"/>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55629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2C45-BE66-1C3D-7405-75CDDFDA928B}"/>
              </a:ext>
            </a:extLst>
          </p:cNvPr>
          <p:cNvSpPr>
            <a:spLocks noGrp="1"/>
          </p:cNvSpPr>
          <p:nvPr>
            <p:ph type="title"/>
          </p:nvPr>
        </p:nvSpPr>
        <p:spPr>
          <a:xfrm>
            <a:off x="677334" y="429342"/>
            <a:ext cx="8596668" cy="1320800"/>
          </a:xfrm>
        </p:spPr>
        <p:txBody>
          <a:bodyPr/>
          <a:lstStyle/>
          <a:p>
            <a:r>
              <a:rPr lang="en-US" dirty="0"/>
              <a:t>Incarcerated Services Benefit Grids</a:t>
            </a:r>
          </a:p>
        </p:txBody>
      </p:sp>
      <p:sp>
        <p:nvSpPr>
          <p:cNvPr id="3" name="Text Placeholder 2">
            <a:extLst>
              <a:ext uri="{FF2B5EF4-FFF2-40B4-BE49-F238E27FC236}">
                <a16:creationId xmlns:a16="http://schemas.microsoft.com/office/drawing/2014/main" id="{6F30D1E6-EC31-B89E-A2C4-6DB30F0FF56D}"/>
              </a:ext>
            </a:extLst>
          </p:cNvPr>
          <p:cNvSpPr>
            <a:spLocks noGrp="1"/>
          </p:cNvSpPr>
          <p:nvPr>
            <p:ph idx="1"/>
          </p:nvPr>
        </p:nvSpPr>
        <p:spPr>
          <a:xfrm>
            <a:off x="677334" y="1496912"/>
            <a:ext cx="8596668" cy="4855804"/>
          </a:xfrm>
        </p:spPr>
        <p:txBody>
          <a:bodyPr vert="horz" lIns="91440" tIns="45720" rIns="91440" bIns="45720" rtlCol="0" anchor="t">
            <a:noAutofit/>
          </a:bodyPr>
          <a:lstStyle/>
          <a:p>
            <a:r>
              <a:rPr lang="en-US" sz="2400" dirty="0"/>
              <a:t>Each authorization can be for 30 days maximum duration</a:t>
            </a:r>
          </a:p>
          <a:p>
            <a:r>
              <a:rPr lang="en-US" sz="2400" dirty="0"/>
              <a:t>Treatment episodes are limited to 90 days maximum duration (unless otherwise specified). </a:t>
            </a:r>
          </a:p>
          <a:p>
            <a:r>
              <a:rPr lang="en-US" sz="2400" dirty="0"/>
              <a:t>Each authorization will be reviewed by the Utilization Management Team (no automatic approvals for incarcerated services)</a:t>
            </a:r>
          </a:p>
          <a:p>
            <a:r>
              <a:rPr lang="en-US" sz="2400" dirty="0"/>
              <a:t>Changes will begin on 10/1/2023</a:t>
            </a:r>
          </a:p>
          <a:p>
            <a:r>
              <a:rPr lang="en-US" sz="2400" dirty="0"/>
              <a:t>New benefit grids for FY24 will be located in the Help Menu of REMI.</a:t>
            </a:r>
          </a:p>
          <a:p>
            <a:r>
              <a:rPr lang="en-US" sz="2400" dirty="0"/>
              <a:t>Questions?</a:t>
            </a:r>
          </a:p>
        </p:txBody>
      </p:sp>
      <p:grpSp>
        <p:nvGrpSpPr>
          <p:cNvPr id="7" name="Group 6">
            <a:extLst>
              <a:ext uri="{FF2B5EF4-FFF2-40B4-BE49-F238E27FC236}">
                <a16:creationId xmlns:a16="http://schemas.microsoft.com/office/drawing/2014/main" id="{34F45054-A42A-992C-72EB-D77B7DDFA34A}"/>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1E104D19-4C60-684E-4A50-698A7179C680}"/>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3302A9D7-EB00-E67A-F991-D26265171899}"/>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412324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1087013" y="1551308"/>
            <a:ext cx="8596668" cy="1320040"/>
          </a:xfrm>
        </p:spPr>
        <p:txBody>
          <a:bodyPr>
            <a:normAutofit/>
          </a:bodyPr>
          <a:lstStyle/>
          <a:p>
            <a:pPr algn="ctr"/>
            <a:r>
              <a:rPr lang="en-US" sz="4800" dirty="0">
                <a:solidFill>
                  <a:srgbClr val="919E39"/>
                </a:solidFill>
              </a:rPr>
              <a:t>MDOC Referral Process</a:t>
            </a:r>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1054238" y="3390140"/>
            <a:ext cx="8596668" cy="2390623"/>
          </a:xfrm>
        </p:spPr>
        <p:txBody>
          <a:bodyPr>
            <a:normAutofit/>
          </a:bodyPr>
          <a:lstStyle/>
          <a:p>
            <a:pPr algn="ctr"/>
            <a:r>
              <a:rPr lang="en-US" sz="2800" dirty="0"/>
              <a:t>Evan Godfrey, </a:t>
            </a:r>
            <a:endParaRPr lang="en-US" dirty="0"/>
          </a:p>
          <a:p>
            <a:pPr algn="ctr"/>
            <a:r>
              <a:rPr lang="en-US" sz="2800" i="1" dirty="0"/>
              <a:t>SUD Care Navigator</a:t>
            </a:r>
            <a:endParaRPr lang="en-US" dirty="0"/>
          </a:p>
          <a:p>
            <a:pPr algn="ctr"/>
            <a:r>
              <a:rPr lang="en-US" sz="2800" i="1" dirty="0"/>
              <a:t>(517) 657-3358</a:t>
            </a:r>
          </a:p>
          <a:p>
            <a:pPr algn="ctr"/>
            <a:r>
              <a:rPr lang="en-US" sz="2800" i="1" dirty="0">
                <a:solidFill>
                  <a:srgbClr val="92D050"/>
                </a:solidFill>
              </a:rPr>
              <a:t>Evan.Godfrey@midstatehealthnetwork.org</a:t>
            </a:r>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62922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59CA-DBA6-254F-58EC-EE53061F9A73}"/>
              </a:ext>
            </a:extLst>
          </p:cNvPr>
          <p:cNvSpPr>
            <a:spLocks noGrp="1"/>
          </p:cNvSpPr>
          <p:nvPr>
            <p:ph type="title"/>
          </p:nvPr>
        </p:nvSpPr>
        <p:spPr>
          <a:xfrm>
            <a:off x="54625" y="294049"/>
            <a:ext cx="10013091" cy="1114355"/>
          </a:xfrm>
        </p:spPr>
        <p:txBody>
          <a:bodyPr>
            <a:normAutofit fontScale="90000"/>
          </a:bodyPr>
          <a:lstStyle/>
          <a:p>
            <a:pPr algn="ctr"/>
            <a:r>
              <a:rPr lang="en-US" sz="3600" dirty="0">
                <a:solidFill>
                  <a:srgbClr val="919E39"/>
                </a:solidFill>
              </a:rPr>
              <a:t>Update to MDOC Residential Referral </a:t>
            </a:r>
            <a:br>
              <a:rPr lang="en-US" sz="3600" dirty="0">
                <a:solidFill>
                  <a:srgbClr val="919E39"/>
                </a:solidFill>
              </a:rPr>
            </a:br>
            <a:r>
              <a:rPr lang="en-US" sz="3600" dirty="0">
                <a:solidFill>
                  <a:srgbClr val="919E39"/>
                </a:solidFill>
              </a:rPr>
              <a:t>Procedure</a:t>
            </a:r>
            <a:endParaRPr lang="en-US" dirty="0"/>
          </a:p>
        </p:txBody>
      </p:sp>
      <p:sp>
        <p:nvSpPr>
          <p:cNvPr id="3" name="Text Placeholder 2">
            <a:extLst>
              <a:ext uri="{FF2B5EF4-FFF2-40B4-BE49-F238E27FC236}">
                <a16:creationId xmlns:a16="http://schemas.microsoft.com/office/drawing/2014/main" id="{76BFFA25-5A4D-D437-A87D-8D4530646BA5}"/>
              </a:ext>
            </a:extLst>
          </p:cNvPr>
          <p:cNvSpPr>
            <a:spLocks noGrp="1"/>
          </p:cNvSpPr>
          <p:nvPr>
            <p:ph type="body" idx="1"/>
          </p:nvPr>
        </p:nvSpPr>
        <p:spPr>
          <a:xfrm>
            <a:off x="677335" y="1594433"/>
            <a:ext cx="8596668" cy="4632250"/>
          </a:xfrm>
        </p:spPr>
        <p:txBody>
          <a:bodyPr>
            <a:normAutofit lnSpcReduction="10000"/>
          </a:bodyPr>
          <a:lstStyle/>
          <a:p>
            <a:pPr marL="285750" indent="-285750">
              <a:buFont typeface="Wingdings" charset="2"/>
              <a:buChar char="Ø"/>
            </a:pPr>
            <a:r>
              <a:rPr lang="en-US" dirty="0"/>
              <a:t>MDOC agents are to send CFJ 306 and MDHHS 5515 forms to MSHN for review</a:t>
            </a:r>
          </a:p>
          <a:p>
            <a:pPr marL="285750" indent="-285750">
              <a:buFont typeface="Wingdings" charset="2"/>
              <a:buChar char="Ø"/>
            </a:pPr>
            <a:r>
              <a:rPr lang="en-US" dirty="0"/>
              <a:t>MSHN reviews and issues response within 3 business days</a:t>
            </a:r>
          </a:p>
          <a:p>
            <a:pPr marL="742950" lvl="1" indent="-285750">
              <a:buFont typeface="Wingdings" charset="2"/>
              <a:buChar char="Ø"/>
            </a:pPr>
            <a:r>
              <a:rPr lang="en-US" dirty="0"/>
              <a:t>If client appears appropriate for residential, SUD Care Navigator will inform MDOC agent or this, contact the provider chosen by the client, inform them of the incoming MDOC priority population referral, and either email or fax the CFJ 306 and MDHHS 5515</a:t>
            </a:r>
          </a:p>
          <a:p>
            <a:pPr marL="1200150" lvl="2" indent="-285750">
              <a:buFont typeface="Wingdings" charset="2"/>
              <a:buChar char="Ø"/>
            </a:pPr>
            <a:r>
              <a:rPr lang="en-US" dirty="0"/>
              <a:t>Client then contacts provider directly for full screening/LOC determination</a:t>
            </a:r>
          </a:p>
          <a:p>
            <a:pPr marL="742950" lvl="1" indent="-285750">
              <a:buFont typeface="Wingdings" charset="2"/>
              <a:buChar char="Ø"/>
            </a:pPr>
            <a:r>
              <a:rPr lang="en-US" dirty="0"/>
              <a:t>If client does not appear appropriate for residential, SUD Care Navigator will inform MDOC agent of this and refer to a local OP provider for a full ASAM-C assessment</a:t>
            </a:r>
          </a:p>
          <a:p>
            <a:pPr marL="285750" indent="-285750">
              <a:buFont typeface="Wingdings" charset="2"/>
              <a:buChar char="Ø"/>
            </a:pPr>
            <a:r>
              <a:rPr lang="en-US" dirty="0"/>
              <a:t>MSHN will continue to monitor referral and assist provider network and MDOC until client has an admission documented in REMI</a:t>
            </a:r>
          </a:p>
          <a:p>
            <a:pPr marL="285750" indent="-285750">
              <a:buFont typeface="Wingdings" charset="2"/>
              <a:buChar char="Ø"/>
            </a:pPr>
            <a:r>
              <a:rPr lang="en-US" dirty="0"/>
              <a:t>Effective 10/1/2023</a:t>
            </a:r>
          </a:p>
          <a:p>
            <a:pPr marL="285750" indent="-285750">
              <a:buFont typeface="Wingdings" charset="2"/>
              <a:buChar char="Ø"/>
            </a:pPr>
            <a:r>
              <a:rPr lang="en-US" dirty="0"/>
              <a:t>Questions? Email </a:t>
            </a:r>
            <a:r>
              <a:rPr lang="en-US" dirty="0">
                <a:hlinkClick r:id="rId2"/>
              </a:rPr>
              <a:t>MDOCreferrals@midstatehealthnetwork.org</a:t>
            </a:r>
            <a:r>
              <a:rPr lang="en-US" dirty="0"/>
              <a:t> </a:t>
            </a:r>
          </a:p>
          <a:p>
            <a:pPr marL="742950" lvl="1" indent="-285750">
              <a:buFont typeface="Wingdings" charset="2"/>
              <a:buChar char="Ø"/>
            </a:pPr>
            <a:endParaRPr lang="en-US" dirty="0"/>
          </a:p>
        </p:txBody>
      </p:sp>
      <p:grpSp>
        <p:nvGrpSpPr>
          <p:cNvPr id="7" name="Group 6">
            <a:extLst>
              <a:ext uri="{FF2B5EF4-FFF2-40B4-BE49-F238E27FC236}">
                <a16:creationId xmlns:a16="http://schemas.microsoft.com/office/drawing/2014/main" id="{6F2F7B7E-85B2-68C5-A0A6-16E302E81E7F}"/>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D8B89834-6222-5717-0C49-3890CAF1B218}"/>
                </a:ext>
              </a:extLst>
            </p:cNvPr>
            <p:cNvPicPr>
              <a:picLocks noChangeAspect="1"/>
            </p:cNvPicPr>
            <p:nvPr/>
          </p:nvPicPr>
          <p:blipFill>
            <a:blip r:embed="rId3"/>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0DC9D28E-A62B-E1EB-17B7-8CC1A1817A6A}"/>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720501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703907"/>
          </a:xfrm>
        </p:spPr>
        <p:txBody>
          <a:bodyPr>
            <a:normAutofit/>
          </a:bodyPr>
          <a:lstStyle/>
          <a:p>
            <a:r>
              <a:rPr lang="en-US" sz="3600" dirty="0">
                <a:solidFill>
                  <a:srgbClr val="919E39"/>
                </a:solidFill>
              </a:rPr>
              <a:t>SUD Care Navigator – Other Duties</a:t>
            </a:r>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318083"/>
            <a:ext cx="8596668" cy="4760171"/>
          </a:xfrm>
        </p:spPr>
        <p:txBody>
          <a:bodyPr>
            <a:normAutofit fontScale="92500"/>
          </a:bodyPr>
          <a:lstStyle/>
          <a:p>
            <a:pPr marL="285750" indent="-285750">
              <a:buFont typeface="Wingdings" charset="2"/>
              <a:buChar char="Ø"/>
            </a:pPr>
            <a:r>
              <a:rPr lang="en-US" sz="2400" dirty="0"/>
              <a:t>Engage priority population clients within MSHN's region and manage referrals to appropriate ASAM levels of care for them</a:t>
            </a:r>
          </a:p>
          <a:p>
            <a:pPr marL="285750" indent="-285750">
              <a:buFont typeface="Wingdings" charset="2"/>
              <a:buChar char="Ø"/>
            </a:pPr>
            <a:r>
              <a:rPr lang="en-US" sz="2400" dirty="0"/>
              <a:t>Assist in complex coordination of care efforts between different service organizations (primary care, CPS, MDOC, etc.). </a:t>
            </a:r>
          </a:p>
          <a:p>
            <a:pPr marL="285750" indent="-285750">
              <a:buFont typeface="Wingdings" charset="2"/>
              <a:buChar char="Ø"/>
            </a:pPr>
            <a:r>
              <a:rPr lang="en-US" sz="2400" dirty="0"/>
              <a:t>Network with community organizations in MSHN's service region to gather information on resources and information available to MSHN-funded clients</a:t>
            </a:r>
          </a:p>
          <a:p>
            <a:pPr marL="285750" indent="-285750">
              <a:buFont typeface="Wingdings" charset="2"/>
              <a:buChar char="Ø"/>
            </a:pPr>
            <a:r>
              <a:rPr lang="en-US" sz="2400" dirty="0"/>
              <a:t>Inform clients of provider choice, accessing treatment at the appropriate and desired level of care </a:t>
            </a:r>
          </a:p>
          <a:p>
            <a:pPr marL="285750" indent="-285750">
              <a:buFont typeface="Wingdings" charset="2"/>
              <a:buChar char="Ø"/>
            </a:pPr>
            <a:r>
              <a:rPr lang="en-US" sz="2400" dirty="0"/>
              <a:t>And much more! </a:t>
            </a:r>
          </a:p>
          <a:p>
            <a:pPr marL="285750" indent="-285750">
              <a:buFont typeface="Wingdings" charset="2"/>
              <a:buChar char="Ø"/>
            </a:pPr>
            <a:r>
              <a:rPr lang="en-US" sz="2400" dirty="0"/>
              <a:t>Questions? </a:t>
            </a:r>
          </a:p>
          <a:p>
            <a:pPr marL="285750" indent="-285750">
              <a:buFont typeface="Wingdings" charset="2"/>
              <a:buChar char="Ø"/>
            </a:pPr>
            <a:endParaRPr lang="en-US" dirty="0"/>
          </a:p>
        </p:txBody>
      </p:sp>
      <p:grpSp>
        <p:nvGrpSpPr>
          <p:cNvPr id="7" name="Group 6">
            <a:extLst>
              <a:ext uri="{FF2B5EF4-FFF2-40B4-BE49-F238E27FC236}">
                <a16:creationId xmlns:a16="http://schemas.microsoft.com/office/drawing/2014/main" id="{459AE3FC-6E77-B220-0AE6-8DF9A36F7833}"/>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BBA3972B-D161-DA05-F84F-E87CCADEE71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5DDB066-B5B4-1513-7625-C2A0A3B8370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6259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90D1-9CAD-1862-DD69-456E11B5D0CA}"/>
              </a:ext>
            </a:extLst>
          </p:cNvPr>
          <p:cNvSpPr>
            <a:spLocks noGrp="1"/>
          </p:cNvSpPr>
          <p:nvPr>
            <p:ph type="ctrTitle"/>
          </p:nvPr>
        </p:nvSpPr>
        <p:spPr>
          <a:xfrm>
            <a:off x="1466099" y="1511437"/>
            <a:ext cx="7766936" cy="1646302"/>
          </a:xfrm>
        </p:spPr>
        <p:txBody>
          <a:bodyPr/>
          <a:lstStyle/>
          <a:p>
            <a:pPr algn="ctr"/>
            <a:r>
              <a:rPr lang="en-US" sz="4800" dirty="0">
                <a:solidFill>
                  <a:srgbClr val="919E39"/>
                </a:solidFill>
              </a:rPr>
              <a:t>MSHN General Remarks</a:t>
            </a:r>
            <a:endParaRPr lang="en-US" sz="4800" dirty="0"/>
          </a:p>
        </p:txBody>
      </p:sp>
      <p:sp>
        <p:nvSpPr>
          <p:cNvPr id="3" name="Subtitle 2">
            <a:extLst>
              <a:ext uri="{FF2B5EF4-FFF2-40B4-BE49-F238E27FC236}">
                <a16:creationId xmlns:a16="http://schemas.microsoft.com/office/drawing/2014/main" id="{19D118D7-FDCA-3482-9169-7A890445A3DB}"/>
              </a:ext>
            </a:extLst>
          </p:cNvPr>
          <p:cNvSpPr>
            <a:spLocks noGrp="1"/>
          </p:cNvSpPr>
          <p:nvPr>
            <p:ph type="subTitle" idx="1"/>
          </p:nvPr>
        </p:nvSpPr>
        <p:spPr>
          <a:xfrm>
            <a:off x="1433325" y="3518252"/>
            <a:ext cx="7766936" cy="1096899"/>
          </a:xfrm>
        </p:spPr>
        <p:txBody>
          <a:bodyPr/>
          <a:lstStyle/>
          <a:p>
            <a:pPr algn="ctr"/>
            <a:r>
              <a:rPr lang="en-US" sz="2800" dirty="0"/>
              <a:t>Joe Sedlock </a:t>
            </a:r>
            <a:endParaRPr lang="en-US" dirty="0"/>
          </a:p>
          <a:p>
            <a:pPr algn="ctr"/>
            <a:r>
              <a:rPr lang="en-US" sz="2800" i="1" dirty="0"/>
              <a:t>Chief Executive Officer</a:t>
            </a:r>
            <a:endParaRPr lang="en-US" dirty="0"/>
          </a:p>
        </p:txBody>
      </p:sp>
    </p:spTree>
    <p:extLst>
      <p:ext uri="{BB962C8B-B14F-4D97-AF65-F5344CB8AC3E}">
        <p14:creationId xmlns:p14="http://schemas.microsoft.com/office/powerpoint/2010/main" val="403104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1131044" y="1565417"/>
            <a:ext cx="8596668" cy="1447537"/>
          </a:xfrm>
        </p:spPr>
        <p:txBody>
          <a:bodyPr>
            <a:normAutofit/>
          </a:bodyPr>
          <a:lstStyle/>
          <a:p>
            <a:pPr algn="ctr"/>
            <a:r>
              <a:rPr lang="en-US" sz="4800" dirty="0">
                <a:solidFill>
                  <a:srgbClr val="919E39"/>
                </a:solidFill>
              </a:rPr>
              <a:t>Veteran Navigator Updates</a:t>
            </a:r>
            <a:endParaRPr lang="en-US" sz="4800" dirty="0"/>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914916" y="3336193"/>
            <a:ext cx="8596668" cy="860400"/>
          </a:xfrm>
        </p:spPr>
        <p:txBody>
          <a:bodyPr vert="horz" lIns="91440" tIns="45720" rIns="91440" bIns="45720" rtlCol="0" anchor="t">
            <a:noAutofit/>
          </a:bodyPr>
          <a:lstStyle/>
          <a:p>
            <a:pPr algn="ctr"/>
            <a:r>
              <a:rPr lang="en-US" sz="2800" dirty="0"/>
              <a:t>Tammy Foster, </a:t>
            </a:r>
            <a:endParaRPr lang="en-US"/>
          </a:p>
          <a:p>
            <a:pPr algn="ctr"/>
            <a:r>
              <a:rPr lang="en-US" sz="2800" i="1" dirty="0"/>
              <a:t>Veteran Navigator</a:t>
            </a:r>
            <a:endParaRPr lang="en-US" i="1" dirty="0"/>
          </a:p>
          <a:p>
            <a:pPr algn="ctr"/>
            <a:r>
              <a:rPr lang="en-US" sz="2800" dirty="0"/>
              <a:t>517-483-2742</a:t>
            </a:r>
          </a:p>
          <a:p>
            <a:pPr algn="ctr"/>
            <a:r>
              <a:rPr lang="en-US" sz="2800" dirty="0">
                <a:solidFill>
                  <a:srgbClr val="92D050"/>
                </a:solidFill>
              </a:rPr>
              <a:t>Tammy.Foster@midstatehealthnetwork.org</a:t>
            </a:r>
          </a:p>
          <a:p>
            <a:pPr algn="ctr"/>
            <a:endParaRPr lang="en-US" sz="2800" dirty="0"/>
          </a:p>
          <a:p>
            <a:pPr algn="ctr"/>
            <a:endParaRPr lang="en-US" sz="2800" dirty="0"/>
          </a:p>
          <a:p>
            <a:pPr algn="ctr"/>
            <a:endParaRPr lang="en-US" sz="2800" i="1"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7735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975365"/>
          </a:xfrm>
        </p:spPr>
        <p:txBody>
          <a:bodyPr>
            <a:normAutofit/>
          </a:bodyPr>
          <a:lstStyle/>
          <a:p>
            <a:pPr algn="ctr"/>
            <a:r>
              <a:rPr lang="en-US" sz="3600" dirty="0">
                <a:solidFill>
                  <a:srgbClr val="919E39"/>
                </a:solidFill>
              </a:rPr>
              <a:t>Veteran Navigator- Compact Act</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898561" y="854845"/>
            <a:ext cx="8596668" cy="5307284"/>
          </a:xfrm>
        </p:spPr>
        <p:txBody>
          <a:bodyPr>
            <a:normAutofit/>
          </a:bodyPr>
          <a:lstStyle/>
          <a:p>
            <a:endParaRPr lang="en-US" sz="2400" dirty="0"/>
          </a:p>
          <a:p>
            <a:endParaRPr lang="en-US" sz="2400" dirty="0"/>
          </a:p>
          <a:p>
            <a:pPr marL="342900" indent="-342900">
              <a:buFont typeface="Arial" charset="2"/>
              <a:buChar char="•"/>
            </a:pPr>
            <a:r>
              <a:rPr lang="en-US" sz="2400" dirty="0"/>
              <a:t>Emergency Suicide Care and treatment for a veteran in suicide crises can go to any health care facility in the community or the VA.</a:t>
            </a:r>
            <a:endParaRPr lang="en-US"/>
          </a:p>
          <a:p>
            <a:pPr marL="342900" indent="-342900">
              <a:buFont typeface="Arial" charset="2"/>
              <a:buChar char="•"/>
            </a:pPr>
            <a:r>
              <a:rPr lang="en-US" sz="2400" dirty="0"/>
              <a:t>The VA will pay for or provide treatment for all costs associated with acute suicide crisis, this includes treatment for SUD.  </a:t>
            </a:r>
            <a:endParaRPr lang="en-US" dirty="0"/>
          </a:p>
          <a:p>
            <a:pPr marL="342900" indent="-342900">
              <a:buFont typeface="Arial" charset="2"/>
              <a:buChar char="•"/>
            </a:pPr>
            <a:r>
              <a:rPr lang="en-US" sz="2400" dirty="0"/>
              <a:t>Transportation costs</a:t>
            </a:r>
          </a:p>
          <a:p>
            <a:pPr marL="342900" indent="-342900">
              <a:buFont typeface="Arial" charset="2"/>
              <a:buChar char="•"/>
            </a:pPr>
            <a:r>
              <a:rPr lang="en-US" sz="2400" dirty="0"/>
              <a:t>Social Work</a:t>
            </a:r>
          </a:p>
          <a:p>
            <a:endParaRPr lang="en-US" sz="2400" dirty="0"/>
          </a:p>
          <a:p>
            <a:endParaRPr lang="en-US" sz="2400"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A1F7712B-F9EC-B657-2A3F-AEA94155D641}"/>
              </a:ext>
            </a:extLst>
          </p:cNvPr>
          <p:cNvPicPr>
            <a:picLocks noChangeAspect="1"/>
          </p:cNvPicPr>
          <p:nvPr/>
        </p:nvPicPr>
        <p:blipFill>
          <a:blip r:embed="rId2"/>
          <a:stretch>
            <a:fillRect/>
          </a:stretch>
        </p:blipFill>
        <p:spPr>
          <a:xfrm>
            <a:off x="739515" y="6225813"/>
            <a:ext cx="1519003" cy="477392"/>
          </a:xfrm>
          <a:prstGeom prst="rect">
            <a:avLst/>
          </a:prstGeom>
        </p:spPr>
      </p:pic>
    </p:spTree>
    <p:extLst>
      <p:ext uri="{BB962C8B-B14F-4D97-AF65-F5344CB8AC3E}">
        <p14:creationId xmlns:p14="http://schemas.microsoft.com/office/powerpoint/2010/main" val="2865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326281" cy="1122849"/>
          </a:xfrm>
        </p:spPr>
        <p:txBody>
          <a:bodyPr>
            <a:normAutofit/>
          </a:bodyPr>
          <a:lstStyle/>
          <a:p>
            <a:pPr algn="ctr"/>
            <a:r>
              <a:rPr lang="en-US" sz="3600" dirty="0">
                <a:solidFill>
                  <a:srgbClr val="919E39"/>
                </a:solidFill>
              </a:rPr>
              <a:t>Veteran Navigator- Compact Act</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142237"/>
            <a:ext cx="8596668" cy="5106002"/>
          </a:xfrm>
        </p:spPr>
        <p:txBody>
          <a:bodyPr>
            <a:normAutofit/>
          </a:bodyPr>
          <a:lstStyle/>
          <a:p>
            <a:endParaRPr lang="en-US" dirty="0"/>
          </a:p>
          <a:p>
            <a:endParaRPr lang="en-US" b="1" dirty="0">
              <a:ea typeface="+mn-lt"/>
              <a:cs typeface="+mn-lt"/>
            </a:endParaRPr>
          </a:p>
          <a:p>
            <a:pPr marL="285750" indent="-285750">
              <a:buFont typeface="Wingdings" charset="2"/>
              <a:buChar char="Ø"/>
            </a:pPr>
            <a:endParaRPr lang="en-US" sz="2400" dirty="0">
              <a:ea typeface="+mn-lt"/>
              <a:cs typeface="+mn-lt"/>
            </a:endParaRPr>
          </a:p>
          <a:p>
            <a:endParaRPr lang="en-US" sz="2400" dirty="0"/>
          </a:p>
          <a:p>
            <a:endParaRPr lang="en-US" sz="2400" dirty="0"/>
          </a:p>
          <a:p>
            <a:pPr marL="285750" indent="-285750">
              <a:buFont typeface="Wingdings" charset="2"/>
              <a:buChar char="Ø"/>
            </a:pPr>
            <a:endParaRPr lang="en-US" sz="2400" dirty="0"/>
          </a:p>
          <a:p>
            <a:endParaRPr lang="en-US" sz="2400"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A1F7712B-F9EC-B657-2A3F-AEA94155D64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2E23676D-BD91-96C9-E4B6-1DEC36A19ECD}"/>
              </a:ext>
            </a:extLst>
          </p:cNvPr>
          <p:cNvSpPr txBox="1"/>
          <p:nvPr/>
        </p:nvSpPr>
        <p:spPr>
          <a:xfrm>
            <a:off x="774646" y="1867325"/>
            <a:ext cx="8453949"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Arial"/>
            </a:endParaRPr>
          </a:p>
          <a:p>
            <a:pPr marL="342900" indent="-342900">
              <a:buFont typeface="Arial"/>
              <a:buChar char="•"/>
            </a:pPr>
            <a:r>
              <a:rPr lang="en-US" sz="2400" dirty="0">
                <a:cs typeface="Arial"/>
              </a:rPr>
              <a:t>30 Days inpatient and up to 90 days outpatient​</a:t>
            </a:r>
            <a:endParaRPr lang="en-US" sz="2400"/>
          </a:p>
          <a:p>
            <a:r>
              <a:rPr lang="en-US" sz="2400" dirty="0">
                <a:cs typeface="Arial"/>
              </a:rPr>
              <a:t>​</a:t>
            </a:r>
          </a:p>
          <a:p>
            <a:pPr marL="342900" indent="-342900">
              <a:buFont typeface="Arial"/>
              <a:buChar char="•"/>
            </a:pPr>
            <a:r>
              <a:rPr lang="en-US" sz="2400" dirty="0">
                <a:cs typeface="Arial"/>
              </a:rPr>
              <a:t>Previous enrollment in VA Health care not necessary​</a:t>
            </a:r>
          </a:p>
          <a:p>
            <a:r>
              <a:rPr lang="en-US" sz="2400" dirty="0">
                <a:cs typeface="Arial"/>
              </a:rPr>
              <a:t>​</a:t>
            </a:r>
          </a:p>
          <a:p>
            <a:pPr marL="342900" indent="-342900">
              <a:buFont typeface="Arial"/>
              <a:buChar char="•"/>
            </a:pPr>
            <a:r>
              <a:rPr lang="en-US" sz="2400" dirty="0">
                <a:cs typeface="Arial"/>
              </a:rPr>
              <a:t>Any discharge other than dishonorable​</a:t>
            </a:r>
          </a:p>
          <a:p>
            <a:r>
              <a:rPr lang="en-US" sz="2400" dirty="0">
                <a:cs typeface="Arial"/>
              </a:rPr>
              <a:t>​</a:t>
            </a:r>
          </a:p>
          <a:p>
            <a:pPr marL="342900" indent="-342900">
              <a:buFont typeface="Arial"/>
              <a:buChar char="•"/>
            </a:pPr>
            <a:r>
              <a:rPr lang="en-US" sz="2400" dirty="0">
                <a:cs typeface="Arial"/>
              </a:rPr>
              <a:t>Determine eligibility for other VA services and benefits​ such as enrollment to VA Health Care. </a:t>
            </a:r>
          </a:p>
          <a:p>
            <a:endParaRPr lang="en-US" sz="2000" dirty="0">
              <a:cs typeface="Arial"/>
            </a:endParaRPr>
          </a:p>
          <a:p>
            <a:endParaRPr lang="en-US" sz="2000">
              <a:cs typeface="Arial"/>
            </a:endParaRPr>
          </a:p>
          <a:p>
            <a:pPr>
              <a:buChar char="•"/>
            </a:pPr>
            <a:endParaRPr lang="en-US" sz="2000" dirty="0">
              <a:cs typeface="Arial"/>
            </a:endParaRPr>
          </a:p>
        </p:txBody>
      </p:sp>
    </p:spTree>
    <p:extLst>
      <p:ext uri="{BB962C8B-B14F-4D97-AF65-F5344CB8AC3E}">
        <p14:creationId xmlns:p14="http://schemas.microsoft.com/office/powerpoint/2010/main" val="1864196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D6F-FFC9-1AB0-4E54-EEBDEAD2E896}"/>
              </a:ext>
            </a:extLst>
          </p:cNvPr>
          <p:cNvSpPr>
            <a:spLocks noGrp="1"/>
          </p:cNvSpPr>
          <p:nvPr>
            <p:ph type="title"/>
          </p:nvPr>
        </p:nvSpPr>
        <p:spPr>
          <a:xfrm>
            <a:off x="605448" y="393611"/>
            <a:ext cx="8596668" cy="712027"/>
          </a:xfrm>
        </p:spPr>
        <p:txBody>
          <a:bodyPr>
            <a:normAutofit fontScale="90000"/>
          </a:bodyPr>
          <a:lstStyle/>
          <a:p>
            <a:pPr algn="ctr"/>
            <a:r>
              <a:rPr lang="en-US" dirty="0"/>
              <a:t>Veteran Navigator – Compact Act</a:t>
            </a:r>
            <a:endParaRPr lang="en-US"/>
          </a:p>
        </p:txBody>
      </p:sp>
      <p:sp>
        <p:nvSpPr>
          <p:cNvPr id="3" name="Text Placeholder 2">
            <a:extLst>
              <a:ext uri="{FF2B5EF4-FFF2-40B4-BE49-F238E27FC236}">
                <a16:creationId xmlns:a16="http://schemas.microsoft.com/office/drawing/2014/main" id="{6CD1F5B6-B41F-7104-954B-EE146B8F65AB}"/>
              </a:ext>
            </a:extLst>
          </p:cNvPr>
          <p:cNvSpPr>
            <a:spLocks noGrp="1"/>
          </p:cNvSpPr>
          <p:nvPr>
            <p:ph type="body" idx="1"/>
          </p:nvPr>
        </p:nvSpPr>
        <p:spPr>
          <a:xfrm>
            <a:off x="603593" y="1349434"/>
            <a:ext cx="8596668" cy="4921347"/>
          </a:xfrm>
        </p:spPr>
        <p:txBody>
          <a:bodyPr vert="horz" lIns="91440" tIns="45720" rIns="91440" bIns="45720" rtlCol="0" anchor="t">
            <a:noAutofit/>
          </a:bodyPr>
          <a:lstStyle/>
          <a:p>
            <a:endParaRPr lang="en-US" dirty="0"/>
          </a:p>
          <a:p>
            <a:pPr marL="342900" indent="-342900">
              <a:spcBef>
                <a:spcPts val="0"/>
              </a:spcBef>
              <a:buFont typeface="Arial" charset="2"/>
              <a:buChar char="•"/>
            </a:pPr>
            <a:r>
              <a:rPr lang="en-US" sz="2400" dirty="0"/>
              <a:t>VA is required to refer eligible Veterans for appropriate VA programs and benefits following the period of emergent suicide treatment. </a:t>
            </a:r>
          </a:p>
          <a:p>
            <a:pPr marL="342900" indent="-342900">
              <a:spcBef>
                <a:spcPts val="0"/>
              </a:spcBef>
              <a:buFont typeface="Arial" charset="2"/>
              <a:buChar char="•"/>
            </a:pPr>
            <a:r>
              <a:rPr lang="en-US" sz="2400" dirty="0"/>
              <a:t>An example of this in addition to a referral to mental health resources would be housing services for veterans who are homeless.</a:t>
            </a:r>
          </a:p>
          <a:p>
            <a:pPr marL="285750" indent="-285750">
              <a:buFont typeface="Arial" charset="2"/>
              <a:buChar char="•"/>
            </a:pPr>
            <a:r>
              <a:rPr lang="en-US" sz="2400" dirty="0"/>
              <a:t>Refer to pdf for details of Compact Act eligibility and notification steps</a:t>
            </a:r>
          </a:p>
          <a:p>
            <a:pPr marL="285750" indent="-285750">
              <a:buFont typeface="Arial" charset="2"/>
              <a:buChar char="•"/>
            </a:pPr>
            <a:r>
              <a:rPr lang="en-US" sz="2400" dirty="0"/>
              <a:t>Questions?</a:t>
            </a:r>
          </a:p>
        </p:txBody>
      </p:sp>
      <p:sp>
        <p:nvSpPr>
          <p:cNvPr id="4" name="TextBox 1">
            <a:extLst>
              <a:ext uri="{FF2B5EF4-FFF2-40B4-BE49-F238E27FC236}">
                <a16:creationId xmlns:a16="http://schemas.microsoft.com/office/drawing/2014/main" id="{2F2AAB74-D234-5CA3-6DF0-5DBBB19D2674}"/>
              </a:ext>
            </a:extLst>
          </p:cNvPr>
          <p:cNvSpPr txBox="1"/>
          <p:nvPr/>
        </p:nvSpPr>
        <p:spPr>
          <a:xfrm>
            <a:off x="6487555" y="5339937"/>
            <a:ext cx="195244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2"/>
              </a:rPr>
              <a:t>Compact Act pdf</a:t>
            </a:r>
            <a:endParaRPr lang="en-US"/>
          </a:p>
          <a:p>
            <a:endParaRPr lang="en-US" dirty="0"/>
          </a:p>
        </p:txBody>
      </p:sp>
      <p:grpSp>
        <p:nvGrpSpPr>
          <p:cNvPr id="8" name="Group 7">
            <a:extLst>
              <a:ext uri="{FF2B5EF4-FFF2-40B4-BE49-F238E27FC236}">
                <a16:creationId xmlns:a16="http://schemas.microsoft.com/office/drawing/2014/main" id="{2CB2344C-A439-64DE-8A15-7FDA8798C7B3}"/>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E04DBE89-3650-0179-36E9-DF40C9EDABE6}"/>
                </a:ext>
              </a:extLst>
            </p:cNvPr>
            <p:cNvPicPr>
              <a:picLocks noChangeAspect="1"/>
            </p:cNvPicPr>
            <p:nvPr/>
          </p:nvPicPr>
          <p:blipFill>
            <a:blip r:embed="rId3"/>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ADD5391B-ECDD-0F49-7465-05547878350A}"/>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459624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677335" y="1223567"/>
            <a:ext cx="8596668" cy="1852620"/>
          </a:xfrm>
        </p:spPr>
        <p:txBody>
          <a:bodyPr>
            <a:noAutofit/>
          </a:bodyPr>
          <a:lstStyle/>
          <a:p>
            <a:pPr algn="ctr"/>
            <a:r>
              <a:rPr lang="en-US" sz="4800" dirty="0">
                <a:solidFill>
                  <a:srgbClr val="919E39"/>
                </a:solidFill>
              </a:rPr>
              <a:t>QAPI Site Review &amp; Tool Updates for FY24</a:t>
            </a:r>
            <a:endParaRPr lang="en-US" sz="4800" dirty="0"/>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800238" y="3627753"/>
            <a:ext cx="8596668" cy="1513914"/>
          </a:xfrm>
        </p:spPr>
        <p:txBody>
          <a:bodyPr>
            <a:normAutofit/>
          </a:bodyPr>
          <a:lstStyle/>
          <a:p>
            <a:pPr algn="ctr"/>
            <a:r>
              <a:rPr lang="en-US" sz="2800" dirty="0"/>
              <a:t>Sandy Gettel</a:t>
            </a:r>
            <a:endParaRPr lang="en-US" dirty="0"/>
          </a:p>
          <a:p>
            <a:pPr algn="ctr"/>
            <a:r>
              <a:rPr lang="en-US" sz="2800" i="1" dirty="0"/>
              <a:t>Quality Manager</a:t>
            </a:r>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417788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639430"/>
          </a:xfrm>
        </p:spPr>
        <p:txBody>
          <a:bodyPr>
            <a:normAutofit fontScale="90000"/>
          </a:bodyPr>
          <a:lstStyle/>
          <a:p>
            <a:r>
              <a:rPr lang="en-US" sz="3600" dirty="0">
                <a:solidFill>
                  <a:srgbClr val="919E39"/>
                </a:solidFill>
              </a:rPr>
              <a:t>           QAPI Site Review Updates for FY24</a:t>
            </a:r>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101206"/>
            <a:ext cx="8596668" cy="5035664"/>
          </a:xfrm>
        </p:spPr>
        <p:txBody>
          <a:bodyPr>
            <a:normAutofit lnSpcReduction="10000"/>
          </a:bodyPr>
          <a:lstStyle/>
          <a:p>
            <a:r>
              <a:rPr lang="en-US" sz="2000" dirty="0">
                <a:solidFill>
                  <a:srgbClr val="92D050"/>
                </a:solidFill>
                <a:ea typeface="+mn-lt"/>
                <a:cs typeface="+mn-lt"/>
              </a:rPr>
              <a:t>**</a:t>
            </a:r>
            <a:r>
              <a:rPr lang="en-US" sz="2000" dirty="0">
                <a:ea typeface="+mn-lt"/>
                <a:cs typeface="+mn-lt"/>
              </a:rPr>
              <a:t>Site reviews will be transitioned to a fiscal year instead of calendar year schedule effective 10-1-2023.  </a:t>
            </a:r>
            <a:endParaRPr lang="en-US" sz="2000" dirty="0"/>
          </a:p>
          <a:p>
            <a:endParaRPr lang="en-US" sz="2000" dirty="0">
              <a:ea typeface="+mn-lt"/>
              <a:cs typeface="+mn-lt"/>
            </a:endParaRPr>
          </a:p>
          <a:p>
            <a:r>
              <a:rPr lang="en-US" sz="2000" b="1" dirty="0">
                <a:solidFill>
                  <a:srgbClr val="92D050"/>
                </a:solidFill>
                <a:ea typeface="+mn-lt"/>
                <a:cs typeface="+mn-lt"/>
              </a:rPr>
              <a:t>In October 2023:</a:t>
            </a:r>
            <a:endParaRPr lang="en-US" sz="2000" b="1">
              <a:solidFill>
                <a:srgbClr val="92D050"/>
              </a:solidFill>
            </a:endParaRPr>
          </a:p>
          <a:p>
            <a:pPr marL="285750" indent="-285750">
              <a:buFont typeface="Wingdings" charset="2"/>
              <a:buChar char="Ø"/>
            </a:pPr>
            <a:r>
              <a:rPr lang="en-US" sz="2000" dirty="0">
                <a:ea typeface="+mn-lt"/>
                <a:cs typeface="+mn-lt"/>
              </a:rPr>
              <a:t>MSHN will post approved tools to website.</a:t>
            </a:r>
            <a:endParaRPr lang="en-US" sz="2000" dirty="0"/>
          </a:p>
          <a:p>
            <a:pPr marL="285750" indent="-285750">
              <a:buFont typeface="Wingdings" charset="2"/>
              <a:buChar char="Ø"/>
            </a:pPr>
            <a:r>
              <a:rPr lang="en-US" sz="2000" dirty="0">
                <a:ea typeface="+mn-lt"/>
                <a:cs typeface="+mn-lt"/>
              </a:rPr>
              <a:t>MSHN will send out notification in Constant Contact (usually for 3 weeks which includes link to website) upon review tool approval. </a:t>
            </a:r>
          </a:p>
          <a:p>
            <a:pPr marL="285750" indent="-285750">
              <a:buFont typeface="Wingdings" charset="2"/>
              <a:buChar char="Ø"/>
            </a:pPr>
            <a:r>
              <a:rPr lang="en-US" sz="2000" dirty="0">
                <a:ea typeface="+mn-lt"/>
                <a:cs typeface="+mn-lt"/>
              </a:rPr>
              <a:t>MSHN will be sending appointments out for the SUD reviews in 2024 in October which includes the link to the tools on website. </a:t>
            </a:r>
          </a:p>
          <a:p>
            <a:pPr marL="285750" indent="-285750">
              <a:buFont typeface="Wingdings" charset="2"/>
              <a:buChar char="Ø"/>
            </a:pPr>
            <a:r>
              <a:rPr lang="en-US" sz="2000" dirty="0">
                <a:ea typeface="+mn-lt"/>
                <a:cs typeface="+mn-lt"/>
              </a:rPr>
              <a:t>Provider review dates will also be added to the MSHN web calendar. </a:t>
            </a:r>
            <a:endParaRPr lang="en-US" sz="2000" dirty="0"/>
          </a:p>
          <a:p>
            <a:pPr marL="285750" indent="-285750">
              <a:buFont typeface="Wingdings" charset="2"/>
              <a:buChar char="Ø"/>
            </a:pPr>
            <a:r>
              <a:rPr lang="en-US" sz="2000" dirty="0">
                <a:ea typeface="+mn-lt"/>
                <a:cs typeface="+mn-lt"/>
              </a:rPr>
              <a:t>2024 folders will be created and added to the provider folders. </a:t>
            </a:r>
            <a:endParaRPr lang="en-US" sz="2000" dirty="0"/>
          </a:p>
          <a:p>
            <a:endParaRPr lang="en-US" sz="2000" dirty="0"/>
          </a:p>
          <a:p>
            <a:pPr marL="285750" indent="-285750">
              <a:buFont typeface="Wingdings" charset="2"/>
              <a:buChar char="Ø"/>
            </a:pPr>
            <a:r>
              <a:rPr lang="en-US" sz="2000" dirty="0"/>
              <a:t>Questions? </a:t>
            </a:r>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31530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991752"/>
          </a:xfrm>
        </p:spPr>
        <p:txBody>
          <a:bodyPr>
            <a:normAutofit fontScale="90000"/>
          </a:bodyPr>
          <a:lstStyle/>
          <a:p>
            <a:r>
              <a:rPr lang="en-US" sz="3600" dirty="0">
                <a:solidFill>
                  <a:srgbClr val="919E39"/>
                </a:solidFill>
              </a:rPr>
              <a:t>           QAPI Review Tool Updates for FY24</a:t>
            </a:r>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1486366"/>
            <a:ext cx="8596668" cy="5106002"/>
          </a:xfrm>
        </p:spPr>
        <p:txBody>
          <a:bodyPr>
            <a:normAutofit/>
          </a:bodyPr>
          <a:lstStyle/>
          <a:p>
            <a:endParaRPr lang="en-US" dirty="0"/>
          </a:p>
          <a:p>
            <a:pPr marL="285750" indent="-285750">
              <a:buFont typeface="Wingdings" charset="2"/>
              <a:buChar char="Ø"/>
            </a:pPr>
            <a:r>
              <a:rPr lang="en-US" sz="2400" dirty="0">
                <a:ea typeface="+mn-lt"/>
                <a:cs typeface="+mn-lt"/>
              </a:rPr>
              <a:t>2-3 new standards added, currently under review, specific to MAT and Residential (Quality focused- medication mistakes, critical incidents).  </a:t>
            </a:r>
          </a:p>
          <a:p>
            <a:pPr marL="285750" indent="-285750">
              <a:buFont typeface="Wingdings" charset="2"/>
              <a:buChar char="Ø"/>
            </a:pPr>
            <a:r>
              <a:rPr lang="en-US" sz="2400" dirty="0">
                <a:ea typeface="+mn-lt"/>
                <a:cs typeface="+mn-lt"/>
              </a:rPr>
              <a:t>Changes included combining like standards, removing repeat standards and standards no longer relevant (based on rev SUD Admin rules), and updating language in some standards for clarification.  </a:t>
            </a:r>
          </a:p>
          <a:p>
            <a:pPr marL="285750" indent="-285750">
              <a:buFont typeface="Wingdings" charset="2"/>
              <a:buChar char="Ø"/>
            </a:pPr>
            <a:r>
              <a:rPr lang="en-US" sz="2400" dirty="0"/>
              <a:t>Questions? </a:t>
            </a:r>
          </a:p>
          <a:p>
            <a:pPr marL="285750" indent="-285750">
              <a:buFont typeface="Wingdings" charset="2"/>
              <a:buChar char="Ø"/>
            </a:pPr>
            <a:endParaRPr lang="en-US" dirty="0"/>
          </a:p>
        </p:txBody>
      </p:sp>
      <p:grpSp>
        <p:nvGrpSpPr>
          <p:cNvPr id="8" name="Group 7">
            <a:extLst>
              <a:ext uri="{FF2B5EF4-FFF2-40B4-BE49-F238E27FC236}">
                <a16:creationId xmlns:a16="http://schemas.microsoft.com/office/drawing/2014/main" id="{C8C5488D-D9A1-DF8A-4836-A42DF7BF9D6C}"/>
              </a:ext>
            </a:extLst>
          </p:cNvPr>
          <p:cNvGrpSpPr/>
          <p:nvPr/>
        </p:nvGrpSpPr>
        <p:grpSpPr>
          <a:xfrm>
            <a:off x="739515" y="6225813"/>
            <a:ext cx="8307986" cy="547861"/>
            <a:chOff x="739515" y="6225813"/>
            <a:chExt cx="8307986" cy="547861"/>
          </a:xfrm>
        </p:grpSpPr>
        <p:pic>
          <p:nvPicPr>
            <p:cNvPr id="6" name="Picture 5" descr="Logo&#10;&#10;Description automatically generated">
              <a:extLst>
                <a:ext uri="{FF2B5EF4-FFF2-40B4-BE49-F238E27FC236}">
                  <a16:creationId xmlns:a16="http://schemas.microsoft.com/office/drawing/2014/main" id="{CC556793-7E1C-D8D9-E5A0-6628E649351C}"/>
                </a:ext>
              </a:extLst>
            </p:cNvPr>
            <p:cNvPicPr>
              <a:picLocks noChangeAspect="1"/>
            </p:cNvPicPr>
            <p:nvPr/>
          </p:nvPicPr>
          <p:blipFill>
            <a:blip r:embed="rId2"/>
            <a:stretch>
              <a:fillRect/>
            </a:stretch>
          </p:blipFill>
          <p:spPr>
            <a:xfrm>
              <a:off x="739515" y="6225813"/>
              <a:ext cx="1519003" cy="477392"/>
            </a:xfrm>
            <a:prstGeom prst="rect">
              <a:avLst/>
            </a:prstGeom>
          </p:spPr>
        </p:pic>
        <p:sp>
          <p:nvSpPr>
            <p:cNvPr id="7" name="TextBox 6">
              <a:extLst>
                <a:ext uri="{FF2B5EF4-FFF2-40B4-BE49-F238E27FC236}">
                  <a16:creationId xmlns:a16="http://schemas.microsoft.com/office/drawing/2014/main" id="{D77EB03E-D0B6-2EFB-DB97-D4EA8CF82308}"/>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2240215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A5B2-88E9-6EA2-FA24-F3A2E138E7C6}"/>
              </a:ext>
            </a:extLst>
          </p:cNvPr>
          <p:cNvSpPr>
            <a:spLocks noGrp="1"/>
          </p:cNvSpPr>
          <p:nvPr>
            <p:ph type="title"/>
          </p:nvPr>
        </p:nvSpPr>
        <p:spPr>
          <a:xfrm>
            <a:off x="800238" y="1780728"/>
            <a:ext cx="8596668" cy="1320040"/>
          </a:xfrm>
        </p:spPr>
        <p:txBody>
          <a:bodyPr>
            <a:normAutofit/>
          </a:bodyPr>
          <a:lstStyle/>
          <a:p>
            <a:pPr algn="ctr"/>
            <a:r>
              <a:rPr lang="en-US" sz="4800" dirty="0">
                <a:solidFill>
                  <a:srgbClr val="919E39"/>
                </a:solidFill>
              </a:rPr>
              <a:t>SUD Workgroups</a:t>
            </a:r>
          </a:p>
        </p:txBody>
      </p:sp>
      <p:sp>
        <p:nvSpPr>
          <p:cNvPr id="3" name="Text Placeholder 2">
            <a:extLst>
              <a:ext uri="{FF2B5EF4-FFF2-40B4-BE49-F238E27FC236}">
                <a16:creationId xmlns:a16="http://schemas.microsoft.com/office/drawing/2014/main" id="{24AC0360-3D72-6ADC-CB06-C73C1BA21039}"/>
              </a:ext>
            </a:extLst>
          </p:cNvPr>
          <p:cNvSpPr>
            <a:spLocks noGrp="1"/>
          </p:cNvSpPr>
          <p:nvPr>
            <p:ph type="body" idx="1"/>
          </p:nvPr>
        </p:nvSpPr>
        <p:spPr>
          <a:xfrm>
            <a:off x="677335" y="3627753"/>
            <a:ext cx="8596668" cy="1513914"/>
          </a:xfrm>
        </p:spPr>
        <p:txBody>
          <a:bodyPr>
            <a:normAutofit/>
          </a:bodyPr>
          <a:lstStyle/>
          <a:p>
            <a:pPr algn="ctr"/>
            <a:r>
              <a:rPr lang="en-US" sz="2800" dirty="0"/>
              <a:t>Sherrie Donnelly, MA, LBSW</a:t>
            </a:r>
          </a:p>
          <a:p>
            <a:pPr algn="ctr"/>
            <a:r>
              <a:rPr lang="en-US" sz="2800" i="1" dirty="0"/>
              <a:t>Treatment &amp; Recovery Specialist</a:t>
            </a:r>
          </a:p>
        </p:txBody>
      </p:sp>
      <p:grpSp>
        <p:nvGrpSpPr>
          <p:cNvPr id="9" name="Group 8">
            <a:extLst>
              <a:ext uri="{FF2B5EF4-FFF2-40B4-BE49-F238E27FC236}">
                <a16:creationId xmlns:a16="http://schemas.microsoft.com/office/drawing/2014/main" id="{B3281A40-01EB-9C88-5E8A-957F4F5FFB95}"/>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2287399F-354D-4403-5B9E-BA8AD0A33D54}"/>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9C2032F-ECA4-C0E0-554A-89979FDA137F}"/>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3046305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a:t>
            </a:r>
            <a:br>
              <a:rPr lang="en-US" sz="3600" dirty="0">
                <a:solidFill>
                  <a:srgbClr val="919E39"/>
                </a:solidFill>
              </a:rPr>
            </a:br>
            <a:r>
              <a:rPr lang="en-US" sz="3600" dirty="0">
                <a:solidFill>
                  <a:srgbClr val="919E39"/>
                </a:solidFill>
              </a:rPr>
              <a:t>Women's Specialty</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241181"/>
            <a:ext cx="8965377" cy="3739255"/>
          </a:xfrm>
        </p:spPr>
        <p:txBody>
          <a:bodyPr vert="horz" lIns="91440" tIns="45720" rIns="91440" bIns="45720" rtlCol="0" anchor="t">
            <a:noAutofit/>
          </a:bodyPr>
          <a:lstStyle/>
          <a:p>
            <a:pPr marL="285750" indent="-285750">
              <a:buFont typeface="Wingdings" charset="2"/>
              <a:buChar char="Ø"/>
            </a:pPr>
            <a:r>
              <a:rPr lang="en-US" sz="2400" dirty="0"/>
              <a:t>Women's Specialty meets quarterly</a:t>
            </a:r>
          </a:p>
          <a:p>
            <a:pPr marL="285750" indent="-285750">
              <a:buFont typeface="Wingdings" charset="2"/>
              <a:buChar char="Ø"/>
            </a:pPr>
            <a:endParaRPr lang="en-US" sz="2400" dirty="0"/>
          </a:p>
          <a:p>
            <a:pPr marL="285750" indent="-285750">
              <a:buFont typeface="Wingdings" charset="2"/>
              <a:buChar char="Ø"/>
            </a:pPr>
            <a:r>
              <a:rPr lang="en-US" sz="2400" dirty="0"/>
              <a:t> Next meeting:  December 6, 2023 at 1 pm</a:t>
            </a:r>
          </a:p>
          <a:p>
            <a:pPr marL="285750" indent="-285750">
              <a:buFont typeface="Wingdings" charset="2"/>
              <a:buChar char="Ø"/>
            </a:pPr>
            <a:endParaRPr lang="en-US" sz="2400" dirty="0"/>
          </a:p>
          <a:p>
            <a:pPr marL="285750" indent="-285750">
              <a:buFont typeface="Wingdings" charset="2"/>
              <a:buChar char="Ø"/>
            </a:pPr>
            <a:r>
              <a:rPr lang="en-US" sz="2400" dirty="0"/>
              <a:t>Contact: Rebecca.Emmenecker@midstatehealthnetwork.org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1451558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a:t>
            </a:r>
            <a:br>
              <a:rPr lang="en-US" sz="3600" dirty="0">
                <a:solidFill>
                  <a:srgbClr val="919E39"/>
                </a:solidFill>
              </a:rPr>
            </a:br>
            <a:r>
              <a:rPr lang="en-US" sz="3600" dirty="0">
                <a:solidFill>
                  <a:srgbClr val="919E39"/>
                </a:solidFill>
              </a:rPr>
              <a:t>MAT Workgroup</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36367" y="2143804"/>
            <a:ext cx="8785119" cy="3857494"/>
          </a:xfrm>
        </p:spPr>
        <p:txBody>
          <a:bodyPr>
            <a:normAutofit/>
          </a:bodyPr>
          <a:lstStyle/>
          <a:p>
            <a:pPr marL="285750" indent="-285750">
              <a:buFont typeface="Wingdings" charset="2"/>
              <a:buChar char="Ø"/>
            </a:pPr>
            <a:r>
              <a:rPr lang="en-US" sz="2400" dirty="0"/>
              <a:t>MAT meets every 6 months</a:t>
            </a:r>
          </a:p>
          <a:p>
            <a:endParaRPr lang="en-US" sz="2400" dirty="0"/>
          </a:p>
          <a:p>
            <a:pPr marL="285750" indent="-285750">
              <a:buFont typeface="Wingdings" charset="2"/>
              <a:buChar char="Ø"/>
            </a:pPr>
            <a:r>
              <a:rPr lang="en-US" sz="2400" dirty="0"/>
              <a:t> Next meeting: November 1, 2023 at 1 pm</a:t>
            </a:r>
            <a:endParaRPr lang="en-US" dirty="0"/>
          </a:p>
          <a:p>
            <a:endParaRPr lang="en-US" sz="2400" dirty="0"/>
          </a:p>
          <a:p>
            <a:pPr marL="285750" indent="-285750">
              <a:buFont typeface="Wingdings" charset="2"/>
              <a:buChar char="Ø"/>
            </a:pPr>
            <a:r>
              <a:rPr lang="en-US" sz="2400" dirty="0"/>
              <a:t>Contact: Rebecca.Emmenecker@midstatehealthnetwork.org</a:t>
            </a:r>
          </a:p>
          <a:p>
            <a:pPr marL="285750" indent="-285750">
              <a:buFont typeface="Wingdings" charset="2"/>
              <a:buChar char="Ø"/>
            </a:pPr>
            <a:endParaRPr lang="en-US" sz="2400"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220226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3"/>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
        <p:nvSpPr>
          <p:cNvPr id="11" name="Text Placeholder 10">
            <a:extLst>
              <a:ext uri="{FF2B5EF4-FFF2-40B4-BE49-F238E27FC236}">
                <a16:creationId xmlns:a16="http://schemas.microsoft.com/office/drawing/2014/main" id="{1C813AE0-B927-69B1-6A72-BDB2F5F9195D}"/>
              </a:ext>
            </a:extLst>
          </p:cNvPr>
          <p:cNvSpPr>
            <a:spLocks noGrp="1"/>
          </p:cNvSpPr>
          <p:nvPr>
            <p:ph type="body" idx="1"/>
          </p:nvPr>
        </p:nvSpPr>
        <p:spPr>
          <a:xfrm>
            <a:off x="677335" y="1789274"/>
            <a:ext cx="8596668" cy="4289165"/>
          </a:xfrm>
        </p:spPr>
        <p:txBody>
          <a:bodyPr>
            <a:normAutofit fontScale="92500" lnSpcReduction="10000"/>
          </a:bodyPr>
          <a:lstStyle/>
          <a:p>
            <a:pPr marL="342900" indent="-342900">
              <a:buFont typeface="Wingdings" panose="020B0604020202020204" pitchFamily="34" charset="0"/>
              <a:buChar char="Ø"/>
            </a:pPr>
            <a:r>
              <a:rPr lang="en-US" dirty="0">
                <a:latin typeface="Candara" panose="020E0502030303020204" pitchFamily="34" charset="0"/>
              </a:rPr>
              <a:t>Welcome</a:t>
            </a:r>
            <a:endParaRPr lang="en-US" dirty="0"/>
          </a:p>
          <a:p>
            <a:pPr marL="342900" indent="-342900">
              <a:buFont typeface="Wingdings" panose="020B0604020202020204" pitchFamily="34" charset="0"/>
              <a:buChar char="Ø"/>
            </a:pPr>
            <a:r>
              <a:rPr lang="en-US" dirty="0">
                <a:latin typeface="Candara" panose="020E0502030303020204" pitchFamily="34" charset="0"/>
              </a:rPr>
              <a:t>Region-Specific Provider Stabilization Initiatives</a:t>
            </a:r>
          </a:p>
          <a:p>
            <a:pPr marL="342900" indent="-342900">
              <a:buFont typeface="Wingdings" panose="020B0604020202020204" pitchFamily="34" charset="0"/>
              <a:buChar char="Ø"/>
            </a:pPr>
            <a:r>
              <a:rPr lang="en-US" dirty="0">
                <a:latin typeface="Candara" panose="020E0502030303020204" pitchFamily="34" charset="0"/>
              </a:rPr>
              <a:t>FY 24-25 Regional Strategic Plan – Priorities:</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Health</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Care</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Equity</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Provider Systems</a:t>
            </a:r>
          </a:p>
          <a:p>
            <a:pPr marL="800100" lvl="1" indent="-342900">
              <a:lnSpc>
                <a:spcPct val="110000"/>
              </a:lnSpc>
              <a:spcBef>
                <a:spcPts val="0"/>
              </a:spcBef>
              <a:buFont typeface="Wingdings" panose="020B0604020202020204" pitchFamily="34" charset="0"/>
              <a:buChar char="Ø"/>
            </a:pPr>
            <a:r>
              <a:rPr lang="en-US" dirty="0">
                <a:latin typeface="Candara" panose="020E0502030303020204" pitchFamily="34" charset="0"/>
              </a:rPr>
              <a:t>Better Value</a:t>
            </a:r>
          </a:p>
          <a:p>
            <a:pPr marL="342900" indent="-342900">
              <a:buFont typeface="Wingdings" panose="020B0604020202020204" pitchFamily="34" charset="0"/>
              <a:buChar char="Ø"/>
            </a:pPr>
            <a:r>
              <a:rPr lang="en-US" dirty="0">
                <a:latin typeface="Candara" panose="020E0502030303020204" pitchFamily="34" charset="0"/>
              </a:rPr>
              <a:t>Regional SUD-Specific Strategic Plan – Dr. Meier covering shortly</a:t>
            </a:r>
          </a:p>
          <a:p>
            <a:pPr marL="342900" indent="-342900">
              <a:buFont typeface="Wingdings" panose="020B0604020202020204" pitchFamily="34" charset="0"/>
              <a:buChar char="Ø"/>
            </a:pPr>
            <a:r>
              <a:rPr lang="en-US" dirty="0">
                <a:latin typeface="Candara" panose="020E0502030303020204" pitchFamily="34" charset="0"/>
              </a:rPr>
              <a:t>FY 24 Budget Outlook</a:t>
            </a:r>
          </a:p>
          <a:p>
            <a:pPr marL="800100" lvl="1" indent="-342900">
              <a:buFont typeface="Wingdings" panose="020B0604020202020204" pitchFamily="34" charset="0"/>
              <a:buChar char="Ø"/>
            </a:pPr>
            <a:r>
              <a:rPr lang="en-US" dirty="0">
                <a:latin typeface="Candara" panose="020E0502030303020204" pitchFamily="34" charset="0"/>
              </a:rPr>
              <a:t>Fee for Service Rate Schedule Increase</a:t>
            </a:r>
          </a:p>
          <a:p>
            <a:pPr marL="800100" lvl="1" indent="-342900">
              <a:buFont typeface="Wingdings" panose="020B0604020202020204" pitchFamily="34" charset="0"/>
              <a:buChar char="Ø"/>
            </a:pPr>
            <a:r>
              <a:rPr lang="en-US" dirty="0">
                <a:latin typeface="Candara" panose="020E0502030303020204" pitchFamily="34" charset="0"/>
              </a:rPr>
              <a:t>Direct Care Worker Premium Pay is now built into rates (H0010, H0012, H0018, H0019) and will no longer require a separate </a:t>
            </a:r>
            <a:r>
              <a:rPr lang="en-US">
                <a:latin typeface="Candara" panose="020E0502030303020204" pitchFamily="34" charset="0"/>
              </a:rPr>
              <a:t>request after 10/01/2023</a:t>
            </a:r>
            <a:endParaRPr lang="en-US" dirty="0">
              <a:latin typeface="Candara" panose="020E0502030303020204" pitchFamily="34" charset="0"/>
            </a:endParaRPr>
          </a:p>
        </p:txBody>
      </p:sp>
      <p:sp>
        <p:nvSpPr>
          <p:cNvPr id="12" name="Title 1">
            <a:extLst>
              <a:ext uri="{FF2B5EF4-FFF2-40B4-BE49-F238E27FC236}">
                <a16:creationId xmlns:a16="http://schemas.microsoft.com/office/drawing/2014/main" id="{8CA2D1D4-AE35-D9C9-BD5A-41A019D3E58A}"/>
              </a:ext>
            </a:extLst>
          </p:cNvPr>
          <p:cNvSpPr>
            <a:spLocks noGrp="1"/>
          </p:cNvSpPr>
          <p:nvPr>
            <p:ph type="title"/>
          </p:nvPr>
        </p:nvSpPr>
        <p:spPr>
          <a:xfrm>
            <a:off x="739515" y="245153"/>
            <a:ext cx="8596668" cy="1114627"/>
          </a:xfrm>
        </p:spPr>
        <p:txBody>
          <a:bodyPr>
            <a:normAutofit/>
          </a:bodyPr>
          <a:lstStyle/>
          <a:p>
            <a:pPr algn="ctr"/>
            <a:r>
              <a:rPr lang="en-US" dirty="0">
                <a:solidFill>
                  <a:srgbClr val="919E39"/>
                </a:solidFill>
              </a:rPr>
              <a:t>MSHN General Remarks</a:t>
            </a:r>
            <a:endParaRPr lang="en-US" dirty="0"/>
          </a:p>
        </p:txBody>
      </p:sp>
    </p:spTree>
    <p:extLst>
      <p:ext uri="{BB962C8B-B14F-4D97-AF65-F5344CB8AC3E}">
        <p14:creationId xmlns:p14="http://schemas.microsoft.com/office/powerpoint/2010/main" val="2761212832"/>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a:t>
            </a:r>
            <a:br>
              <a:rPr lang="en-US" sz="3600" dirty="0">
                <a:solidFill>
                  <a:srgbClr val="919E39"/>
                </a:solidFill>
              </a:rPr>
            </a:br>
            <a:r>
              <a:rPr lang="en-US" sz="3600" dirty="0">
                <a:solidFill>
                  <a:srgbClr val="919E39"/>
                </a:solidFill>
              </a:rPr>
              <a:t>Recovery Provider Workgroup</a:t>
            </a:r>
            <a:endParaRPr lang="en-US" dirty="0"/>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742883" y="2303263"/>
            <a:ext cx="8596668" cy="3388572"/>
          </a:xfrm>
        </p:spPr>
        <p:txBody>
          <a:bodyPr>
            <a:normAutofit/>
          </a:bodyPr>
          <a:lstStyle/>
          <a:p>
            <a:pPr marL="285750" indent="-285750">
              <a:buFont typeface="Wingdings" charset="2"/>
              <a:buChar char="Ø"/>
            </a:pPr>
            <a:r>
              <a:rPr lang="en-US" sz="2000" dirty="0"/>
              <a:t>Recovery Provider Workgroup meets quarterly  </a:t>
            </a:r>
          </a:p>
          <a:p>
            <a:pPr marL="285750" indent="-285750">
              <a:buFont typeface="Wingdings" charset="2"/>
              <a:buChar char="Ø"/>
            </a:pPr>
            <a:endParaRPr lang="en-US" sz="2000" dirty="0"/>
          </a:p>
          <a:p>
            <a:pPr marL="285750" indent="-285750">
              <a:buFont typeface="Wingdings" charset="2"/>
              <a:buChar char="Ø"/>
            </a:pPr>
            <a:r>
              <a:rPr lang="en-US" sz="2000" dirty="0"/>
              <a:t>Next meeting: October 25, 2023 at 10 am</a:t>
            </a:r>
            <a:endParaRPr lang="en-US" dirty="0"/>
          </a:p>
          <a:p>
            <a:endParaRPr lang="en-US" sz="2000" dirty="0"/>
          </a:p>
          <a:p>
            <a:pPr marL="285750" indent="-285750">
              <a:buFont typeface="Wingdings" charset="2"/>
              <a:buChar char="Ø"/>
            </a:pPr>
            <a:r>
              <a:rPr lang="en-US" sz="2000" dirty="0"/>
              <a:t>Contact:  Sherrie.Donnelly@midstatehealthnetwork.org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2000994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 </a:t>
            </a:r>
            <a:br>
              <a:rPr lang="en-US" sz="3600" dirty="0">
                <a:solidFill>
                  <a:srgbClr val="919E39"/>
                </a:solidFill>
              </a:rPr>
            </a:br>
            <a:r>
              <a:rPr lang="en-US" sz="3600" dirty="0">
                <a:solidFill>
                  <a:srgbClr val="919E39"/>
                </a:solidFill>
              </a:rPr>
              <a:t>Outpatient Provider Workgroup</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607622"/>
            <a:ext cx="8596668" cy="3370987"/>
          </a:xfrm>
        </p:spPr>
        <p:txBody>
          <a:bodyPr>
            <a:normAutofit/>
          </a:bodyPr>
          <a:lstStyle/>
          <a:p>
            <a:pPr marL="285750" indent="-285750">
              <a:buFont typeface="Wingdings" charset="2"/>
              <a:buChar char="Ø"/>
            </a:pPr>
            <a:r>
              <a:rPr lang="en-US" sz="2000" dirty="0"/>
              <a:t>Outpatient Provider Workgroup meets quarterly  </a:t>
            </a:r>
          </a:p>
          <a:p>
            <a:pPr marL="285750" indent="-285750">
              <a:buFont typeface="Wingdings" charset="2"/>
              <a:buChar char="Ø"/>
            </a:pPr>
            <a:endParaRPr lang="en-US" sz="2000" dirty="0"/>
          </a:p>
          <a:p>
            <a:pPr marL="285750" indent="-285750">
              <a:buFont typeface="Wingdings" charset="2"/>
              <a:buChar char="Ø"/>
            </a:pPr>
            <a:r>
              <a:rPr lang="en-US" sz="2000" dirty="0"/>
              <a:t>Next meeting: October 10, 2023 at 10 am</a:t>
            </a:r>
          </a:p>
          <a:p>
            <a:pPr marL="285750" indent="-285750">
              <a:buFont typeface="Wingdings" charset="2"/>
              <a:buChar char="Ø"/>
            </a:pPr>
            <a:endParaRPr lang="en-US" sz="2000" dirty="0"/>
          </a:p>
          <a:p>
            <a:pPr marL="285750" indent="-285750">
              <a:buFont typeface="Wingdings" charset="2"/>
              <a:buChar char="Ø"/>
            </a:pPr>
            <a:r>
              <a:rPr lang="en-US" sz="2000" dirty="0"/>
              <a:t>Contact:  Sherrie.Donnelly@midstatehealthnetwork.org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179887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 </a:t>
            </a:r>
            <a:br>
              <a:rPr lang="en-US" sz="3600" dirty="0">
                <a:solidFill>
                  <a:srgbClr val="919E39"/>
                </a:solidFill>
              </a:rPr>
            </a:br>
            <a:r>
              <a:rPr lang="en-US" sz="3600" dirty="0">
                <a:solidFill>
                  <a:srgbClr val="919E39"/>
                </a:solidFill>
              </a:rPr>
              <a:t>ROSC Provider Workgroup</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408329"/>
            <a:ext cx="8596668" cy="3570280"/>
          </a:xfrm>
        </p:spPr>
        <p:txBody>
          <a:bodyPr>
            <a:normAutofit/>
          </a:bodyPr>
          <a:lstStyle/>
          <a:p>
            <a:pPr marL="285750" indent="-285750">
              <a:buFont typeface="Wingdings" charset="2"/>
              <a:buChar char="Ø"/>
            </a:pPr>
            <a:r>
              <a:rPr lang="en-US" sz="2000" dirty="0"/>
              <a:t>Each ROSC group meets every other month - East, NW and South</a:t>
            </a:r>
          </a:p>
          <a:p>
            <a:pPr marL="285750" indent="-285750">
              <a:buFont typeface="Wingdings" charset="2"/>
              <a:buChar char="Ø"/>
            </a:pPr>
            <a:endParaRPr lang="en-US" sz="2000" dirty="0"/>
          </a:p>
          <a:p>
            <a:pPr marL="285750" indent="-285750">
              <a:buFont typeface="Wingdings" charset="2"/>
              <a:buChar char="Ø"/>
            </a:pPr>
            <a:r>
              <a:rPr lang="en-US" sz="2000" dirty="0"/>
              <a:t>Next meeting: </a:t>
            </a:r>
          </a:p>
          <a:p>
            <a:pPr marL="742950" lvl="1" indent="-285750">
              <a:buFont typeface="Wingdings" charset="2"/>
              <a:buChar char="Ø"/>
            </a:pPr>
            <a:r>
              <a:rPr lang="en-US" sz="2000" dirty="0"/>
              <a:t>East:  November 8, 2023 at 1 pm</a:t>
            </a:r>
          </a:p>
          <a:p>
            <a:pPr marL="742950" lvl="1" indent="-285750">
              <a:buFont typeface="Wingdings" charset="2"/>
              <a:buChar char="Ø"/>
            </a:pPr>
            <a:r>
              <a:rPr lang="en-US" sz="2000" dirty="0"/>
              <a:t>NW:  October 12, 2023 at 1 pm</a:t>
            </a:r>
          </a:p>
          <a:p>
            <a:pPr marL="742950" lvl="1" indent="-285750">
              <a:buFont typeface="Wingdings" charset="2"/>
              <a:buChar char="Ø"/>
            </a:pPr>
            <a:r>
              <a:rPr lang="en-US" sz="2000" dirty="0"/>
              <a:t>South:  October 26, 2023 at 11 am</a:t>
            </a:r>
          </a:p>
          <a:p>
            <a:pPr marL="285750" indent="-285750">
              <a:buFont typeface="Wingdings" charset="2"/>
              <a:buChar char="Ø"/>
            </a:pPr>
            <a:endParaRPr lang="en-US" sz="2000" dirty="0"/>
          </a:p>
          <a:p>
            <a:pPr marL="285750" indent="-285750">
              <a:buFont typeface="Wingdings" charset="2"/>
              <a:buChar char="Ø"/>
            </a:pPr>
            <a:r>
              <a:rPr lang="en-US" sz="2000" dirty="0"/>
              <a:t>Contact:  Sherrie.Donnelly@midstatehealthnetwork.org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253372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F939-1203-D191-6919-78B1B7C94FF2}"/>
              </a:ext>
            </a:extLst>
          </p:cNvPr>
          <p:cNvSpPr>
            <a:spLocks noGrp="1"/>
          </p:cNvSpPr>
          <p:nvPr>
            <p:ph type="title"/>
          </p:nvPr>
        </p:nvSpPr>
        <p:spPr>
          <a:xfrm>
            <a:off x="677335" y="282481"/>
            <a:ext cx="8596668" cy="1618306"/>
          </a:xfrm>
        </p:spPr>
        <p:txBody>
          <a:bodyPr>
            <a:normAutofit/>
          </a:bodyPr>
          <a:lstStyle/>
          <a:p>
            <a:pPr algn="ctr"/>
            <a:r>
              <a:rPr lang="en-US" sz="3600" dirty="0">
                <a:solidFill>
                  <a:srgbClr val="919E39"/>
                </a:solidFill>
              </a:rPr>
              <a:t>SUD Workgroups: </a:t>
            </a:r>
            <a:br>
              <a:rPr lang="en-US" sz="3600" dirty="0">
                <a:solidFill>
                  <a:srgbClr val="919E39"/>
                </a:solidFill>
              </a:rPr>
            </a:br>
            <a:r>
              <a:rPr lang="en-US" sz="3600" dirty="0">
                <a:solidFill>
                  <a:srgbClr val="919E39"/>
                </a:solidFill>
              </a:rPr>
              <a:t>Residential Provider Workgroup</a:t>
            </a:r>
            <a:endParaRPr lang="en-US"/>
          </a:p>
        </p:txBody>
      </p:sp>
      <p:sp>
        <p:nvSpPr>
          <p:cNvPr id="3" name="Text Placeholder 2">
            <a:extLst>
              <a:ext uri="{FF2B5EF4-FFF2-40B4-BE49-F238E27FC236}">
                <a16:creationId xmlns:a16="http://schemas.microsoft.com/office/drawing/2014/main" id="{D3797377-1D8D-F328-7B06-649B46A37567}"/>
              </a:ext>
            </a:extLst>
          </p:cNvPr>
          <p:cNvSpPr>
            <a:spLocks noGrp="1"/>
          </p:cNvSpPr>
          <p:nvPr>
            <p:ph type="body" idx="1"/>
          </p:nvPr>
        </p:nvSpPr>
        <p:spPr>
          <a:xfrm>
            <a:off x="677335" y="2431775"/>
            <a:ext cx="8596668" cy="3546834"/>
          </a:xfrm>
        </p:spPr>
        <p:txBody>
          <a:bodyPr>
            <a:normAutofit/>
          </a:bodyPr>
          <a:lstStyle/>
          <a:p>
            <a:pPr marL="285750" indent="-285750">
              <a:buFont typeface="Wingdings" charset="2"/>
              <a:buChar char="Ø"/>
            </a:pPr>
            <a:r>
              <a:rPr lang="en-US" sz="2000" dirty="0"/>
              <a:t>The Residential Provider Workgroup meets monthly</a:t>
            </a:r>
          </a:p>
          <a:p>
            <a:pPr marL="285750" indent="-285750">
              <a:buFont typeface="Wingdings" charset="2"/>
              <a:buChar char="Ø"/>
            </a:pPr>
            <a:endParaRPr lang="en-US" sz="2000" dirty="0"/>
          </a:p>
          <a:p>
            <a:pPr marL="285750" indent="-285750">
              <a:buFont typeface="Wingdings" charset="2"/>
              <a:buChar char="Ø"/>
            </a:pPr>
            <a:r>
              <a:rPr lang="en-US" sz="2000" dirty="0"/>
              <a:t>Next meeting: October 11, 2023 at 10 am</a:t>
            </a:r>
          </a:p>
          <a:p>
            <a:pPr marL="285750" indent="-285750">
              <a:buFont typeface="Wingdings" charset="2"/>
              <a:buChar char="Ø"/>
            </a:pPr>
            <a:endParaRPr lang="en-US" sz="2000" dirty="0"/>
          </a:p>
          <a:p>
            <a:pPr marL="285750" indent="-285750">
              <a:buFont typeface="Wingdings" charset="2"/>
              <a:buChar char="Ø"/>
            </a:pPr>
            <a:r>
              <a:rPr lang="en-US" sz="2000" dirty="0"/>
              <a:t>Contact:  </a:t>
            </a:r>
            <a:r>
              <a:rPr lang="en-US" sz="2000" dirty="0">
                <a:ea typeface="+mn-lt"/>
                <a:cs typeface="+mn-lt"/>
              </a:rPr>
              <a:t>Kathrine.Flavin@midstatehealthnetwork.org</a:t>
            </a:r>
          </a:p>
          <a:p>
            <a:pPr marL="285750" indent="-285750">
              <a:buFont typeface="Wingdings" charset="2"/>
              <a:buChar char="Ø"/>
            </a:pPr>
            <a:endParaRPr lang="en-US" dirty="0"/>
          </a:p>
          <a:p>
            <a:pPr marL="285750" indent="-285750">
              <a:buFont typeface="Wingdings" charset="2"/>
              <a:buChar char="Ø"/>
            </a:pPr>
            <a:endParaRPr lang="en-US" dirty="0"/>
          </a:p>
          <a:p>
            <a:pPr marL="285750" indent="-285750">
              <a:buFont typeface="Wingdings" charset="2"/>
              <a:buChar char="Ø"/>
            </a:pPr>
            <a:endParaRPr lang="en-US" dirty="0"/>
          </a:p>
        </p:txBody>
      </p:sp>
      <p:pic>
        <p:nvPicPr>
          <p:cNvPr id="5" name="Picture 4" descr="Logo&#10;&#10;Description automatically generated">
            <a:extLst>
              <a:ext uri="{FF2B5EF4-FFF2-40B4-BE49-F238E27FC236}">
                <a16:creationId xmlns:a16="http://schemas.microsoft.com/office/drawing/2014/main" id="{6984223B-8293-EC03-6863-F5006B4D896B}"/>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8D2E1A15-4B66-3478-9EE7-AE8698BEEF34}"/>
              </a:ext>
            </a:extLst>
          </p:cNvPr>
          <p:cNvSpPr txBox="1"/>
          <p:nvPr/>
        </p:nvSpPr>
        <p:spPr>
          <a:xfrm>
            <a:off x="6775938" y="6530249"/>
            <a:ext cx="31066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919E39"/>
                </a:solidFill>
                <a:latin typeface="Garamond"/>
              </a:rPr>
              <a:t>www.midstatehealthnetwork.org</a:t>
            </a:r>
            <a:endParaRPr lang="en-US"/>
          </a:p>
        </p:txBody>
      </p:sp>
    </p:spTree>
    <p:extLst>
      <p:ext uri="{BB962C8B-B14F-4D97-AF65-F5344CB8AC3E}">
        <p14:creationId xmlns:p14="http://schemas.microsoft.com/office/powerpoint/2010/main" val="1918735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3975-44E6-E429-325E-E629DE231444}"/>
              </a:ext>
            </a:extLst>
          </p:cNvPr>
          <p:cNvSpPr>
            <a:spLocks noGrp="1"/>
          </p:cNvSpPr>
          <p:nvPr>
            <p:ph type="ctrTitle"/>
          </p:nvPr>
        </p:nvSpPr>
        <p:spPr/>
        <p:txBody>
          <a:bodyPr/>
          <a:lstStyle/>
          <a:p>
            <a:pPr algn="ctr"/>
            <a:r>
              <a:rPr lang="en-US" dirty="0"/>
              <a:t>Questions?</a:t>
            </a:r>
          </a:p>
        </p:txBody>
      </p:sp>
      <p:pic>
        <p:nvPicPr>
          <p:cNvPr id="4" name="Picture 3" descr="Logo&#10;&#10;Description automatically generated">
            <a:extLst>
              <a:ext uri="{FF2B5EF4-FFF2-40B4-BE49-F238E27FC236}">
                <a16:creationId xmlns:a16="http://schemas.microsoft.com/office/drawing/2014/main" id="{8E31F236-4B7D-DA93-02B2-F090DAF0FA4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3" name="TextBox 2">
            <a:extLst>
              <a:ext uri="{FF2B5EF4-FFF2-40B4-BE49-F238E27FC236}">
                <a16:creationId xmlns:a16="http://schemas.microsoft.com/office/drawing/2014/main" id="{1F194923-9F03-242C-C817-A7BC9B146A24}"/>
              </a:ext>
            </a:extLst>
          </p:cNvPr>
          <p:cNvSpPr txBox="1"/>
          <p:nvPr/>
        </p:nvSpPr>
        <p:spPr>
          <a:xfrm>
            <a:off x="6656230" y="6371919"/>
            <a:ext cx="23997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919E39"/>
                </a:solidFill>
                <a:latin typeface="Garamond"/>
              </a:rPr>
              <a:t>www.midstatehealthnetwork.org</a:t>
            </a:r>
            <a:endParaRPr lang="en-US" sz="1200" dirty="0"/>
          </a:p>
        </p:txBody>
      </p:sp>
    </p:spTree>
    <p:extLst>
      <p:ext uri="{BB962C8B-B14F-4D97-AF65-F5344CB8AC3E}">
        <p14:creationId xmlns:p14="http://schemas.microsoft.com/office/powerpoint/2010/main" val="123217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5065-C439-AA88-4CB4-BD21CB53E77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1FDA0DA-2F4F-E92C-B47B-8B83B3FB3C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2083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p:txBody>
          <a:bodyPr/>
          <a:lstStyle/>
          <a:p>
            <a:pPr algn="ctr"/>
            <a:r>
              <a:rPr lang="en-US" dirty="0">
                <a:solidFill>
                  <a:srgbClr val="919E39"/>
                </a:solidFill>
              </a:rPr>
              <a:t>Upcoming SUD Provider Meetings</a:t>
            </a:r>
            <a:endParaRPr lang="en-US"/>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800237" y="1270890"/>
            <a:ext cx="8596668" cy="4784551"/>
          </a:xfrm>
        </p:spPr>
        <p:txBody>
          <a:bodyPr vert="horz" lIns="91440" tIns="45720" rIns="91440" bIns="45720" rtlCol="0" anchor="t">
            <a:normAutofit fontScale="92500" lnSpcReduction="10000"/>
          </a:bodyPr>
          <a:lstStyle/>
          <a:p>
            <a:endParaRPr lang="en-US">
              <a:solidFill>
                <a:srgbClr val="FFFFFF"/>
              </a:solidFill>
            </a:endParaRPr>
          </a:p>
          <a:p>
            <a:r>
              <a:rPr lang="en-US" dirty="0">
                <a:solidFill>
                  <a:srgbClr val="92D050"/>
                </a:solidFill>
              </a:rPr>
              <a:t>**December 8, 2023 10am - 12pm</a:t>
            </a:r>
          </a:p>
          <a:p>
            <a:endParaRPr lang="en-US" dirty="0">
              <a:solidFill>
                <a:srgbClr val="FFFFFF"/>
              </a:solidFill>
            </a:endParaRPr>
          </a:p>
          <a:p>
            <a:r>
              <a:rPr lang="en-US" dirty="0">
                <a:solidFill>
                  <a:srgbClr val="FFFFFF"/>
                </a:solidFill>
              </a:rPr>
              <a:t>March 21, 2024  12-2pm</a:t>
            </a:r>
          </a:p>
          <a:p>
            <a:endParaRPr lang="en-US" dirty="0">
              <a:solidFill>
                <a:srgbClr val="FFFFFF"/>
              </a:solidFill>
            </a:endParaRPr>
          </a:p>
          <a:p>
            <a:r>
              <a:rPr lang="en-US" dirty="0">
                <a:solidFill>
                  <a:srgbClr val="FFFFFF"/>
                </a:solidFill>
              </a:rPr>
              <a:t>June 20, 2024  12-2pm</a:t>
            </a:r>
          </a:p>
          <a:p>
            <a:endParaRPr lang="en-US" dirty="0">
              <a:solidFill>
                <a:srgbClr val="FFFFFF"/>
              </a:solidFill>
            </a:endParaRPr>
          </a:p>
          <a:p>
            <a:r>
              <a:rPr lang="en-US" dirty="0">
                <a:solidFill>
                  <a:srgbClr val="FFFFFF"/>
                </a:solidFill>
              </a:rPr>
              <a:t>NOTE: All meetings will be held via Zoom </a:t>
            </a:r>
          </a:p>
          <a:p>
            <a:pPr marL="0" indent="0">
              <a:buNone/>
            </a:pPr>
            <a:endParaRPr lang="en-US" dirty="0">
              <a:solidFill>
                <a:srgbClr val="FFFFFF"/>
              </a:solidFill>
            </a:endParaRPr>
          </a:p>
          <a:p>
            <a:r>
              <a:rPr lang="en-US" dirty="0">
                <a:solidFill>
                  <a:srgbClr val="FFFFFF"/>
                </a:solidFill>
              </a:rPr>
              <a:t>Agendas and old meeting notes can be found on our website here: </a:t>
            </a:r>
            <a:r>
              <a:rPr lang="en-US" dirty="0">
                <a:ea typeface="+mn-lt"/>
                <a:cs typeface="+mn-lt"/>
                <a:hlinkClick r:id="rId2"/>
              </a:rPr>
              <a:t>https://tinyurl.com/mshnsudmtgs</a:t>
            </a:r>
            <a:endParaRPr lang="en-US">
              <a:solidFill>
                <a:srgbClr val="FFFFFF"/>
              </a:solidFill>
            </a:endParaRPr>
          </a:p>
          <a:p>
            <a:pPr marL="0" indent="0">
              <a:buNone/>
            </a:pPr>
            <a:endParaRPr lang="en-US">
              <a:ea typeface="+mn-lt"/>
              <a:cs typeface="+mn-lt"/>
            </a:endParaRPr>
          </a:p>
          <a:p>
            <a:r>
              <a:rPr lang="en-US" dirty="0">
                <a:solidFill>
                  <a:srgbClr val="FFFFFF"/>
                </a:solidFill>
              </a:rPr>
              <a:t>Sign up for the Constant Contact weekly SUD Provider Newsletter here: </a:t>
            </a:r>
            <a:r>
              <a:rPr lang="en-US" dirty="0">
                <a:ea typeface="+mn-lt"/>
                <a:cs typeface="+mn-lt"/>
                <a:hlinkClick r:id="rId3"/>
              </a:rPr>
              <a:t>https://tinyurl.com/mshnnews</a:t>
            </a:r>
            <a:r>
              <a:rPr lang="en-US" dirty="0">
                <a:ea typeface="+mn-lt"/>
                <a:cs typeface="+mn-lt"/>
              </a:rPr>
              <a:t> </a:t>
            </a:r>
            <a:endParaRPr lang="en-US" dirty="0">
              <a:solidFill>
                <a:srgbClr val="FFFFFF"/>
              </a:solidFill>
            </a:endParaRPr>
          </a:p>
          <a:p>
            <a:endParaRPr lang="en-US" dirty="0">
              <a:solidFill>
                <a:srgbClr val="FFFFFF"/>
              </a:solidFill>
            </a:endParaRPr>
          </a:p>
        </p:txBody>
      </p:sp>
      <p:grpSp>
        <p:nvGrpSpPr>
          <p:cNvPr id="7" name="Group 6">
            <a:extLst>
              <a:ext uri="{FF2B5EF4-FFF2-40B4-BE49-F238E27FC236}">
                <a16:creationId xmlns:a16="http://schemas.microsoft.com/office/drawing/2014/main" id="{EE022173-F811-848A-95D2-5589A898083E}"/>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F62A41D7-B3B3-405A-F06B-FB7B9B736B57}"/>
                </a:ext>
              </a:extLst>
            </p:cNvPr>
            <p:cNvPicPr>
              <a:picLocks noChangeAspect="1"/>
            </p:cNvPicPr>
            <p:nvPr/>
          </p:nvPicPr>
          <p:blipFill>
            <a:blip r:embed="rId4"/>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F8F290E2-6B55-13FE-CB6C-88EF03768F2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Tree>
    <p:extLst>
      <p:ext uri="{BB962C8B-B14F-4D97-AF65-F5344CB8AC3E}">
        <p14:creationId xmlns:p14="http://schemas.microsoft.com/office/powerpoint/2010/main" val="408989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7339-4811-BBB9-2340-B78972980948}"/>
              </a:ext>
            </a:extLst>
          </p:cNvPr>
          <p:cNvSpPr>
            <a:spLocks noGrp="1"/>
          </p:cNvSpPr>
          <p:nvPr>
            <p:ph type="title"/>
          </p:nvPr>
        </p:nvSpPr>
        <p:spPr>
          <a:xfrm>
            <a:off x="853180" y="192780"/>
            <a:ext cx="8596668" cy="1320800"/>
          </a:xfrm>
        </p:spPr>
        <p:txBody>
          <a:bodyPr/>
          <a:lstStyle/>
          <a:p>
            <a:r>
              <a:rPr lang="en-US"/>
              <a:t>MSHN's Strategic Priorities</a:t>
            </a:r>
          </a:p>
        </p:txBody>
      </p:sp>
      <p:pic>
        <p:nvPicPr>
          <p:cNvPr id="4" name="Content Placeholder 3" descr="A diagram of health network&#10;&#10;Description automatically generated">
            <a:extLst>
              <a:ext uri="{FF2B5EF4-FFF2-40B4-BE49-F238E27FC236}">
                <a16:creationId xmlns:a16="http://schemas.microsoft.com/office/drawing/2014/main" id="{A37AC440-6B57-18D9-BD00-49A199419245}"/>
              </a:ext>
            </a:extLst>
          </p:cNvPr>
          <p:cNvPicPr>
            <a:picLocks noGrp="1" noChangeAspect="1"/>
          </p:cNvPicPr>
          <p:nvPr>
            <p:ph idx="1"/>
          </p:nvPr>
        </p:nvPicPr>
        <p:blipFill>
          <a:blip r:embed="rId2"/>
          <a:stretch>
            <a:fillRect/>
          </a:stretch>
        </p:blipFill>
        <p:spPr>
          <a:xfrm>
            <a:off x="903120" y="1046897"/>
            <a:ext cx="8255813" cy="5515490"/>
          </a:xfrm>
        </p:spPr>
      </p:pic>
    </p:spTree>
    <p:extLst>
      <p:ext uri="{BB962C8B-B14F-4D97-AF65-F5344CB8AC3E}">
        <p14:creationId xmlns:p14="http://schemas.microsoft.com/office/powerpoint/2010/main" val="222902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1097188" y="1784721"/>
            <a:ext cx="8596668" cy="1192592"/>
          </a:xfrm>
        </p:spPr>
        <p:txBody>
          <a:bodyPr>
            <a:normAutofit/>
          </a:bodyPr>
          <a:lstStyle/>
          <a:p>
            <a:pPr algn="ctr"/>
            <a:r>
              <a:rPr lang="en-US" sz="4800" dirty="0">
                <a:solidFill>
                  <a:srgbClr val="919E39"/>
                </a:solidFill>
              </a:rPr>
              <a:t>Regional Synar Update</a:t>
            </a:r>
            <a:endParaRPr lang="en-US" sz="4800" dirty="0"/>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1040019" y="3671557"/>
            <a:ext cx="8596668" cy="1200369"/>
          </a:xfrm>
        </p:spPr>
        <p:txBody>
          <a:bodyPr>
            <a:normAutofit/>
          </a:bodyPr>
          <a:lstStyle/>
          <a:p>
            <a:pPr algn="ctr"/>
            <a:r>
              <a:rPr lang="en-US" sz="2800" dirty="0"/>
              <a:t>Sarah Andreotti</a:t>
            </a:r>
          </a:p>
          <a:p>
            <a:pPr algn="ctr"/>
            <a:r>
              <a:rPr lang="en-US" sz="2800" dirty="0"/>
              <a:t> </a:t>
            </a:r>
            <a:r>
              <a:rPr lang="en-US" sz="2800" i="1" dirty="0"/>
              <a:t>Lead Prevention Specialist</a:t>
            </a:r>
            <a:endParaRPr lang="en-US" sz="2800"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3"/>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51023933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572973" y="1096626"/>
            <a:ext cx="8417572" cy="2503860"/>
          </a:xfrm>
        </p:spPr>
        <p:txBody>
          <a:bodyPr/>
          <a:lstStyle/>
          <a:p>
            <a:pPr marL="342900" indent="-342900">
              <a:buFont typeface="Arial" panose="020B0604020202020204" pitchFamily="34" charset="0"/>
              <a:buChar char="•"/>
            </a:pPr>
            <a:r>
              <a:rPr lang="en-US" sz="2000" dirty="0">
                <a:solidFill>
                  <a:schemeClr val="tx1"/>
                </a:solidFill>
              </a:rPr>
              <a:t>94 checks assigned, with 93 checks completed</a:t>
            </a:r>
          </a:p>
          <a:p>
            <a:pPr marL="342900" indent="-342900">
              <a:buFont typeface="Arial" panose="020B0604020202020204" pitchFamily="34" charset="0"/>
              <a:buChar char="•"/>
            </a:pPr>
            <a:r>
              <a:rPr lang="en-US" sz="2000" dirty="0">
                <a:solidFill>
                  <a:schemeClr val="tx1"/>
                </a:solidFill>
              </a:rPr>
              <a:t>13 sales</a:t>
            </a:r>
          </a:p>
          <a:p>
            <a:pPr marL="342900" indent="-342900">
              <a:buFont typeface="Arial" panose="020B0604020202020204" pitchFamily="34" charset="0"/>
              <a:buChar char="•"/>
            </a:pPr>
            <a:r>
              <a:rPr lang="en-US" sz="2000" dirty="0">
                <a:solidFill>
                  <a:schemeClr val="tx1"/>
                </a:solidFill>
              </a:rPr>
              <a:t>13.98% sales rate for MSHN region</a:t>
            </a:r>
          </a:p>
          <a:p>
            <a:pPr marL="342900" indent="-342900">
              <a:buFont typeface="Arial" panose="020B0604020202020204" pitchFamily="34" charset="0"/>
              <a:buChar char="•"/>
            </a:pPr>
            <a:r>
              <a:rPr lang="en-US" sz="2000" dirty="0">
                <a:solidFill>
                  <a:schemeClr val="tx1"/>
                </a:solidFill>
              </a:rPr>
              <a:t>12.6% sales rate for State of Michigan</a:t>
            </a:r>
          </a:p>
          <a:p>
            <a:pPr marL="342900" indent="-342900">
              <a:buFont typeface="Arial" panose="020B0604020202020204" pitchFamily="34" charset="0"/>
              <a:buChar char="•"/>
            </a:pPr>
            <a:r>
              <a:rPr lang="en-US" sz="2000" dirty="0">
                <a:solidFill>
                  <a:schemeClr val="tx1"/>
                </a:solidFill>
              </a:rPr>
              <a:t>Thanks to DYTURs for all of their work during </a:t>
            </a:r>
            <a:r>
              <a:rPr lang="en-US" sz="2000" dirty="0" err="1">
                <a:solidFill>
                  <a:schemeClr val="tx1"/>
                </a:solidFill>
              </a:rPr>
              <a:t>Synar</a:t>
            </a:r>
            <a:r>
              <a:rPr lang="en-US" sz="2000" dirty="0">
                <a:solidFill>
                  <a:schemeClr val="tx1"/>
                </a:solidFill>
              </a:rPr>
              <a:t> season!</a:t>
            </a:r>
          </a:p>
          <a:p>
            <a:endParaRPr lang="en-US" dirty="0"/>
          </a:p>
        </p:txBody>
      </p:sp>
      <p:sp>
        <p:nvSpPr>
          <p:cNvPr id="2" name="TextBox 1">
            <a:extLst>
              <a:ext uri="{FF2B5EF4-FFF2-40B4-BE49-F238E27FC236}">
                <a16:creationId xmlns:a16="http://schemas.microsoft.com/office/drawing/2014/main" id="{F4CBB198-9911-A273-2BCB-31DE53C475A2}"/>
              </a:ext>
            </a:extLst>
          </p:cNvPr>
          <p:cNvSpPr txBox="1"/>
          <p:nvPr/>
        </p:nvSpPr>
        <p:spPr>
          <a:xfrm>
            <a:off x="835038" y="3202513"/>
            <a:ext cx="2798597" cy="2954655"/>
          </a:xfrm>
          <a:prstGeom prst="rect">
            <a:avLst/>
          </a:prstGeom>
          <a:noFill/>
        </p:spPr>
        <p:txBody>
          <a:bodyPr wrap="square" lIns="91440" tIns="45720" rIns="91440" bIns="45720" rtlCol="0" anchor="t">
            <a:spAutoFit/>
          </a:bodyPr>
          <a:lstStyle/>
          <a:p>
            <a:r>
              <a:rPr lang="en-US" sz="2400" dirty="0">
                <a:solidFill>
                  <a:srgbClr val="919E39"/>
                </a:solidFill>
              </a:rPr>
              <a:t>Sales Stats:</a:t>
            </a:r>
            <a:endParaRPr lang="en-US" sz="2400" dirty="0"/>
          </a:p>
          <a:p>
            <a:r>
              <a:rPr lang="en-US"/>
              <a:t>Checked ID - 5</a:t>
            </a:r>
          </a:p>
          <a:p>
            <a:r>
              <a:rPr lang="en-US"/>
              <a:t>Did not check ID - 8</a:t>
            </a:r>
          </a:p>
          <a:p>
            <a:endParaRPr lang="en-US" dirty="0"/>
          </a:p>
          <a:p>
            <a:r>
              <a:rPr lang="en-US" dirty="0"/>
              <a:t>Sales to Female - 10</a:t>
            </a:r>
          </a:p>
          <a:p>
            <a:r>
              <a:rPr lang="en-US"/>
              <a:t>Sales to Male - 3</a:t>
            </a:r>
          </a:p>
          <a:p>
            <a:endParaRPr lang="en-US" dirty="0"/>
          </a:p>
          <a:p>
            <a:r>
              <a:rPr lang="en-US" dirty="0"/>
              <a:t>Sales by Female clerk - 8</a:t>
            </a:r>
          </a:p>
          <a:p>
            <a:r>
              <a:rPr lang="en-US" dirty="0"/>
              <a:t>Sales by Male clerk - 5</a:t>
            </a:r>
          </a:p>
          <a:p>
            <a:endParaRPr lang="en-US" dirty="0"/>
          </a:p>
        </p:txBody>
      </p:sp>
      <p:sp>
        <p:nvSpPr>
          <p:cNvPr id="6" name="TextBox 5">
            <a:extLst>
              <a:ext uri="{FF2B5EF4-FFF2-40B4-BE49-F238E27FC236}">
                <a16:creationId xmlns:a16="http://schemas.microsoft.com/office/drawing/2014/main" id="{64AC055B-4730-FFA5-0713-7F6A8241B4B6}"/>
              </a:ext>
            </a:extLst>
          </p:cNvPr>
          <p:cNvSpPr txBox="1"/>
          <p:nvPr/>
        </p:nvSpPr>
        <p:spPr>
          <a:xfrm>
            <a:off x="4232816" y="3546628"/>
            <a:ext cx="2017483" cy="2031325"/>
          </a:xfrm>
          <a:prstGeom prst="rect">
            <a:avLst/>
          </a:prstGeom>
          <a:noFill/>
        </p:spPr>
        <p:txBody>
          <a:bodyPr wrap="square" lIns="91440" tIns="45720" rIns="91440" bIns="45720" rtlCol="0" anchor="t">
            <a:spAutoFit/>
          </a:bodyPr>
          <a:lstStyle/>
          <a:p>
            <a:pPr algn="ctr"/>
            <a:r>
              <a:rPr lang="en-US" dirty="0"/>
              <a:t>Sales by Age:</a:t>
            </a:r>
            <a:endParaRPr lang="en-US"/>
          </a:p>
          <a:p>
            <a:pPr algn="ctr"/>
            <a:r>
              <a:rPr lang="en-US" dirty="0"/>
              <a:t>16 - 0</a:t>
            </a:r>
          </a:p>
          <a:p>
            <a:pPr algn="ctr"/>
            <a:r>
              <a:rPr lang="en-US" dirty="0"/>
              <a:t>17 - 2</a:t>
            </a:r>
          </a:p>
          <a:p>
            <a:pPr algn="ctr"/>
            <a:r>
              <a:rPr lang="en-US" dirty="0"/>
              <a:t>18 - 6</a:t>
            </a:r>
          </a:p>
          <a:p>
            <a:pPr algn="ctr"/>
            <a:r>
              <a:rPr lang="en-US" dirty="0"/>
              <a:t>19 - 4</a:t>
            </a:r>
          </a:p>
          <a:p>
            <a:pPr algn="ctr"/>
            <a:r>
              <a:rPr lang="en-US" dirty="0"/>
              <a:t>20 - 1</a:t>
            </a:r>
          </a:p>
          <a:p>
            <a:pPr algn="ctr"/>
            <a:endParaRPr lang="en-US" dirty="0"/>
          </a:p>
        </p:txBody>
      </p:sp>
      <p:sp>
        <p:nvSpPr>
          <p:cNvPr id="7" name="TextBox 6">
            <a:extLst>
              <a:ext uri="{FF2B5EF4-FFF2-40B4-BE49-F238E27FC236}">
                <a16:creationId xmlns:a16="http://schemas.microsoft.com/office/drawing/2014/main" id="{C279985A-1B4C-7CBD-D0E8-5E1821CAD83C}"/>
              </a:ext>
            </a:extLst>
          </p:cNvPr>
          <p:cNvSpPr txBox="1"/>
          <p:nvPr/>
        </p:nvSpPr>
        <p:spPr>
          <a:xfrm>
            <a:off x="6736633" y="3501357"/>
            <a:ext cx="3077606" cy="2769989"/>
          </a:xfrm>
          <a:prstGeom prst="rect">
            <a:avLst/>
          </a:prstGeom>
          <a:noFill/>
        </p:spPr>
        <p:txBody>
          <a:bodyPr wrap="square" lIns="91440" tIns="45720" rIns="91440" bIns="45720" rtlCol="0" anchor="t">
            <a:spAutoFit/>
          </a:bodyPr>
          <a:lstStyle/>
          <a:p>
            <a:r>
              <a:rPr lang="en-US" dirty="0"/>
              <a:t>Sales by Vendor Type:</a:t>
            </a:r>
          </a:p>
          <a:p>
            <a:r>
              <a:rPr lang="en-US"/>
              <a:t>Gas Station - 8</a:t>
            </a:r>
          </a:p>
          <a:p>
            <a:r>
              <a:rPr lang="en-US" dirty="0"/>
              <a:t>Tobacco Store - 1</a:t>
            </a:r>
          </a:p>
          <a:p>
            <a:r>
              <a:rPr lang="en-US"/>
              <a:t>Other - 4</a:t>
            </a:r>
          </a:p>
          <a:p>
            <a:r>
              <a:rPr lang="en-US" sz="1600" dirty="0"/>
              <a:t>(party store, dollar store, etc.)</a:t>
            </a:r>
          </a:p>
          <a:p>
            <a:endParaRPr lang="en-US" sz="1600" dirty="0"/>
          </a:p>
          <a:p>
            <a:r>
              <a:rPr lang="en-US"/>
              <a:t>Sales of Cigarettes - 9</a:t>
            </a:r>
          </a:p>
          <a:p>
            <a:r>
              <a:rPr lang="en-US" dirty="0"/>
              <a:t>Sales of ENDS - 4</a:t>
            </a:r>
          </a:p>
          <a:p>
            <a:endParaRPr lang="en-US" sz="1600" dirty="0"/>
          </a:p>
          <a:p>
            <a:endParaRPr lang="en-US" dirty="0"/>
          </a:p>
        </p:txBody>
      </p:sp>
      <p:grpSp>
        <p:nvGrpSpPr>
          <p:cNvPr id="14" name="Group 13">
            <a:extLst>
              <a:ext uri="{FF2B5EF4-FFF2-40B4-BE49-F238E27FC236}">
                <a16:creationId xmlns:a16="http://schemas.microsoft.com/office/drawing/2014/main" id="{24063397-FD2C-7DF9-D15C-29A3F2BA1E4C}"/>
              </a:ext>
            </a:extLst>
          </p:cNvPr>
          <p:cNvGrpSpPr/>
          <p:nvPr/>
        </p:nvGrpSpPr>
        <p:grpSpPr>
          <a:xfrm>
            <a:off x="545127" y="6280242"/>
            <a:ext cx="8307986" cy="547861"/>
            <a:chOff x="739515" y="6225813"/>
            <a:chExt cx="8307986" cy="547861"/>
          </a:xfrm>
        </p:grpSpPr>
        <p:pic>
          <p:nvPicPr>
            <p:cNvPr id="12" name="Picture 11" descr="Logo&#10;&#10;Description automatically generated">
              <a:extLst>
                <a:ext uri="{FF2B5EF4-FFF2-40B4-BE49-F238E27FC236}">
                  <a16:creationId xmlns:a16="http://schemas.microsoft.com/office/drawing/2014/main" id="{A6EE324E-74D5-4E91-F474-0B0604337EE7}"/>
                </a:ext>
              </a:extLst>
            </p:cNvPr>
            <p:cNvPicPr>
              <a:picLocks noChangeAspect="1"/>
            </p:cNvPicPr>
            <p:nvPr/>
          </p:nvPicPr>
          <p:blipFill>
            <a:blip r:embed="rId3"/>
            <a:stretch>
              <a:fillRect/>
            </a:stretch>
          </p:blipFill>
          <p:spPr>
            <a:xfrm>
              <a:off x="739515" y="6225813"/>
              <a:ext cx="1519003" cy="477392"/>
            </a:xfrm>
            <a:prstGeom prst="rect">
              <a:avLst/>
            </a:prstGeom>
          </p:spPr>
        </p:pic>
        <p:sp>
          <p:nvSpPr>
            <p:cNvPr id="13" name="TextBox 12">
              <a:extLst>
                <a:ext uri="{FF2B5EF4-FFF2-40B4-BE49-F238E27FC236}">
                  <a16:creationId xmlns:a16="http://schemas.microsoft.com/office/drawing/2014/main" id="{3549AD0B-86D5-C882-1AB3-ACE68E6FD330}"/>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16" name="Title 1">
            <a:extLst>
              <a:ext uri="{FF2B5EF4-FFF2-40B4-BE49-F238E27FC236}">
                <a16:creationId xmlns:a16="http://schemas.microsoft.com/office/drawing/2014/main" id="{2C739CCB-D70D-C254-E99C-F2D2202FE5EF}"/>
              </a:ext>
            </a:extLst>
          </p:cNvPr>
          <p:cNvSpPr>
            <a:spLocks noGrp="1"/>
          </p:cNvSpPr>
          <p:nvPr>
            <p:ph type="title"/>
          </p:nvPr>
        </p:nvSpPr>
        <p:spPr>
          <a:xfrm>
            <a:off x="186260" y="180369"/>
            <a:ext cx="9980350" cy="741254"/>
          </a:xfrm>
        </p:spPr>
        <p:txBody>
          <a:bodyPr>
            <a:normAutofit/>
          </a:bodyPr>
          <a:lstStyle/>
          <a:p>
            <a:pPr algn="ctr"/>
            <a:r>
              <a:rPr lang="en-US" dirty="0">
                <a:solidFill>
                  <a:srgbClr val="919E39"/>
                </a:solidFill>
              </a:rPr>
              <a:t>Regional Synar Update 2023</a:t>
            </a:r>
            <a:endParaRPr lang="en-US" dirty="0"/>
          </a:p>
        </p:txBody>
      </p:sp>
    </p:spTree>
    <p:extLst>
      <p:ext uri="{BB962C8B-B14F-4D97-AF65-F5344CB8AC3E}">
        <p14:creationId xmlns:p14="http://schemas.microsoft.com/office/powerpoint/2010/main" val="141950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76F5-0001-E12B-F70B-24CE2D88F75D}"/>
              </a:ext>
            </a:extLst>
          </p:cNvPr>
          <p:cNvSpPr>
            <a:spLocks noGrp="1"/>
          </p:cNvSpPr>
          <p:nvPr>
            <p:ph type="title"/>
          </p:nvPr>
        </p:nvSpPr>
        <p:spPr>
          <a:xfrm>
            <a:off x="1097188" y="1673856"/>
            <a:ext cx="8596668" cy="1819272"/>
          </a:xfrm>
        </p:spPr>
        <p:txBody>
          <a:bodyPr>
            <a:noAutofit/>
          </a:bodyPr>
          <a:lstStyle/>
          <a:p>
            <a:pPr algn="ctr"/>
            <a:r>
              <a:rPr lang="en-US" sz="4800" dirty="0">
                <a:solidFill>
                  <a:srgbClr val="919E39"/>
                </a:solidFill>
              </a:rPr>
              <a:t>MSHN FY24-26 SUD-Specific Strategic Plan</a:t>
            </a:r>
            <a:endParaRPr lang="en-US" sz="4800" dirty="0"/>
          </a:p>
        </p:txBody>
      </p:sp>
      <p:sp>
        <p:nvSpPr>
          <p:cNvPr id="3" name="Text Placeholder 2">
            <a:extLst>
              <a:ext uri="{FF2B5EF4-FFF2-40B4-BE49-F238E27FC236}">
                <a16:creationId xmlns:a16="http://schemas.microsoft.com/office/drawing/2014/main" id="{C866133E-E966-CE78-32C5-27614AC46DCA}"/>
              </a:ext>
            </a:extLst>
          </p:cNvPr>
          <p:cNvSpPr>
            <a:spLocks noGrp="1"/>
          </p:cNvSpPr>
          <p:nvPr>
            <p:ph type="body" idx="1"/>
          </p:nvPr>
        </p:nvSpPr>
        <p:spPr>
          <a:xfrm>
            <a:off x="1220277" y="3679751"/>
            <a:ext cx="8596668" cy="1220916"/>
          </a:xfrm>
        </p:spPr>
        <p:txBody>
          <a:bodyPr vert="horz" lIns="91440" tIns="45720" rIns="91440" bIns="45720" rtlCol="0" anchor="t">
            <a:noAutofit/>
          </a:bodyPr>
          <a:lstStyle/>
          <a:p>
            <a:pPr algn="ctr"/>
            <a:r>
              <a:rPr lang="en-US" sz="2800" dirty="0"/>
              <a:t>Dani Meier, PhD, MSW, MA</a:t>
            </a:r>
          </a:p>
          <a:p>
            <a:pPr algn="ctr"/>
            <a:r>
              <a:rPr lang="en-US" sz="2800" i="1" dirty="0"/>
              <a:t>Chief Clinical Officer</a:t>
            </a:r>
            <a:endParaRPr lang="en-US" sz="2800" dirty="0"/>
          </a:p>
        </p:txBody>
      </p:sp>
      <p:grpSp>
        <p:nvGrpSpPr>
          <p:cNvPr id="9" name="Group 8">
            <a:extLst>
              <a:ext uri="{FF2B5EF4-FFF2-40B4-BE49-F238E27FC236}">
                <a16:creationId xmlns:a16="http://schemas.microsoft.com/office/drawing/2014/main" id="{5297A09B-A4E7-294B-45F3-26EDB003A3AB}"/>
              </a:ext>
            </a:extLst>
          </p:cNvPr>
          <p:cNvGrpSpPr/>
          <p:nvPr/>
        </p:nvGrpSpPr>
        <p:grpSpPr>
          <a:xfrm>
            <a:off x="739515" y="6225813"/>
            <a:ext cx="8307986" cy="547861"/>
            <a:chOff x="739515" y="6225813"/>
            <a:chExt cx="8307986" cy="547861"/>
          </a:xfrm>
        </p:grpSpPr>
        <p:pic>
          <p:nvPicPr>
            <p:cNvPr id="7" name="Picture 6" descr="Logo&#10;&#10;Description automatically generated">
              <a:extLst>
                <a:ext uri="{FF2B5EF4-FFF2-40B4-BE49-F238E27FC236}">
                  <a16:creationId xmlns:a16="http://schemas.microsoft.com/office/drawing/2014/main" id="{ED86DED9-E055-0DCF-7525-41799AD23481}"/>
                </a:ext>
              </a:extLst>
            </p:cNvPr>
            <p:cNvPicPr>
              <a:picLocks noChangeAspect="1"/>
            </p:cNvPicPr>
            <p:nvPr/>
          </p:nvPicPr>
          <p:blipFill>
            <a:blip r:embed="rId2"/>
            <a:stretch>
              <a:fillRect/>
            </a:stretch>
          </p:blipFill>
          <p:spPr>
            <a:xfrm>
              <a:off x="739515" y="6225813"/>
              <a:ext cx="1519003" cy="477392"/>
            </a:xfrm>
            <a:prstGeom prst="rect">
              <a:avLst/>
            </a:prstGeom>
          </p:spPr>
        </p:pic>
        <p:sp>
          <p:nvSpPr>
            <p:cNvPr id="8" name="TextBox 7">
              <a:extLst>
                <a:ext uri="{FF2B5EF4-FFF2-40B4-BE49-F238E27FC236}">
                  <a16:creationId xmlns:a16="http://schemas.microsoft.com/office/drawing/2014/main" id="{F1210F0A-75B0-B027-1BEA-5C7D9F14E052}"/>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 Placeholder 2">
            <a:extLst>
              <a:ext uri="{FF2B5EF4-FFF2-40B4-BE49-F238E27FC236}">
                <a16:creationId xmlns:a16="http://schemas.microsoft.com/office/drawing/2014/main" id="{08E8802E-39DF-1B9A-D5A0-C9BD5B26DBB5}"/>
              </a:ext>
            </a:extLst>
          </p:cNvPr>
          <p:cNvSpPr txBox="1">
            <a:spLocks/>
          </p:cNvSpPr>
          <p:nvPr/>
        </p:nvSpPr>
        <p:spPr>
          <a:xfrm>
            <a:off x="917032" y="1936648"/>
            <a:ext cx="8596668" cy="441265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59928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B2D5-ECC6-2FAB-247D-E5DAC546744D}"/>
              </a:ext>
            </a:extLst>
          </p:cNvPr>
          <p:cNvSpPr>
            <a:spLocks noGrp="1"/>
          </p:cNvSpPr>
          <p:nvPr>
            <p:ph type="title"/>
          </p:nvPr>
        </p:nvSpPr>
        <p:spPr>
          <a:xfrm>
            <a:off x="450833" y="328371"/>
            <a:ext cx="8596668" cy="894948"/>
          </a:xfrm>
        </p:spPr>
        <p:txBody>
          <a:bodyPr/>
          <a:lstStyle/>
          <a:p>
            <a:pPr algn="ctr"/>
            <a:r>
              <a:rPr lang="en-US" dirty="0"/>
              <a:t>Prevention Goals:</a:t>
            </a:r>
            <a:endParaRPr lang="en-US"/>
          </a:p>
        </p:txBody>
      </p:sp>
      <p:sp>
        <p:nvSpPr>
          <p:cNvPr id="3" name="Text Placeholder 2">
            <a:extLst>
              <a:ext uri="{FF2B5EF4-FFF2-40B4-BE49-F238E27FC236}">
                <a16:creationId xmlns:a16="http://schemas.microsoft.com/office/drawing/2014/main" id="{B43DBBEA-8021-03DE-E87E-0BC6F00D7BF6}"/>
              </a:ext>
            </a:extLst>
          </p:cNvPr>
          <p:cNvSpPr>
            <a:spLocks noGrp="1"/>
          </p:cNvSpPr>
          <p:nvPr>
            <p:ph type="body" idx="1"/>
          </p:nvPr>
        </p:nvSpPr>
        <p:spPr>
          <a:xfrm>
            <a:off x="778574" y="1609023"/>
            <a:ext cx="8489092" cy="3966518"/>
          </a:xfrm>
        </p:spPr>
        <p:txBody>
          <a:bodyPr/>
          <a:lstStyle/>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underage drinking &amp; heavy/binge drinking among adults age 55+;</a:t>
            </a:r>
            <a:endParaRPr lang="en-US" sz="2400" dirty="0">
              <a:solidFill>
                <a:schemeClr val="tx1"/>
              </a:solidFill>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cannabis use among youth &amp; young adults;</a:t>
            </a:r>
            <a:endParaRPr lang="en-US" sz="2400" b="0" i="0" u="none" strike="noStrike" dirty="0">
              <a:solidFill>
                <a:schemeClr val="tx1"/>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opioid prescription misuse; including a reduction in the misuse of opioids for non-medical purposes for youth &amp; older adults (age 55+); </a:t>
            </a:r>
            <a:endParaRPr lang="en-US" sz="2400" b="0" i="0" u="none" strike="noStrike" dirty="0">
              <a:solidFill>
                <a:schemeClr val="tx1"/>
              </a:solidFill>
              <a:effectLst/>
              <a:latin typeface="Calibri" panose="020F0502020204030204" pitchFamily="34" charset="0"/>
            </a:endParaRPr>
          </a:p>
          <a:p>
            <a:pPr marL="342900" marR="0" indent="-342900" algn="l">
              <a:spcBef>
                <a:spcPts val="0"/>
              </a:spcBef>
              <a:spcAft>
                <a:spcPts val="0"/>
              </a:spcAft>
              <a:buFont typeface="+mj-lt"/>
              <a:buAutoNum type="arabicPeriod"/>
            </a:pPr>
            <a:r>
              <a:rPr lang="en-US" sz="2400" b="0" i="0" u="none" strike="noStrike" dirty="0">
                <a:solidFill>
                  <a:schemeClr val="tx1"/>
                </a:solidFill>
                <a:effectLst/>
                <a:latin typeface="Calibri Light" panose="020F0302020204030204" pitchFamily="34" charset="0"/>
              </a:rPr>
              <a:t>Reduce youth tobacco access and tobacco use including electronic nicotine devices and vape products;</a:t>
            </a:r>
          </a:p>
          <a:p>
            <a:pPr marL="342900" marR="0" indent="-342900" algn="l">
              <a:spcBef>
                <a:spcPts val="0"/>
              </a:spcBef>
              <a:spcAft>
                <a:spcPts val="0"/>
              </a:spcAft>
              <a:buFont typeface="+mj-lt"/>
              <a:buAutoNum type="arabicPeriod"/>
            </a:pPr>
            <a:r>
              <a:rPr lang="en-US" sz="2400" b="1" i="0" u="none" strike="noStrike" dirty="0">
                <a:solidFill>
                  <a:srgbClr val="FFFF00"/>
                </a:solidFill>
                <a:effectLst/>
                <a:latin typeface="Calibri" panose="020F0502020204030204" pitchFamily="34" charset="0"/>
                <a:cs typeface="Calibri" panose="020F0502020204030204" pitchFamily="34" charset="0"/>
              </a:rPr>
              <a:t>Increase access to prevention services for Older Adults (55+)</a:t>
            </a:r>
          </a:p>
          <a:p>
            <a:endParaRPr lang="en-US" dirty="0"/>
          </a:p>
        </p:txBody>
      </p:sp>
      <p:grpSp>
        <p:nvGrpSpPr>
          <p:cNvPr id="7" name="Group 6">
            <a:extLst>
              <a:ext uri="{FF2B5EF4-FFF2-40B4-BE49-F238E27FC236}">
                <a16:creationId xmlns:a16="http://schemas.microsoft.com/office/drawing/2014/main" id="{9F060976-2CF4-F157-BE49-A527AF813A0A}"/>
              </a:ext>
            </a:extLst>
          </p:cNvPr>
          <p:cNvGrpSpPr/>
          <p:nvPr/>
        </p:nvGrpSpPr>
        <p:grpSpPr>
          <a:xfrm>
            <a:off x="739515" y="6225813"/>
            <a:ext cx="8307986" cy="547861"/>
            <a:chOff x="739515" y="6225813"/>
            <a:chExt cx="8307986" cy="547861"/>
          </a:xfrm>
        </p:grpSpPr>
        <p:pic>
          <p:nvPicPr>
            <p:cNvPr id="5" name="Picture 4" descr="Logo&#10;&#10;Description automatically generated">
              <a:extLst>
                <a:ext uri="{FF2B5EF4-FFF2-40B4-BE49-F238E27FC236}">
                  <a16:creationId xmlns:a16="http://schemas.microsoft.com/office/drawing/2014/main" id="{A0990EAC-B6E3-4920-E414-7B2561E40D12}"/>
                </a:ext>
              </a:extLst>
            </p:cNvPr>
            <p:cNvPicPr>
              <a:picLocks noChangeAspect="1"/>
            </p:cNvPicPr>
            <p:nvPr/>
          </p:nvPicPr>
          <p:blipFill>
            <a:blip r:embed="rId2"/>
            <a:stretch>
              <a:fillRect/>
            </a:stretch>
          </p:blipFill>
          <p:spPr>
            <a:xfrm>
              <a:off x="739515" y="6225813"/>
              <a:ext cx="1519003" cy="477392"/>
            </a:xfrm>
            <a:prstGeom prst="rect">
              <a:avLst/>
            </a:prstGeom>
          </p:spPr>
        </p:pic>
        <p:sp>
          <p:nvSpPr>
            <p:cNvPr id="6" name="TextBox 5">
              <a:extLst>
                <a:ext uri="{FF2B5EF4-FFF2-40B4-BE49-F238E27FC236}">
                  <a16:creationId xmlns:a16="http://schemas.microsoft.com/office/drawing/2014/main" id="{36476EDA-2174-DE94-2713-0434BB3FD36E}"/>
                </a:ext>
              </a:extLst>
            </p:cNvPr>
            <p:cNvSpPr txBox="1"/>
            <p:nvPr/>
          </p:nvSpPr>
          <p:spPr>
            <a:xfrm>
              <a:off x="6249650" y="6496675"/>
              <a:ext cx="27978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rgbClr val="919E39"/>
                  </a:solidFill>
                  <a:latin typeface="Garamond"/>
                </a:rPr>
                <a:t>www.midstatehealthnetwork.org</a:t>
              </a:r>
              <a:endParaRPr lang="en-US" b="1">
                <a:latin typeface="Garamond"/>
              </a:endParaRPr>
            </a:p>
          </p:txBody>
        </p:sp>
      </p:grpSp>
      <p:sp>
        <p:nvSpPr>
          <p:cNvPr id="4" name="TextBox 3">
            <a:extLst>
              <a:ext uri="{FF2B5EF4-FFF2-40B4-BE49-F238E27FC236}">
                <a16:creationId xmlns:a16="http://schemas.microsoft.com/office/drawing/2014/main" id="{2A773325-30D6-9DDE-CF93-FC579B66E2A7}"/>
              </a:ext>
            </a:extLst>
          </p:cNvPr>
          <p:cNvSpPr txBox="1"/>
          <p:nvPr/>
        </p:nvSpPr>
        <p:spPr>
          <a:xfrm>
            <a:off x="3287074" y="5508134"/>
            <a:ext cx="2489721" cy="369332"/>
          </a:xfrm>
          <a:prstGeom prst="rect">
            <a:avLst/>
          </a:prstGeom>
          <a:noFill/>
        </p:spPr>
        <p:txBody>
          <a:bodyPr wrap="none" rtlCol="0">
            <a:spAutoFit/>
          </a:bodyPr>
          <a:lstStyle/>
          <a:p>
            <a:r>
              <a:rPr lang="en-US" b="1" dirty="0">
                <a:solidFill>
                  <a:srgbClr val="FFFF00"/>
                </a:solidFill>
              </a:rPr>
              <a:t>Yellow</a:t>
            </a:r>
            <a:r>
              <a:rPr lang="en-US" dirty="0"/>
              <a:t> = New/Revised</a:t>
            </a:r>
          </a:p>
        </p:txBody>
      </p:sp>
    </p:spTree>
    <p:extLst>
      <p:ext uri="{BB962C8B-B14F-4D97-AF65-F5344CB8AC3E}">
        <p14:creationId xmlns:p14="http://schemas.microsoft.com/office/powerpoint/2010/main" val="41216202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4016</TotalTime>
  <Words>1975</Words>
  <Application>Microsoft Office PowerPoint</Application>
  <PresentationFormat>Widescreen</PresentationFormat>
  <Paragraphs>336</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Facet</vt:lpstr>
      <vt:lpstr>Facet</vt:lpstr>
      <vt:lpstr>Quarterly SUD Provider Meeting</vt:lpstr>
      <vt:lpstr>Plenary Session Agenda</vt:lpstr>
      <vt:lpstr>MSHN General Remarks</vt:lpstr>
      <vt:lpstr>MSHN General Remarks</vt:lpstr>
      <vt:lpstr>MSHN's Strategic Priorities</vt:lpstr>
      <vt:lpstr>Regional Synar Update</vt:lpstr>
      <vt:lpstr>Regional Synar Update 2023</vt:lpstr>
      <vt:lpstr>MSHN FY24-26 SUD-Specific Strategic Plan</vt:lpstr>
      <vt:lpstr>Prevention Goals:</vt:lpstr>
      <vt:lpstr>Treatment Goals:</vt:lpstr>
      <vt:lpstr>Recovery Goals:</vt:lpstr>
      <vt:lpstr>Equity Goal:</vt:lpstr>
      <vt:lpstr>MSHN’s Equity Upstream Initiative</vt:lpstr>
      <vt:lpstr>Equity Upstream: Spring Lecture Series</vt:lpstr>
      <vt:lpstr>Equity Upstream:  Learning Collaborative</vt:lpstr>
      <vt:lpstr>Grant Funding Update</vt:lpstr>
      <vt:lpstr>State Opioid Response (SOR)</vt:lpstr>
      <vt:lpstr>COVID/ARPA/Other</vt:lpstr>
      <vt:lpstr>Opioid Settlement Funds</vt:lpstr>
      <vt:lpstr>Data &amp; Resources</vt:lpstr>
      <vt:lpstr>PowerPoint Presentation</vt:lpstr>
      <vt:lpstr>Treatment Breakout Session</vt:lpstr>
      <vt:lpstr>Treatment Breakout Session Agenda</vt:lpstr>
      <vt:lpstr>NEW Incarcerated Services Benefit &amp; Guidance</vt:lpstr>
      <vt:lpstr>            New Incarcerated Services                Technical Requirement</vt:lpstr>
      <vt:lpstr>Incarcerated Services Benefit Grids</vt:lpstr>
      <vt:lpstr>MDOC Referral Process</vt:lpstr>
      <vt:lpstr>Update to MDOC Residential Referral  Procedure</vt:lpstr>
      <vt:lpstr>SUD Care Navigator – Other Duties</vt:lpstr>
      <vt:lpstr>Veteran Navigator Updates</vt:lpstr>
      <vt:lpstr>Veteran Navigator- Compact Act</vt:lpstr>
      <vt:lpstr>Veteran Navigator- Compact Act</vt:lpstr>
      <vt:lpstr>Veteran Navigator – Compact Act</vt:lpstr>
      <vt:lpstr>QAPI Site Review &amp; Tool Updates for FY24</vt:lpstr>
      <vt:lpstr>           QAPI Site Review Updates for FY24</vt:lpstr>
      <vt:lpstr>           QAPI Review Tool Updates for FY24</vt:lpstr>
      <vt:lpstr>SUD Workgroups</vt:lpstr>
      <vt:lpstr>SUD Workgroups: Women's Specialty</vt:lpstr>
      <vt:lpstr>SUD Workgroups: MAT Workgroup</vt:lpstr>
      <vt:lpstr>SUD Workgroups: Recovery Provider Workgroup</vt:lpstr>
      <vt:lpstr>SUD Workgroups:  Outpatient Provider Workgroup</vt:lpstr>
      <vt:lpstr>SUD Workgroups:  ROSC Provider Workgroup</vt:lpstr>
      <vt:lpstr>SUD Workgroups:  Residential Provider Workgroup</vt:lpstr>
      <vt:lpstr>Questions?</vt:lpstr>
      <vt:lpstr>PowerPoint Presentation</vt:lpstr>
      <vt:lpstr>Upcoming SUD Provider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Mid-State Health Network Strategic Plan FY2022-2023  October 8, 2021</dc:title>
  <dc:creator>Sheryl Kletke</dc:creator>
  <cp:lastModifiedBy>Joseph Sedlock</cp:lastModifiedBy>
  <cp:revision>5274</cp:revision>
  <dcterms:created xsi:type="dcterms:W3CDTF">2021-10-05T13:06:53Z</dcterms:created>
  <dcterms:modified xsi:type="dcterms:W3CDTF">2023-09-21T18:32:07Z</dcterms:modified>
</cp:coreProperties>
</file>